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8" r:id="rId3"/>
    <p:sldId id="309" r:id="rId4"/>
    <p:sldId id="304" r:id="rId5"/>
    <p:sldId id="297" r:id="rId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7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16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CA06-9F4A-E441-B4EC-FF95A7AC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past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0362" y="1690200"/>
            <a:ext cx="12227169" cy="43509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1) Finished </a:t>
            </a:r>
            <a:r>
              <a:rPr lang="en-US" sz="2800" dirty="0" err="1"/>
              <a:t>ros</a:t>
            </a:r>
            <a:r>
              <a:rPr lang="en-US" sz="2800" dirty="0"/>
              <a:t>-package codes for real hand: rollout (open loop)</a:t>
            </a:r>
          </a:p>
          <a:p>
            <a:r>
              <a:rPr lang="en-US" sz="2800" dirty="0"/>
              <a:t>2) Finished </a:t>
            </a:r>
            <a:r>
              <a:rPr lang="en-US" sz="2800" dirty="0" err="1"/>
              <a:t>ros</a:t>
            </a:r>
            <a:r>
              <a:rPr lang="en-US" sz="2800" dirty="0"/>
              <a:t>-package codes for gazebo hand: rollout (closed loop)</a:t>
            </a:r>
          </a:p>
          <a:p>
            <a:r>
              <a:rPr lang="en-US" sz="2800" dirty="0"/>
              <a:t>3) Finished </a:t>
            </a:r>
            <a:r>
              <a:rPr lang="en-US" sz="2800" dirty="0" err="1"/>
              <a:t>ros</a:t>
            </a:r>
            <a:r>
              <a:rPr lang="en-US" sz="2800" dirty="0"/>
              <a:t>-package codes for real hand: rollout (closed loop)</a:t>
            </a:r>
          </a:p>
          <a:p>
            <a:endParaRPr lang="en-US" sz="2800" dirty="0"/>
          </a:p>
          <a:p>
            <a:r>
              <a:rPr lang="en-US" sz="2800" dirty="0"/>
              <a:t>So, I have basically finished all features for our any kind of method.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439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CA06-9F4A-E441-B4EC-FF95A7AC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Mridul’s</a:t>
            </a:r>
            <a:r>
              <a:rPr lang="en-US" dirty="0"/>
              <a:t> side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0362" y="1690200"/>
            <a:ext cx="12227169" cy="43509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1) Got data-collection and marker-tracking work for the red hand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2) I am waiting for some new data from him, </a:t>
            </a:r>
          </a:p>
          <a:p>
            <a:r>
              <a:rPr lang="en-US" sz="2800" dirty="0"/>
              <a:t>so that I can verify my neural network model and get new calibration.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26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10474" y="156451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Progress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36577D-2737-CE4A-BDFF-387EC0AAF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97805"/>
              </p:ext>
            </p:extLst>
          </p:nvPr>
        </p:nvGraphicFramePr>
        <p:xfrm>
          <a:off x="1156942" y="731520"/>
          <a:ext cx="80306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650">
                  <a:extLst>
                    <a:ext uri="{9D8B030D-6E8A-4147-A177-3AD203B41FA5}">
                      <a16:colId xmlns:a16="http://schemas.microsoft.com/office/drawing/2014/main" val="1997434144"/>
                    </a:ext>
                  </a:extLst>
                </a:gridCol>
                <a:gridCol w="2169408">
                  <a:extLst>
                    <a:ext uri="{9D8B030D-6E8A-4147-A177-3AD203B41FA5}">
                      <a16:colId xmlns:a16="http://schemas.microsoft.com/office/drawing/2014/main" val="2127895198"/>
                    </a:ext>
                  </a:extLst>
                </a:gridCol>
                <a:gridCol w="2177760">
                  <a:extLst>
                    <a:ext uri="{9D8B030D-6E8A-4147-A177-3AD203B41FA5}">
                      <a16:colId xmlns:a16="http://schemas.microsoft.com/office/drawing/2014/main" val="440867991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420115166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 Plan + Rollout + </a:t>
                      </a:r>
                    </a:p>
                    <a:p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PPO Plan + Rollout + </a:t>
                      </a:r>
                    </a:p>
                    <a:p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04548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err="1"/>
                        <a:t>Acrobot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Need to discuss in more details</a:t>
                      </a:r>
                    </a:p>
                    <a:p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89381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Reacher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Need to discuss in more details</a:t>
                      </a:r>
                    </a:p>
                    <a:p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9609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Gazebo Hand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(normal obstacles + horseshoe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Need to discuss in more details</a:t>
                      </a:r>
                    </a:p>
                    <a:p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2684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Real Had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(no obstacles)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Plan is done.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Rollout code ready.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Need to verify </a:t>
                      </a:r>
                      <a:r>
                        <a:rPr lang="en-US" b="1" dirty="0" err="1"/>
                        <a:t>Mridul’s</a:t>
                      </a:r>
                      <a:r>
                        <a:rPr lang="en-US" b="1" dirty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Plan is done.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Rollout code ready.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Need to verify </a:t>
                      </a:r>
                      <a:r>
                        <a:rPr lang="en-US" b="1" dirty="0" err="1"/>
                        <a:t>Mridul’s</a:t>
                      </a:r>
                      <a:r>
                        <a:rPr lang="en-US" b="1" dirty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Need to discuss in more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52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5593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547833" y="311039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Do List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B57309AF-CADB-A743-90DC-67DEC99257E9}"/>
              </a:ext>
            </a:extLst>
          </p:cNvPr>
          <p:cNvSpPr/>
          <p:nvPr/>
        </p:nvSpPr>
        <p:spPr>
          <a:xfrm>
            <a:off x="0" y="1081747"/>
            <a:ext cx="10156371" cy="5389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on our new online method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i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Hand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Redo calibration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whether the trained real hand dynamics model also works with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Mridul’s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new data or not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rollouts for A* and PPO policy on real hand</a:t>
            </a:r>
          </a:p>
          <a:p>
            <a:pPr>
              <a:lnSpc>
                <a:spcPct val="100000"/>
              </a:lnSpc>
            </a:pP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DB7B4730-B0E1-EF40-9A46-26384654D725}"/>
              </a:ext>
            </a:extLst>
          </p:cNvPr>
          <p:cNvSpPr/>
          <p:nvPr/>
        </p:nvSpPr>
        <p:spPr>
          <a:xfrm rot="10800000">
            <a:off x="10156370" y="3060461"/>
            <a:ext cx="1262744" cy="1584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7EA6B-1E9C-B54A-8FCB-0F54F33D7E3B}"/>
              </a:ext>
            </a:extLst>
          </p:cNvPr>
          <p:cNvSpPr txBox="1"/>
          <p:nvPr/>
        </p:nvSpPr>
        <p:spPr>
          <a:xfrm>
            <a:off x="8235372" y="2137130"/>
            <a:ext cx="39111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Mridul</a:t>
            </a:r>
            <a:r>
              <a:rPr lang="en-US" dirty="0"/>
              <a:t>:</a:t>
            </a:r>
          </a:p>
          <a:p>
            <a:r>
              <a:rPr lang="en-US" dirty="0"/>
              <a:t>- Collect several episodes of data for testing my trained dynamics model</a:t>
            </a:r>
          </a:p>
        </p:txBody>
      </p:sp>
    </p:spTree>
    <p:extLst>
      <p:ext uri="{BB962C8B-B14F-4D97-AF65-F5344CB8AC3E}">
        <p14:creationId xmlns:p14="http://schemas.microsoft.com/office/powerpoint/2010/main" val="1096257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252</Words>
  <Application>Microsoft Macintosh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In past week</vt:lpstr>
      <vt:lpstr>On Mridul’s side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张硕 张硕</dc:creator>
  <cp:lastModifiedBy>张硕 张硕</cp:lastModifiedBy>
  <cp:revision>51</cp:revision>
  <dcterms:created xsi:type="dcterms:W3CDTF">2020-07-03T16:02:09Z</dcterms:created>
  <dcterms:modified xsi:type="dcterms:W3CDTF">2020-07-16T13:10:51Z</dcterms:modified>
</cp:coreProperties>
</file>