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770437-F6B3-4E6E-B5D2-13A8DBE2C59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668052-A266-4122-9E58-76562904132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
</a:t>
            </a: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05/19/2020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2880" y="2270520"/>
            <a:ext cx="12098880" cy="20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Cases in Paper: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Horsehoe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Simple Case 1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732600"/>
            <a:ext cx="109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dist_sofar+dist_togoal+100*check_small_action+1000*check_opposite_direction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Horsehoe Case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44880" y="5641920"/>
            <a:ext cx="8595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results yet, after couple of hours planning!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adjust planner heuristic/cost function! (In Progress)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47760" y="-18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Discussions: To accelerate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-33480" y="1140480"/>
            <a:ext cx="1245564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number of same actions in one big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dist_sofar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“towards opposite direction” penalty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Adjust weight of “small action” direction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LibreOffice/5.1.6.2$Linux_X86_64 LibreOffice_project/10m0$Build-2</Application>
  <Words>269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2020-05-08T16:20:53Z</dcterms:created>
  <dc:creator>张硕 张硕</dc:creator>
  <dc:description/>
  <dc:language>en-US</dc:language>
  <cp:lastModifiedBy/>
  <dcterms:modified xsi:type="dcterms:W3CDTF">2020-05-19T12:07:27Z</dcterms:modified>
  <cp:revision>17</cp:revision>
  <dc:subject/>
  <dc:title>Meeting 05/08/2020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