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44" r:id="rId5"/>
    <p:sldId id="345" r:id="rId6"/>
    <p:sldId id="346" r:id="rId7"/>
    <p:sldId id="347" r:id="rId8"/>
    <p:sldId id="348" r:id="rId9"/>
    <p:sldId id="331" r:id="rId10"/>
    <p:sldId id="338" r:id="rId11"/>
    <p:sldId id="334" r:id="rId12"/>
    <p:sldId id="30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241" y="572878"/>
            <a:ext cx="12227169" cy="649780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Solve issues of marker tracking. Then, make sure real hand model works with new data. Then, A*+PPO Rollout(100%) on real hand. If too good, reduce </a:t>
            </a:r>
            <a:r>
              <a:rPr lang="en-US" sz="2800" dirty="0" err="1"/>
              <a:t>data+retrain</a:t>
            </a:r>
            <a:r>
              <a:rPr lang="en-US" sz="2800" dirty="0"/>
              <a:t> </a:t>
            </a:r>
            <a:r>
              <a:rPr lang="en-US" sz="2800" dirty="0" err="1"/>
              <a:t>dynamics+redo</a:t>
            </a:r>
            <a:r>
              <a:rPr lang="en-US" sz="2800" dirty="0"/>
              <a:t> A* and PPO and their rollouts? Then, LQR.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Make gazebo hand task more difficult?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</a:t>
            </a:r>
            <a:r>
              <a:rPr lang="en-US" sz="2800" dirty="0" err="1">
                <a:solidFill>
                  <a:srgbClr val="FF0000"/>
                </a:solidFill>
              </a:rPr>
              <a:t>Acrobot</a:t>
            </a:r>
            <a:r>
              <a:rPr lang="en-US" sz="2800" dirty="0">
                <a:solidFill>
                  <a:srgbClr val="FF0000"/>
                </a:solidFill>
              </a:rPr>
              <a:t>? Switch to other 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 tasks?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Derive new equations, objective function and optimization procedures for our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Implement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Should also try closed loop control using PPO (trained from model) on real environment?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3785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131" y="643371"/>
            <a:ext cx="12145737" cy="3326365"/>
          </a:xfrm>
        </p:spPr>
        <p:txBody>
          <a:bodyPr/>
          <a:lstStyle/>
          <a:p>
            <a:r>
              <a:rPr lang="en-US" sz="2800" dirty="0"/>
              <a:t>- Re-</a:t>
            </a:r>
            <a:r>
              <a:rPr lang="en-US" sz="2800" dirty="0" err="1"/>
              <a:t>implmented</a:t>
            </a:r>
            <a:r>
              <a:rPr lang="en-US" sz="2800" dirty="0"/>
              <a:t> LQR with Matrix Q=0 rather than Identity Matrix, since we want to follow the trajectory x* rather than the action u*.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Implemented (A*-based)LQR closed-loop control for Reacher (3 goal </a:t>
            </a:r>
            <a:r>
              <a:rPr lang="en-US" sz="2800" dirty="0" err="1"/>
              <a:t>locs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9267805D-8D71-534F-8436-925F6CD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6" y="4108915"/>
            <a:ext cx="10515241" cy="27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Gazebo Hand: Goal Reach Rate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C02AF56-CFB1-0C44-95FE-DB46E86C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32146"/>
              </p:ext>
            </p:extLst>
          </p:nvPr>
        </p:nvGraphicFramePr>
        <p:xfrm>
          <a:off x="429658" y="2614567"/>
          <a:ext cx="10515240" cy="197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40">
                  <a:extLst>
                    <a:ext uri="{9D8B030D-6E8A-4147-A177-3AD203B41FA5}">
                      <a16:colId xmlns:a16="http://schemas.microsoft.com/office/drawing/2014/main" val="3807327087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32697894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898039568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89877140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2101962001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641356516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3604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949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6219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77A46-3BEA-3F4D-8E4E-02B01CA6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3" y="0"/>
            <a:ext cx="627017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15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358A349-5FEC-E840-9FD9-A2D92315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992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DA33696-3786-FC42-9B23-7E56F0A82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9" y="3376134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8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A458784-02F0-7643-9C6C-30581711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32685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26C8385-4251-B944-AD43-74C2A2BB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" y="337613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8C0732-DAA2-5C47-B84A-79E24CAD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ADCC2A-9F09-AB4D-86F2-AA37436A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04297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4463AED-1CD2-7745-86CB-6FEB6265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069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6D2657-9709-904C-BBDD-A1E939DEF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62993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2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BA1915-4954-D547-BAA8-E000B531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30730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F9AC02C-A382-1243-AED2-24BC2B1C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989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79E59CA-A235-CA4F-97E7-71B50B453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4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D56D7B-39FD-FE43-AED5-ABC841F6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130730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3DDA60-E07E-D947-A5CF-D81F1048C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BC317FF-E063-9346-AEBF-B1023110F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8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4723F-A629-5548-9684-8DA6505D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" y="3833872"/>
            <a:ext cx="3200400" cy="32004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C460C77-C94B-E148-97D0-A324327D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3833872"/>
            <a:ext cx="3200400" cy="32004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CDEC7-67A5-6248-8184-99D98C48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3833873"/>
            <a:ext cx="3200400" cy="32004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10938745" y="18678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-176272"/>
            <a:ext cx="3200400" cy="3200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-176272"/>
            <a:ext cx="3200400" cy="3200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-176272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F7C20-9BDD-374B-B6EF-98A7808CC2D3}"/>
              </a:ext>
            </a:extLst>
          </p:cNvPr>
          <p:cNvSpPr txBox="1"/>
          <p:nvPr/>
        </p:nvSpPr>
        <p:spPr>
          <a:xfrm>
            <a:off x="10424630" y="4844534"/>
            <a:ext cx="186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(A*-based) LQR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60C50DD-1204-3243-8F34-5C7BADBE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4596"/>
              </p:ext>
            </p:extLst>
          </p:nvPr>
        </p:nvGraphicFramePr>
        <p:xfrm>
          <a:off x="1589088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594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509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073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Loc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9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590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Gazebo Hand: Goal Reach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179</cp:revision>
  <dcterms:created xsi:type="dcterms:W3CDTF">2020-07-03T16:02:09Z</dcterms:created>
  <dcterms:modified xsi:type="dcterms:W3CDTF">2020-08-29T19:35:38Z</dcterms:modified>
</cp:coreProperties>
</file>