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96" r:id="rId3"/>
    <p:sldId id="399" r:id="rId4"/>
    <p:sldId id="403" r:id="rId5"/>
    <p:sldId id="359" r:id="rId6"/>
    <p:sldId id="400" r:id="rId7"/>
    <p:sldId id="404" r:id="rId8"/>
    <p:sldId id="401" r:id="rId9"/>
    <p:sldId id="402" r:id="rId10"/>
    <p:sldId id="405" r:id="rId11"/>
    <p:sldId id="407" r:id="rId12"/>
    <p:sldId id="408" r:id="rId13"/>
    <p:sldId id="406" r:id="rId14"/>
    <p:sldId id="40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6" autoAdjust="0"/>
    <p:restoredTop sz="95084"/>
  </p:normalViewPr>
  <p:slideViewPr>
    <p:cSldViewPr snapToGrid="0">
      <p:cViewPr varScale="1">
        <p:scale>
          <a:sx n="83" d="100"/>
          <a:sy n="83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4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BA20-9715-4D2E-8625-2E4AC11A28A6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16B00-F47A-4B0C-9DC1-9C5F1B8D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2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0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9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4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1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7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0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73D92-568F-48BB-A1DA-30CAC5D57A9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91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Meeting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04/14/2020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Shuo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86281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831" y="-18505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Questions and Discussions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26E52-D8AA-2749-8F7A-787D3EB70FFA}"/>
              </a:ext>
            </a:extLst>
          </p:cNvPr>
          <p:cNvSpPr txBox="1"/>
          <p:nvPr/>
        </p:nvSpPr>
        <p:spPr>
          <a:xfrm>
            <a:off x="0" y="1140506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The planned path is not the shortest path due to the cost function. </a:t>
            </a:r>
          </a:p>
          <a:p>
            <a:r>
              <a:rPr lang="en-US" sz="3600" b="1" dirty="0"/>
              <a:t>    </a:t>
            </a:r>
            <a:r>
              <a:rPr lang="en-US" sz="3600" b="1" dirty="0">
                <a:solidFill>
                  <a:srgbClr val="FF0000"/>
                </a:solidFill>
              </a:rPr>
              <a:t>--How should we deal with this?</a:t>
            </a:r>
          </a:p>
          <a:p>
            <a:pPr marL="457200" indent="-457200">
              <a:buFontTx/>
              <a:buAutoNum type="arabicParenR"/>
            </a:pPr>
            <a:endParaRPr lang="en-US" sz="3600" b="1" dirty="0"/>
          </a:p>
          <a:p>
            <a:endParaRPr lang="en-US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If the scene is difficult enough (obstacle radius is large enough), the planner can not give us a path within a reasonable time. (Might also due to the cost function)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     --How should we deal with this?</a:t>
            </a:r>
            <a:endParaRPr lang="en-US" sz="3600" b="1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1186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831" y="-18505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Update of Today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26E52-D8AA-2749-8F7A-787D3EB70FFA}"/>
              </a:ext>
            </a:extLst>
          </p:cNvPr>
          <p:cNvSpPr txBox="1"/>
          <p:nvPr/>
        </p:nvSpPr>
        <p:spPr>
          <a:xfrm>
            <a:off x="0" y="114050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The planned path is not the shortest path due to the cost function. </a:t>
            </a:r>
          </a:p>
          <a:p>
            <a:r>
              <a:rPr lang="en-US" sz="3600" b="1" dirty="0"/>
              <a:t>    </a:t>
            </a:r>
            <a:r>
              <a:rPr lang="en-US" sz="3600" b="1" dirty="0">
                <a:solidFill>
                  <a:srgbClr val="FF0000"/>
                </a:solidFill>
              </a:rPr>
              <a:t>--How should we deal with this?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       </a:t>
            </a:r>
            <a:r>
              <a:rPr lang="en-US" sz="3600" b="1" i="1" dirty="0">
                <a:solidFill>
                  <a:srgbClr val="00B050"/>
                </a:solidFill>
              </a:rPr>
              <a:t>Solved!</a:t>
            </a:r>
            <a:r>
              <a:rPr lang="en-US" sz="3600" b="1" i="1" dirty="0"/>
              <a:t> (using multiple steps (</a:t>
            </a:r>
            <a:r>
              <a:rPr lang="en-US" sz="3600" b="1" i="1" dirty="0" err="1"/>
              <a:t>num_steps</a:t>
            </a:r>
            <a:r>
              <a:rPr lang="en-US" sz="3600" b="1" i="1" dirty="0"/>
              <a:t>=100) and </a:t>
            </a:r>
          </a:p>
          <a:p>
            <a:r>
              <a:rPr lang="en-US" sz="3600" b="1" i="1" dirty="0"/>
              <a:t>       “distance to the goal location + length of path so far” as </a:t>
            </a:r>
          </a:p>
          <a:p>
            <a:r>
              <a:rPr lang="en-US" sz="3600" b="1" i="1" dirty="0"/>
              <a:t>       cost function)</a:t>
            </a:r>
            <a:endParaRPr lang="en-US" sz="3600" b="1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3808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12C37BE-6E27-AE4F-8E6C-D6E23BCC3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718"/>
            <a:ext cx="6070169" cy="2655699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4EB7A92-EFD0-EA4A-B2E8-586D7B5F4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41" y="464465"/>
            <a:ext cx="6061166" cy="265176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A7A245A-0346-0749-8665-C48ED0B8D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6522"/>
            <a:ext cx="6061166" cy="265176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89537FCC-8937-A646-96BA-048397A76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69" y="3926740"/>
            <a:ext cx="6061166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4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831" y="-18505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Update of Today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26E52-D8AA-2749-8F7A-787D3EB70FFA}"/>
              </a:ext>
            </a:extLst>
          </p:cNvPr>
          <p:cNvSpPr txBox="1"/>
          <p:nvPr/>
        </p:nvSpPr>
        <p:spPr>
          <a:xfrm>
            <a:off x="0" y="1140506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If the scene is difficult enough (obstacle radius is large enough), the planner can not give us a path within a reasonable time. (Might also due to the cost function)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     --How should we deal with this?</a:t>
            </a:r>
            <a:endParaRPr lang="en-US" sz="3600" b="1" dirty="0"/>
          </a:p>
          <a:p>
            <a:r>
              <a:rPr lang="en-US" sz="3600" b="1" i="1" dirty="0">
                <a:solidFill>
                  <a:srgbClr val="00B050"/>
                </a:solidFill>
              </a:rPr>
              <a:t>       Solved!</a:t>
            </a:r>
            <a:r>
              <a:rPr lang="en-US" sz="3600" b="1" i="1" dirty="0"/>
              <a:t> (using multiple steps (</a:t>
            </a:r>
            <a:r>
              <a:rPr lang="en-US" sz="3600" b="1" i="1" dirty="0" err="1"/>
              <a:t>num_steps</a:t>
            </a:r>
            <a:r>
              <a:rPr lang="en-US" sz="3600" b="1" i="1" dirty="0"/>
              <a:t>=100) and </a:t>
            </a:r>
          </a:p>
          <a:p>
            <a:r>
              <a:rPr lang="en-US" sz="3600" b="1" i="1" dirty="0"/>
              <a:t>       “distance to the goal location + length of path so far” as </a:t>
            </a:r>
          </a:p>
          <a:p>
            <a:r>
              <a:rPr lang="en-US" sz="3600" b="1" i="1" dirty="0"/>
              <a:t>       cost function) (Got a path within 10 or 20 minutes)</a:t>
            </a:r>
            <a:endParaRPr lang="en-US" sz="3600" b="1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374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A9397A7-F450-B24D-89DD-291930103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83" y="3635297"/>
            <a:ext cx="6503335" cy="305753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1DEF54-22AB-5B40-B678-7B6C2725B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48" y="434897"/>
            <a:ext cx="7315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1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831" y="-185057"/>
            <a:ext cx="10515600" cy="1325563"/>
          </a:xfrm>
        </p:spPr>
        <p:txBody>
          <a:bodyPr/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Astar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Planner I used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26E52-D8AA-2749-8F7A-787D3EB70FFA}"/>
              </a:ext>
            </a:extLst>
          </p:cNvPr>
          <p:cNvSpPr txBox="1"/>
          <p:nvPr/>
        </p:nvSpPr>
        <p:spPr>
          <a:xfrm>
            <a:off x="0" y="1042535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Is based on the learned stochastic Neural Network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Has a check if the state is valid based on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b="1" dirty="0"/>
              <a:t>If the location is in the range of valid locations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b="1" dirty="0"/>
              <a:t>If both loads are greater than 1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b="1" dirty="0"/>
              <a:t>If the location would collide with any of obstacles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Has an option whether one step of action or 10 steps of the same action are used to predict next states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Uses discretized 8 actions to expand nodes: [[1,-1],[-1,1],[1,1],[-1,-1],[1,0],[0,1],[-1,0],[0,-1]]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Uses the distance to the goal location as cost function(heuristic), while using “distance to the goal location + length of path so far” as cost function can not give us a planned path within a reasonable time</a:t>
            </a:r>
          </a:p>
        </p:txBody>
      </p:sp>
    </p:spTree>
    <p:extLst>
      <p:ext uri="{BB962C8B-B14F-4D97-AF65-F5344CB8AC3E}">
        <p14:creationId xmlns:p14="http://schemas.microsoft.com/office/powerpoint/2010/main" val="63375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831" y="-18505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Summary of Limitations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26E52-D8AA-2749-8F7A-787D3EB70FFA}"/>
              </a:ext>
            </a:extLst>
          </p:cNvPr>
          <p:cNvSpPr txBox="1"/>
          <p:nvPr/>
        </p:nvSpPr>
        <p:spPr>
          <a:xfrm>
            <a:off x="0" y="1608592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arenR"/>
            </a:pPr>
            <a:r>
              <a:rPr lang="en-US" sz="3600" b="1" dirty="0"/>
              <a:t>The planned path is not the shortest path due to the cost function</a:t>
            </a:r>
          </a:p>
          <a:p>
            <a:pPr marL="457200" indent="-457200">
              <a:buFontTx/>
              <a:buAutoNum type="arabicParenR"/>
            </a:pPr>
            <a:endParaRPr lang="en-US" sz="3600" b="1" dirty="0"/>
          </a:p>
          <a:p>
            <a:pPr marL="457200" indent="-457200">
              <a:buFontTx/>
              <a:buAutoNum type="arabicParenR"/>
            </a:pPr>
            <a:r>
              <a:rPr lang="en-US" sz="3600" b="1" dirty="0"/>
              <a:t>If the scene is difficult enough (obstacle radius is large enough), the planner can not give us a path within a reasonable time. (Might also due to the cost function)</a:t>
            </a:r>
          </a:p>
        </p:txBody>
      </p:sp>
    </p:spTree>
    <p:extLst>
      <p:ext uri="{BB962C8B-B14F-4D97-AF65-F5344CB8AC3E}">
        <p14:creationId xmlns:p14="http://schemas.microsoft.com/office/powerpoint/2010/main" val="302268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831" y="-18505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Summary of Limitations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26E52-D8AA-2749-8F7A-787D3EB70FFA}"/>
              </a:ext>
            </a:extLst>
          </p:cNvPr>
          <p:cNvSpPr txBox="1"/>
          <p:nvPr/>
        </p:nvSpPr>
        <p:spPr>
          <a:xfrm>
            <a:off x="0" y="160859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arenR"/>
            </a:pPr>
            <a:r>
              <a:rPr lang="en-US" sz="3600" b="1" dirty="0">
                <a:solidFill>
                  <a:srgbClr val="FF0000"/>
                </a:solidFill>
              </a:rPr>
              <a:t>The planned path is not the shortest path due to the cost function</a:t>
            </a:r>
          </a:p>
        </p:txBody>
      </p:sp>
    </p:spTree>
    <p:extLst>
      <p:ext uri="{BB962C8B-B14F-4D97-AF65-F5344CB8AC3E}">
        <p14:creationId xmlns:p14="http://schemas.microsoft.com/office/powerpoint/2010/main" val="201288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335" y="-24679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Good Cases without Obstacles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09E9C9CC-8473-B145-8A12-B4B959E3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657600"/>
            <a:ext cx="7315200" cy="32004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810F6362-FE5E-6847-B65A-1715F08AF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42" y="780369"/>
            <a:ext cx="7315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0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A8E1CFA-7460-754D-AE27-1153EBE3B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657600"/>
            <a:ext cx="7315200" cy="32004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48FC95DD-4F08-A04D-AE85-37D1EF168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834230"/>
            <a:ext cx="7315200" cy="3200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715" y="0"/>
            <a:ext cx="11974286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Bad Cases without Obstacles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(due to the cost function, not shortest path)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76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831" y="-18505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Summary of Limitations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26E52-D8AA-2749-8F7A-787D3EB70FFA}"/>
              </a:ext>
            </a:extLst>
          </p:cNvPr>
          <p:cNvSpPr txBox="1"/>
          <p:nvPr/>
        </p:nvSpPr>
        <p:spPr>
          <a:xfrm>
            <a:off x="0" y="1608592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arenR"/>
            </a:pPr>
            <a:r>
              <a:rPr lang="en-US" sz="3600" b="1" dirty="0"/>
              <a:t>The planned path is not the shortest path due to the cost function</a:t>
            </a:r>
          </a:p>
          <a:p>
            <a:pPr marL="457200" indent="-457200">
              <a:buFontTx/>
              <a:buAutoNum type="arabicParenR"/>
            </a:pPr>
            <a:endParaRPr lang="en-US" sz="3600" b="1" dirty="0"/>
          </a:p>
          <a:p>
            <a:pPr marL="457200" indent="-457200">
              <a:buFontTx/>
              <a:buAutoNum type="arabicParenR"/>
            </a:pPr>
            <a:r>
              <a:rPr lang="en-US" sz="3600" b="1" dirty="0">
                <a:solidFill>
                  <a:srgbClr val="FF0000"/>
                </a:solidFill>
              </a:rPr>
              <a:t>If the scene is difficult enough (obstacle radius is large enough), the planner can not give us a path within a reasonable time. (Might also due to the cost function)</a:t>
            </a:r>
          </a:p>
        </p:txBody>
      </p:sp>
    </p:spTree>
    <p:extLst>
      <p:ext uri="{BB962C8B-B14F-4D97-AF65-F5344CB8AC3E}">
        <p14:creationId xmlns:p14="http://schemas.microsoft.com/office/powerpoint/2010/main" val="168649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4654728F-0E6B-A241-ABB5-7F0BD4368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3679372"/>
            <a:ext cx="7315200" cy="32004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78FA582-2A44-DD44-8BBC-75C6617B1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826066"/>
            <a:ext cx="7315200" cy="3200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086" y="0"/>
            <a:ext cx="11691257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Good Cases with Obstacles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2A9612-4A88-1C49-8524-947BDB1A9EF0}"/>
              </a:ext>
            </a:extLst>
          </p:cNvPr>
          <p:cNvSpPr/>
          <p:nvPr/>
        </p:nvSpPr>
        <p:spPr>
          <a:xfrm>
            <a:off x="7587343" y="2056934"/>
            <a:ext cx="38644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obstacle radius is 3</a:t>
            </a:r>
            <a:endParaRPr lang="en-US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DF20A5-9827-7B47-BF1C-32C5009352E0}"/>
              </a:ext>
            </a:extLst>
          </p:cNvPr>
          <p:cNvSpPr/>
          <p:nvPr/>
        </p:nvSpPr>
        <p:spPr>
          <a:xfrm>
            <a:off x="7587342" y="4899121"/>
            <a:ext cx="38644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obstacle radius is 2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8760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2197D1E-91ED-CC49-845A-2800EDF1B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16034"/>
            <a:ext cx="6189209" cy="2707779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E29E234-6234-1B4E-B6BE-65C4BCF5E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8885"/>
            <a:ext cx="6450466" cy="28220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857" y="0"/>
            <a:ext cx="11974286" cy="194854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Bad Cases with Obstacles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(no path planned within 10 mins, if the scene is difficult (obstacle radius is 3))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54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3773</TotalTime>
  <Words>543</Words>
  <Application>Microsoft Macintosh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微软雅黑 Light</vt:lpstr>
      <vt:lpstr>Arial</vt:lpstr>
      <vt:lpstr>Calibri</vt:lpstr>
      <vt:lpstr>Calibri Light</vt:lpstr>
      <vt:lpstr>Wingdings</vt:lpstr>
      <vt:lpstr>Office 主题</vt:lpstr>
      <vt:lpstr>Meeting 04/14/2020</vt:lpstr>
      <vt:lpstr>Astar Planner I used</vt:lpstr>
      <vt:lpstr>Summary of Limitations</vt:lpstr>
      <vt:lpstr>Summary of Limitations</vt:lpstr>
      <vt:lpstr>Good Cases without Obstacles</vt:lpstr>
      <vt:lpstr>Bad Cases without Obstacles (due to the cost function, not shortest path)</vt:lpstr>
      <vt:lpstr>Summary of Limitations</vt:lpstr>
      <vt:lpstr>Good Cases with Obstacles</vt:lpstr>
      <vt:lpstr>Bad Cases with Obstacles (no path planned within 10 mins, if the scene is difficult (obstacle radius is 3))</vt:lpstr>
      <vt:lpstr>Questions and Discussions</vt:lpstr>
      <vt:lpstr>Update of Today</vt:lpstr>
      <vt:lpstr>PowerPoint Presentation</vt:lpstr>
      <vt:lpstr>Update of Today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214: System Programming (Sec 07)</dc:title>
  <dc:creator>Shijie Geng</dc:creator>
  <cp:lastModifiedBy>张硕 张硕</cp:lastModifiedBy>
  <cp:revision>324</cp:revision>
  <dcterms:created xsi:type="dcterms:W3CDTF">2017-09-12T01:00:20Z</dcterms:created>
  <dcterms:modified xsi:type="dcterms:W3CDTF">2020-04-14T16:55:34Z</dcterms:modified>
</cp:coreProperties>
</file>