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08" r:id="rId3"/>
    <p:sldId id="332" r:id="rId4"/>
    <p:sldId id="328" r:id="rId5"/>
    <p:sldId id="329" r:id="rId6"/>
    <p:sldId id="330" r:id="rId7"/>
    <p:sldId id="331" r:id="rId8"/>
    <p:sldId id="297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242"/>
  </p:normalViewPr>
  <p:slideViewPr>
    <p:cSldViewPr snapToGrid="0" snapToObjects="1">
      <p:cViewPr>
        <p:scale>
          <a:sx n="73" d="100"/>
          <a:sy n="73" d="100"/>
        </p:scale>
        <p:origin x="87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F10-F56D-104B-8C7C-E6A4386A1B25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DEDD-F9BD-5E42-9F44-6BD8679D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8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06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A06-9F4A-E441-B4EC-FF95A7AC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past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0025" y="1926174"/>
            <a:ext cx="12227169" cy="435096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800" dirty="0"/>
              <a:t>Learn one of GPS papers: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 startAt="2"/>
            </a:pPr>
            <a:r>
              <a:rPr lang="en-US" sz="2800" dirty="0"/>
              <a:t>Reacher 0.1% model: PPO training + Rollout</a:t>
            </a:r>
          </a:p>
          <a:p>
            <a:pPr marL="514350" indent="-514350">
              <a:buAutoNum type="arabicParenR" startAt="2"/>
            </a:pPr>
            <a:endParaRPr lang="en-US" sz="2800" dirty="0"/>
          </a:p>
          <a:p>
            <a:pPr marL="514350" indent="-514350">
              <a:buAutoNum type="arabicParenR" startAt="2"/>
            </a:pPr>
            <a:r>
              <a:rPr lang="en-US" sz="2800" dirty="0"/>
              <a:t>Gazebo Hand 0.1% model: PPO training (currently fixing an issue)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04A816-404E-CE41-9A91-36EFD39B64DB}"/>
              </a:ext>
            </a:extLst>
          </p:cNvPr>
          <p:cNvSpPr/>
          <p:nvPr/>
        </p:nvSpPr>
        <p:spPr>
          <a:xfrm>
            <a:off x="469754" y="2423645"/>
            <a:ext cx="8916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“Learning neural network policies with guided policy search under unknown dynamics”</a:t>
            </a:r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A06-9F4A-E441-B4EC-FF95A7AC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26" y="405296"/>
            <a:ext cx="10515240" cy="1325160"/>
          </a:xfrm>
        </p:spPr>
        <p:txBody>
          <a:bodyPr/>
          <a:lstStyle/>
          <a:p>
            <a:r>
              <a:rPr lang="en-US" dirty="0"/>
              <a:t>GPS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711E6-AC50-1F44-A7E5-0D0C69A569CA}"/>
              </a:ext>
            </a:extLst>
          </p:cNvPr>
          <p:cNvSpPr txBox="1"/>
          <p:nvPr/>
        </p:nvSpPr>
        <p:spPr>
          <a:xfrm>
            <a:off x="0" y="2135751"/>
            <a:ext cx="12662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Time-varying dynamics model </a:t>
            </a:r>
          </a:p>
          <a:p>
            <a:r>
              <a:rPr lang="en-US" sz="2400" dirty="0"/>
              <a:t>   + Iterative data collection </a:t>
            </a:r>
          </a:p>
          <a:p>
            <a:r>
              <a:rPr lang="en-US" sz="2400" dirty="0"/>
              <a:t>   + Iterative dynamics model training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Optimization for both controller and policy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Controller: use </a:t>
            </a:r>
            <a:r>
              <a:rPr lang="en-US" sz="2400" dirty="0" err="1"/>
              <a:t>iLQR</a:t>
            </a:r>
            <a:r>
              <a:rPr lang="en-US" sz="2400" dirty="0"/>
              <a:t> for deterministic case (LQ-Gaussian for stochastic case ) to solve 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Policy Optimization: Formulate problem to be a constrained optimization, then use Lagrange duality and Dual Gradient Descent(DGD) to train policy parameter theta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26F837B5-26DD-4240-89DE-78B35538D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38" y="0"/>
            <a:ext cx="5263662" cy="42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7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27A868-CA5F-0F48-9964-8D2438DE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38124"/>
              </p:ext>
            </p:extLst>
          </p:nvPr>
        </p:nvGraphicFramePr>
        <p:xfrm>
          <a:off x="2229570" y="2132013"/>
          <a:ext cx="8229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7">
                  <a:extLst>
                    <a:ext uri="{9D8B030D-6E8A-4147-A177-3AD203B41FA5}">
                      <a16:colId xmlns:a16="http://schemas.microsoft.com/office/drawing/2014/main" val="3018856580"/>
                    </a:ext>
                  </a:extLst>
                </a:gridCol>
                <a:gridCol w="1500253">
                  <a:extLst>
                    <a:ext uri="{9D8B030D-6E8A-4147-A177-3AD203B41FA5}">
                      <a16:colId xmlns:a16="http://schemas.microsoft.com/office/drawing/2014/main" val="338103894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1203196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434676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3458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Percentage of Data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Goal Location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Goal Location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Average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7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100% (1M)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88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0.1% (1.6k)</a:t>
                      </a:r>
                    </a:p>
                    <a:p>
                      <a:r>
                        <a:rPr lang="en-US" sz="1100" dirty="0"/>
                        <a:t>(100 Epochs are trained)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01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Reacher “Goal Reach Rate” (All Goal Locations) for PPO</a:t>
            </a:r>
          </a:p>
        </p:txBody>
      </p:sp>
    </p:spTree>
    <p:extLst>
      <p:ext uri="{BB962C8B-B14F-4D97-AF65-F5344CB8AC3E}">
        <p14:creationId xmlns:p14="http://schemas.microsoft.com/office/powerpoint/2010/main" val="1071596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CB3C1D6-7286-0F4D-927C-0B4AC507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CA43E-3582-AF46-8470-F196E16540A5}"/>
              </a:ext>
            </a:extLst>
          </p:cNvPr>
          <p:cNvSpPr txBox="1"/>
          <p:nvPr/>
        </p:nvSpPr>
        <p:spPr>
          <a:xfrm>
            <a:off x="5166142" y="289676"/>
            <a:ext cx="154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0.1% (PPO)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B8CD5-E098-6C4B-9D6A-2D052BDB0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936" y="1785938"/>
            <a:ext cx="4572000" cy="45720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6F8A8BC-6FE4-C943-A7B3-9422FB558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22" y="1785938"/>
            <a:ext cx="4572000" cy="45720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1D95F3F8-0B30-C646-92A6-C9BD021D3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2" y="178593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Gazebo Hand for PPO (0.1% model)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164EA-3F46-A744-A9B1-98596DC8D134}"/>
              </a:ext>
            </a:extLst>
          </p:cNvPr>
          <p:cNvSpPr txBox="1"/>
          <p:nvPr/>
        </p:nvSpPr>
        <p:spPr>
          <a:xfrm>
            <a:off x="0" y="904636"/>
            <a:ext cx="9419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general PPO model including goal locations as a part of state.</a:t>
            </a:r>
          </a:p>
          <a:p>
            <a:endParaRPr lang="en-US" dirty="0"/>
          </a:p>
          <a:p>
            <a:r>
              <a:rPr lang="en-US" dirty="0"/>
              <a:t>- Without obstacles all work </a:t>
            </a:r>
            <a:r>
              <a:rPr lang="en-US" dirty="0" err="1"/>
              <a:t>verywell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0135196A-D397-FA41-AB8B-09A8065BD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49" y="0"/>
            <a:ext cx="5225143" cy="22860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4C439C4-C1A8-7847-8F72-F84CEDCB5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93" y="2167686"/>
            <a:ext cx="5225143" cy="22860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88E935C-6A64-3942-A5DD-4929BA59B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54" y="2151542"/>
            <a:ext cx="5225143" cy="22860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5D591F96-6E51-AF40-B395-9424D0615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54" y="4562574"/>
            <a:ext cx="5225143" cy="228600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2F175A69-F2A0-1C4D-8329-F29097387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46" y="4562574"/>
            <a:ext cx="522514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66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C6CB92E-AE45-FE48-9B3A-4F37E516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190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9929B-DFDC-4344-91AD-8E4992FB403D}"/>
              </a:ext>
            </a:extLst>
          </p:cNvPr>
          <p:cNvSpPr txBox="1"/>
          <p:nvPr/>
        </p:nvSpPr>
        <p:spPr>
          <a:xfrm>
            <a:off x="542109" y="239486"/>
            <a:ext cx="1106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Gazebo Hand for PPO (0.1% model)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C4C655D-8378-CD46-8683-DFF39ABD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647" y="1854204"/>
            <a:ext cx="6270171" cy="27432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89877A4-2056-064F-98A4-6A004BD55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77" y="1854204"/>
            <a:ext cx="6270171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7164EA-3F46-A744-A9B1-98596DC8D134}"/>
              </a:ext>
            </a:extLst>
          </p:cNvPr>
          <p:cNvSpPr txBox="1"/>
          <p:nvPr/>
        </p:nvSpPr>
        <p:spPr>
          <a:xfrm>
            <a:off x="340132" y="969484"/>
            <a:ext cx="11851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general PPO model including goal locations as a part of state.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With obstacles only goal locations on the left side work well (Goal location 0 and 2), while on the right side (Goal location 15, 7 and 8) the hand either collides with obstacles or can not reach goal after 10M training steps.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11F6C189-7ED8-A546-9002-94D772BF4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9" y="4515650"/>
            <a:ext cx="5334000" cy="24257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825476FC-0210-C943-9271-C8682430F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4490250"/>
            <a:ext cx="5448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01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547833" y="311039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fix the issue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B57309AF-CADB-A743-90DC-67DEC99257E9}"/>
              </a:ext>
            </a:extLst>
          </p:cNvPr>
          <p:cNvSpPr/>
          <p:nvPr/>
        </p:nvSpPr>
        <p:spPr>
          <a:xfrm>
            <a:off x="0" y="817342"/>
            <a:ext cx="10156371" cy="5389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2F8AD-B39C-894F-93BF-5516C2493AC2}"/>
              </a:ext>
            </a:extLst>
          </p:cNvPr>
          <p:cNvSpPr txBox="1"/>
          <p:nvPr/>
        </p:nvSpPr>
        <p:spPr>
          <a:xfrm>
            <a:off x="68608" y="1388920"/>
            <a:ext cx="12123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Just train a PPO for a fixed goal location (e.g. goal location 8) and see what happens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Adjust penalty value for collision with an obstacle (currently 40000) </a:t>
            </a:r>
          </a:p>
          <a:p>
            <a:r>
              <a:rPr lang="en-US" sz="2400" dirty="0"/>
              <a:t>   (Maybe 40000 is too small?)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Do not end an episode when the hand collides with an obstacle</a:t>
            </a:r>
          </a:p>
        </p:txBody>
      </p:sp>
    </p:spTree>
    <p:extLst>
      <p:ext uri="{BB962C8B-B14F-4D97-AF65-F5344CB8AC3E}">
        <p14:creationId xmlns:p14="http://schemas.microsoft.com/office/powerpoint/2010/main" val="109625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342</Words>
  <Application>Microsoft Macintosh PowerPoint</Application>
  <PresentationFormat>Widescreen</PresentationFormat>
  <Paragraphs>71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In past week</vt:lpstr>
      <vt:lpstr>GPS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104</cp:revision>
  <dcterms:created xsi:type="dcterms:W3CDTF">2020-07-03T16:02:09Z</dcterms:created>
  <dcterms:modified xsi:type="dcterms:W3CDTF">2020-08-06T17:01:40Z</dcterms:modified>
</cp:coreProperties>
</file>