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8" r:id="rId3"/>
    <p:sldId id="332" r:id="rId4"/>
    <p:sldId id="333" r:id="rId5"/>
    <p:sldId id="334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42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6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8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13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issues of PPO training</a:t>
            </a:r>
            <a:br>
              <a:rPr lang="en-US" dirty="0"/>
            </a:br>
            <a:r>
              <a:rPr lang="en-US" dirty="0"/>
              <a:t>(Gazebo Hand 0.1% model)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800" dirty="0"/>
              <a:t>Smaller learning rate</a:t>
            </a:r>
          </a:p>
          <a:p>
            <a:pPr marL="514350" indent="-514350">
              <a:buAutoNum type="arabicParenR"/>
            </a:pPr>
            <a:r>
              <a:rPr lang="en-US" sz="2800" dirty="0"/>
              <a:t>Sparse reward setting (-1 and 0)</a:t>
            </a:r>
          </a:p>
          <a:p>
            <a:pPr marL="514350" indent="-514350">
              <a:buAutoNum type="arabicParenR"/>
            </a:pPr>
            <a:r>
              <a:rPr lang="en-US" sz="2800" dirty="0"/>
              <a:t>Goal location separate training</a:t>
            </a:r>
          </a:p>
          <a:p>
            <a:r>
              <a:rPr lang="en-US" sz="2800" dirty="0"/>
              <a:t>4)  Only use the best policy within 10M steps training for best seed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62888"/>
              </p:ext>
            </p:extLst>
          </p:nvPr>
        </p:nvGraphicFramePr>
        <p:xfrm>
          <a:off x="467182" y="4597212"/>
          <a:ext cx="960120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Datasize</a:t>
                      </a:r>
                      <a:r>
                        <a:rPr lang="en-US" sz="1100" dirty="0"/>
                        <a:t> for Dynamics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A* planning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from model +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Offline planning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 vanilla 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84" y="-141790"/>
            <a:ext cx="1349192" cy="760438"/>
          </a:xfrm>
        </p:spPr>
        <p:txBody>
          <a:bodyPr/>
          <a:lstStyle/>
          <a:p>
            <a:r>
              <a:rPr lang="en-US" sz="3600" dirty="0"/>
              <a:t>GPS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711E6-AC50-1F44-A7E5-0D0C69A569CA}"/>
              </a:ext>
            </a:extLst>
          </p:cNvPr>
          <p:cNvSpPr txBox="1"/>
          <p:nvPr/>
        </p:nvSpPr>
        <p:spPr>
          <a:xfrm>
            <a:off x="-121486" y="521779"/>
            <a:ext cx="1266265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Dynamics Model:</a:t>
            </a:r>
          </a:p>
          <a:p>
            <a:r>
              <a:rPr lang="en-US" sz="2400" dirty="0"/>
              <a:t>       - time-varying local linear models           </a:t>
            </a:r>
            <a:r>
              <a:rPr lang="en-US" sz="2400" dirty="0">
                <a:solidFill>
                  <a:srgbClr val="FF0000"/>
                </a:solidFill>
              </a:rPr>
              <a:t>- single global nonlinear neural network model</a:t>
            </a:r>
          </a:p>
          <a:p>
            <a:r>
              <a:rPr lang="en-US" sz="2400" dirty="0"/>
              <a:t>       - iteratively trained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- just one model from the very beginning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Features:</a:t>
            </a:r>
          </a:p>
          <a:p>
            <a:r>
              <a:rPr lang="en-US" sz="2400" dirty="0"/>
              <a:t>       - the controller be updated iteratively     </a:t>
            </a:r>
            <a:r>
              <a:rPr lang="en-US" sz="2400" dirty="0">
                <a:solidFill>
                  <a:srgbClr val="FF0000"/>
                </a:solidFill>
              </a:rPr>
              <a:t>- the controller be never updated</a:t>
            </a:r>
          </a:p>
          <a:p>
            <a:r>
              <a:rPr lang="en-US" sz="2400" dirty="0"/>
              <a:t>       - the controller itself works well               </a:t>
            </a:r>
            <a:r>
              <a:rPr lang="en-US" sz="2400" dirty="0">
                <a:solidFill>
                  <a:srgbClr val="FF0000"/>
                </a:solidFill>
              </a:rPr>
              <a:t>- execution in real env using the controller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				        works not well</a:t>
            </a:r>
          </a:p>
          <a:p>
            <a:r>
              <a:rPr lang="en-US" sz="2400" dirty="0"/>
              <a:t>       - linear gaussian controller (</a:t>
            </a:r>
            <a:r>
              <a:rPr lang="en-US" sz="2400" dirty="0" err="1"/>
              <a:t>iLQR</a:t>
            </a:r>
            <a:r>
              <a:rPr lang="en-US" sz="2400" dirty="0"/>
              <a:t>)          </a:t>
            </a:r>
            <a:r>
              <a:rPr lang="en-US" sz="2400" dirty="0">
                <a:solidFill>
                  <a:srgbClr val="FF0000"/>
                </a:solidFill>
              </a:rPr>
              <a:t>- A* controller deterministic, PPO controller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				        nonlinear. Both are not applicable in the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				        derivation equations in the GPS paper.</a:t>
            </a:r>
          </a:p>
          <a:p>
            <a:r>
              <a:rPr lang="en-US" sz="2400" dirty="0"/>
              <a:t>       - force policy to exactly follow controller</a:t>
            </a:r>
            <a:r>
              <a:rPr lang="en-US" sz="2400" dirty="0">
                <a:solidFill>
                  <a:srgbClr val="FF0000"/>
                </a:solidFill>
              </a:rPr>
              <a:t> - better new policy trained in a model-free</a:t>
            </a:r>
            <a:endParaRPr lang="en-US" sz="2400" dirty="0"/>
          </a:p>
          <a:p>
            <a:r>
              <a:rPr lang="en-US" sz="2400" dirty="0"/>
              <a:t>         with KL=0           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fashion</a:t>
            </a:r>
          </a:p>
          <a:p>
            <a:r>
              <a:rPr lang="en-US" sz="2400" dirty="0"/>
              <a:t>       - train policy by using Dual Gradient       </a:t>
            </a:r>
            <a:r>
              <a:rPr lang="en-US" sz="2400" dirty="0">
                <a:solidFill>
                  <a:srgbClr val="FF0000"/>
                </a:solidFill>
              </a:rPr>
              <a:t>- train policy in traditional actor-critic RL way</a:t>
            </a:r>
          </a:p>
          <a:p>
            <a:r>
              <a:rPr lang="en-US" sz="2400" dirty="0"/>
              <a:t>         Descent(updating Lagrange multiplier)   </a:t>
            </a:r>
            <a:r>
              <a:rPr lang="en-US" sz="2400" dirty="0">
                <a:solidFill>
                  <a:srgbClr val="FF0000"/>
                </a:solidFill>
              </a:rPr>
              <a:t>(for PPO, just SGD, unconstrained </a:t>
            </a:r>
            <a:r>
              <a:rPr lang="en-US" sz="2400" dirty="0" err="1">
                <a:solidFill>
                  <a:srgbClr val="FF0000"/>
                </a:solidFill>
              </a:rPr>
              <a:t>optim</a:t>
            </a:r>
            <a:r>
              <a:rPr lang="en-US" sz="2400" dirty="0">
                <a:solidFill>
                  <a:srgbClr val="FF0000"/>
                </a:solidFill>
              </a:rPr>
              <a:t>.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Usage of KL:</a:t>
            </a:r>
          </a:p>
          <a:p>
            <a:r>
              <a:rPr lang="en-US" sz="2400" dirty="0"/>
              <a:t>       - KL between old and new controller      </a:t>
            </a:r>
            <a:r>
              <a:rPr lang="en-US" sz="2400" dirty="0">
                <a:solidFill>
                  <a:srgbClr val="FF0000"/>
                </a:solidFill>
              </a:rPr>
              <a:t>- KL between old and new policy</a:t>
            </a:r>
          </a:p>
          <a:p>
            <a:r>
              <a:rPr lang="en-US" sz="2400" dirty="0"/>
              <a:t>       - KL between controller and policy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0A823-0080-B143-84F8-D6F98862579B}"/>
              </a:ext>
            </a:extLst>
          </p:cNvPr>
          <p:cNvSpPr txBox="1">
            <a:spLocks/>
          </p:cNvSpPr>
          <p:nvPr/>
        </p:nvSpPr>
        <p:spPr>
          <a:xfrm>
            <a:off x="6209841" y="-280079"/>
            <a:ext cx="5982159" cy="1037016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AIP (based on ideas so far)</a:t>
            </a:r>
          </a:p>
        </p:txBody>
      </p:sp>
    </p:spTree>
    <p:extLst>
      <p:ext uri="{BB962C8B-B14F-4D97-AF65-F5344CB8AC3E}">
        <p14:creationId xmlns:p14="http://schemas.microsoft.com/office/powerpoint/2010/main" val="7566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A06-9F4A-E441-B4EC-FF95A7AC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84" y="-141790"/>
            <a:ext cx="1349192" cy="760438"/>
          </a:xfrm>
        </p:spPr>
        <p:txBody>
          <a:bodyPr/>
          <a:lstStyle/>
          <a:p>
            <a:r>
              <a:rPr lang="en-US" sz="3600" dirty="0"/>
              <a:t>GPS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711E6-AC50-1F44-A7E5-0D0C69A569CA}"/>
              </a:ext>
            </a:extLst>
          </p:cNvPr>
          <p:cNvSpPr txBox="1"/>
          <p:nvPr/>
        </p:nvSpPr>
        <p:spPr>
          <a:xfrm>
            <a:off x="313680" y="238429"/>
            <a:ext cx="61881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Policy: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u_final</a:t>
            </a:r>
            <a:r>
              <a:rPr lang="en-US" sz="2400" dirty="0"/>
              <a:t>=</a:t>
            </a:r>
            <a:r>
              <a:rPr lang="en-US" sz="2400" dirty="0" err="1"/>
              <a:t>pi_theta</a:t>
            </a:r>
            <a:r>
              <a:rPr lang="en-US" sz="2400" dirty="0"/>
              <a:t>(x)</a:t>
            </a:r>
          </a:p>
          <a:p>
            <a:r>
              <a:rPr lang="en-US" sz="2400" dirty="0"/>
              <a:t>        KL(</a:t>
            </a:r>
            <a:r>
              <a:rPr lang="en-US" sz="2400" dirty="0" err="1"/>
              <a:t>pi_theta</a:t>
            </a:r>
            <a:r>
              <a:rPr lang="en-US" sz="2400" dirty="0"/>
              <a:t>||controller)=0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Controller: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 - under newly trained dynamics</a:t>
            </a:r>
          </a:p>
          <a:p>
            <a:r>
              <a:rPr lang="en-US" sz="2400" dirty="0"/>
              <a:t> - using newly collected data</a:t>
            </a:r>
          </a:p>
          <a:p>
            <a:r>
              <a:rPr lang="en-US" sz="2400" dirty="0"/>
              <a:t> - considering old controller distribution KL(</a:t>
            </a:r>
            <a:r>
              <a:rPr lang="en-US" sz="2400" dirty="0" err="1"/>
              <a:t>controller_new</a:t>
            </a:r>
            <a:r>
              <a:rPr lang="en-US" sz="2400" dirty="0"/>
              <a:t>||</a:t>
            </a:r>
            <a:r>
              <a:rPr lang="en-US" sz="2400" dirty="0" err="1"/>
              <a:t>controller_old</a:t>
            </a:r>
            <a:r>
              <a:rPr lang="en-US" sz="2400" dirty="0"/>
              <a:t>)&lt;epsilon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Objective:</a:t>
            </a:r>
          </a:p>
          <a:p>
            <a:r>
              <a:rPr lang="en-US" sz="2400" dirty="0"/>
              <a:t> - train an arbitrary parameterized policy </a:t>
            </a:r>
            <a:r>
              <a:rPr lang="en-US" sz="2400" dirty="0" err="1"/>
              <a:t>pi_theta</a:t>
            </a:r>
            <a:r>
              <a:rPr lang="en-US" sz="2400" dirty="0"/>
              <a:t> under the guide of linear gaussian controller policies</a:t>
            </a:r>
          </a:p>
          <a:p>
            <a:r>
              <a:rPr lang="en-US" sz="2400" dirty="0"/>
              <a:t> - if the controller policies from the dynamics model performs not well in the real env, the parameterized policy will also work not well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0A823-0080-B143-84F8-D6F98862579B}"/>
              </a:ext>
            </a:extLst>
          </p:cNvPr>
          <p:cNvSpPr txBox="1">
            <a:spLocks/>
          </p:cNvSpPr>
          <p:nvPr/>
        </p:nvSpPr>
        <p:spPr>
          <a:xfrm>
            <a:off x="6358569" y="-280079"/>
            <a:ext cx="5982159" cy="1037016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AIP (based on ideas so far)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6358569" y="607761"/>
            <a:ext cx="58279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No Update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Just one fixed global dynamics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Train an improved (a better) policy based on the controller policy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We want to get a policy which works well in the real env, though the controller policy from the dynamics model might work not well</a:t>
            </a:r>
          </a:p>
        </p:txBody>
      </p:sp>
    </p:spTree>
    <p:extLst>
      <p:ext uri="{BB962C8B-B14F-4D97-AF65-F5344CB8AC3E}">
        <p14:creationId xmlns:p14="http://schemas.microsoft.com/office/powerpoint/2010/main" val="6269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651831" y="2228671"/>
            <a:ext cx="58279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/>
          </a:p>
          <a:p>
            <a:r>
              <a:rPr lang="en-US" sz="2400" dirty="0"/>
              <a:t>Difference 2: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AIP against TRPO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587</Words>
  <Application>Microsoft Macintosh PowerPoint</Application>
  <PresentationFormat>Widescreen</PresentationFormat>
  <Paragraphs>89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Fixed issues of PPO training (Gazebo Hand 0.1% model)</vt:lpstr>
      <vt:lpstr>GPS</vt:lpstr>
      <vt:lpstr>GPS</vt:lpstr>
      <vt:lpstr>AIP against TRPO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126</cp:revision>
  <dcterms:created xsi:type="dcterms:W3CDTF">2020-07-03T16:02:09Z</dcterms:created>
  <dcterms:modified xsi:type="dcterms:W3CDTF">2020-08-13T17:54:44Z</dcterms:modified>
</cp:coreProperties>
</file>