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336" r:id="rId3"/>
    <p:sldId id="337" r:id="rId4"/>
    <p:sldId id="338" r:id="rId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242"/>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CA5CF10-F56D-104B-8C7C-E6A4386A1B25}" type="datetimeFigureOut">
              <a:rPr lang="en-US" smtClean="0"/>
              <a:t>9/10/20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2BBDEDD-F9BD-5E42-9F44-6BD8679DBB25}" type="slidenum">
              <a:rPr lang="en-US" smtClean="0"/>
              <a:t>‹#›</a:t>
            </a:fld>
            <a:endParaRPr lang="en-US"/>
          </a:p>
        </p:txBody>
      </p:sp>
    </p:spTree>
    <p:extLst>
      <p:ext uri="{BB962C8B-B14F-4D97-AF65-F5344CB8AC3E}">
        <p14:creationId xmlns:p14="http://schemas.microsoft.com/office/powerpoint/2010/main" val="289566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BDEDD-F9BD-5E42-9F44-6BD8679DBB25}" type="slidenum">
              <a:rPr lang="en-US" smtClean="0"/>
              <a:t>2</a:t>
            </a:fld>
            <a:endParaRPr lang="en-US"/>
          </a:p>
        </p:txBody>
      </p:sp>
    </p:spTree>
    <p:extLst>
      <p:ext uri="{BB962C8B-B14F-4D97-AF65-F5344CB8AC3E}">
        <p14:creationId xmlns:p14="http://schemas.microsoft.com/office/powerpoint/2010/main" val="350077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3368520" y="1825560"/>
            <a:ext cx="5453640" cy="4350960"/>
          </a:xfrm>
          <a:prstGeom prst="rect">
            <a:avLst/>
          </a:prstGeom>
          <a:ln>
            <a:noFill/>
          </a:ln>
        </p:spPr>
      </p:pic>
      <p:pic>
        <p:nvPicPr>
          <p:cNvPr id="38" name="Picture 37"/>
          <p:cNvPicPr/>
          <p:nvPr/>
        </p:nvPicPr>
        <p:blipFill>
          <a:blip r:embed="rId2"/>
          <a:stretch/>
        </p:blipFill>
        <p:spPr>
          <a:xfrm>
            <a:off x="3368520" y="1825560"/>
            <a:ext cx="5453640" cy="43509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zh-CN" sz="6000" b="0" strike="noStrike" spc="-1">
                <a:solidFill>
                  <a:srgbClr val="000000"/>
                </a:solidFill>
                <a:uFill>
                  <a:solidFill>
                    <a:srgbClr val="FFFFFF"/>
                  </a:solidFill>
                </a:uFill>
                <a:latin typeface="Calibri Light"/>
              </a:rPr>
              <a:t>单击此处编辑母版标题样式</a:t>
            </a:r>
            <a:endParaRPr lang="zh-CN"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5/19/20</a:t>
            </a:r>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D3770437-F6B3-4E6E-B5D2-13A8DBE2C59E}"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zh-CN"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lstStyle/>
          <a:p>
            <a:pPr algn="ctr">
              <a:lnSpc>
                <a:spcPct val="100000"/>
              </a:lnSpc>
            </a:pPr>
            <a:r>
              <a:rPr lang="zh-CN" sz="6000" b="0" strike="noStrike" spc="-1" dirty="0">
                <a:solidFill>
                  <a:srgbClr val="000000"/>
                </a:solidFill>
                <a:uFill>
                  <a:solidFill>
                    <a:srgbClr val="FFFFFF"/>
                  </a:solidFill>
                </a:uFill>
                <a:latin typeface="微软雅黑 Light"/>
                <a:ea typeface="微软雅黑 Light"/>
              </a:rPr>
              <a:t>Meeting
0</a:t>
            </a:r>
            <a:r>
              <a:rPr lang="en-US" altLang="zh-CN" sz="6000" spc="-1" dirty="0">
                <a:solidFill>
                  <a:srgbClr val="000000"/>
                </a:solidFill>
                <a:uFill>
                  <a:solidFill>
                    <a:srgbClr val="FFFFFF"/>
                  </a:solidFill>
                </a:uFill>
                <a:latin typeface="微软雅黑 Light"/>
                <a:ea typeface="微软雅黑 Light"/>
              </a:rPr>
              <a:t>9</a:t>
            </a:r>
            <a:r>
              <a:rPr lang="zh-CN" sz="6000" b="0" strike="noStrike" spc="-1" dirty="0">
                <a:solidFill>
                  <a:srgbClr val="000000"/>
                </a:solidFill>
                <a:uFill>
                  <a:solidFill>
                    <a:srgbClr val="FFFFFF"/>
                  </a:solidFill>
                </a:uFill>
                <a:latin typeface="微软雅黑 Light"/>
                <a:ea typeface="微软雅黑 Light"/>
              </a:rPr>
              <a:t>/</a:t>
            </a:r>
            <a:r>
              <a:rPr lang="en-US" altLang="zh-CN" sz="6000" b="0" strike="noStrike" spc="-1" dirty="0">
                <a:solidFill>
                  <a:srgbClr val="000000"/>
                </a:solidFill>
                <a:uFill>
                  <a:solidFill>
                    <a:srgbClr val="FFFFFF"/>
                  </a:solidFill>
                </a:uFill>
                <a:latin typeface="微软雅黑 Light"/>
                <a:ea typeface="微软雅黑 Light"/>
              </a:rPr>
              <a:t>09</a:t>
            </a:r>
            <a:r>
              <a:rPr lang="zh-CN" sz="6000" b="0" strike="noStrike" spc="-1" dirty="0">
                <a:solidFill>
                  <a:srgbClr val="000000"/>
                </a:solidFill>
                <a:uFill>
                  <a:solidFill>
                    <a:srgbClr val="FFFFFF"/>
                  </a:solidFill>
                </a:uFill>
                <a:latin typeface="微软雅黑 Light"/>
                <a:ea typeface="微软雅黑 Light"/>
              </a:rPr>
              <a:t>/2020</a:t>
            </a:r>
            <a:endParaRPr lang="zh-CN" sz="1800" b="0" strike="noStrike" spc="-1" dirty="0">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lstStyle/>
          <a:p>
            <a:pPr algn="ctr">
              <a:lnSpc>
                <a:spcPct val="100000"/>
              </a:lnSpc>
            </a:pPr>
            <a:r>
              <a:rPr lang="en-US" sz="2400" b="0" strike="noStrike" spc="-1">
                <a:solidFill>
                  <a:srgbClr val="000000"/>
                </a:solidFill>
                <a:uFill>
                  <a:solidFill>
                    <a:srgbClr val="FFFFFF"/>
                  </a:solidFill>
                </a:uFill>
                <a:latin typeface="微软雅黑 Light"/>
                <a:ea typeface="微软雅黑 Light"/>
              </a:rPr>
              <a:t>Shuo Zhang</a:t>
            </a: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114A4E-B55D-DA45-A399-43433398B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923" y="0"/>
            <a:ext cx="4396154" cy="6858000"/>
          </a:xfrm>
          <a:prstGeom prst="rect">
            <a:avLst/>
          </a:prstGeom>
        </p:spPr>
      </p:pic>
    </p:spTree>
    <p:extLst>
      <p:ext uri="{BB962C8B-B14F-4D97-AF65-F5344CB8AC3E}">
        <p14:creationId xmlns:p14="http://schemas.microsoft.com/office/powerpoint/2010/main" val="83743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C219-D6A6-244B-8851-38C096601051}"/>
              </a:ext>
            </a:extLst>
          </p:cNvPr>
          <p:cNvSpPr>
            <a:spLocks noGrp="1"/>
          </p:cNvSpPr>
          <p:nvPr>
            <p:ph type="title"/>
          </p:nvPr>
        </p:nvSpPr>
        <p:spPr/>
        <p:txBody>
          <a:bodyPr/>
          <a:lstStyle/>
          <a:p>
            <a:r>
              <a:rPr lang="en-US" dirty="0"/>
              <a:t>MPC-MFRL</a:t>
            </a:r>
          </a:p>
        </p:txBody>
      </p:sp>
      <p:sp>
        <p:nvSpPr>
          <p:cNvPr id="3" name="Subtitle 2">
            <a:extLst>
              <a:ext uri="{FF2B5EF4-FFF2-40B4-BE49-F238E27FC236}">
                <a16:creationId xmlns:a16="http://schemas.microsoft.com/office/drawing/2014/main" id="{C7925F77-82DD-7B46-BBD3-BE297404B805}"/>
              </a:ext>
            </a:extLst>
          </p:cNvPr>
          <p:cNvSpPr>
            <a:spLocks noGrp="1"/>
          </p:cNvSpPr>
          <p:nvPr>
            <p:ph type="subTitle"/>
          </p:nvPr>
        </p:nvSpPr>
        <p:spPr/>
        <p:txBody>
          <a:bodyPr/>
          <a:lstStyle/>
          <a:p>
            <a:endParaRPr lang="en-US" dirty="0"/>
          </a:p>
        </p:txBody>
      </p:sp>
      <p:pic>
        <p:nvPicPr>
          <p:cNvPr id="5" name="Picture 4">
            <a:extLst>
              <a:ext uri="{FF2B5EF4-FFF2-40B4-BE49-F238E27FC236}">
                <a16:creationId xmlns:a16="http://schemas.microsoft.com/office/drawing/2014/main" id="{DC390FEA-90B8-6F43-A8F7-7EE004D1B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4234"/>
            <a:ext cx="12192000" cy="3000375"/>
          </a:xfrm>
          <a:prstGeom prst="rect">
            <a:avLst/>
          </a:prstGeom>
        </p:spPr>
      </p:pic>
    </p:spTree>
    <p:extLst>
      <p:ext uri="{BB962C8B-B14F-4D97-AF65-F5344CB8AC3E}">
        <p14:creationId xmlns:p14="http://schemas.microsoft.com/office/powerpoint/2010/main" val="184598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C219-D6A6-244B-8851-38C096601051}"/>
              </a:ext>
            </a:extLst>
          </p:cNvPr>
          <p:cNvSpPr>
            <a:spLocks noGrp="1"/>
          </p:cNvSpPr>
          <p:nvPr>
            <p:ph type="title"/>
          </p:nvPr>
        </p:nvSpPr>
        <p:spPr/>
        <p:txBody>
          <a:bodyPr/>
          <a:lstStyle/>
          <a:p>
            <a:r>
              <a:rPr lang="en-US" dirty="0"/>
              <a:t>MPC-MFRL (new ideas?)</a:t>
            </a:r>
          </a:p>
        </p:txBody>
      </p:sp>
      <p:sp>
        <p:nvSpPr>
          <p:cNvPr id="3" name="Subtitle 2">
            <a:extLst>
              <a:ext uri="{FF2B5EF4-FFF2-40B4-BE49-F238E27FC236}">
                <a16:creationId xmlns:a16="http://schemas.microsoft.com/office/drawing/2014/main" id="{C7925F77-82DD-7B46-BBD3-BE297404B805}"/>
              </a:ext>
            </a:extLst>
          </p:cNvPr>
          <p:cNvSpPr>
            <a:spLocks noGrp="1"/>
          </p:cNvSpPr>
          <p:nvPr>
            <p:ph type="subTitle"/>
          </p:nvPr>
        </p:nvSpPr>
        <p:spPr>
          <a:xfrm>
            <a:off x="838080" y="2103839"/>
            <a:ext cx="10515240" cy="3801201"/>
          </a:xfrm>
        </p:spPr>
        <p:txBody>
          <a:bodyPr/>
          <a:lstStyle/>
          <a:p>
            <a:pPr marL="342900" indent="-342900">
              <a:buFont typeface="Arial" panose="020B0604020202020204" pitchFamily="34" charset="0"/>
              <a:buChar char="•"/>
            </a:pPr>
            <a:r>
              <a:rPr lang="en-US" sz="2400" dirty="0">
                <a:latin typeface="Times" pitchFamily="2" charset="0"/>
              </a:rPr>
              <a:t>So far, MPC does not affect </a:t>
            </a:r>
            <a:r>
              <a:rPr lang="en-US" sz="2400" dirty="0" err="1">
                <a:latin typeface="Times" pitchFamily="2" charset="0"/>
              </a:rPr>
              <a:t>trpo</a:t>
            </a:r>
            <a:r>
              <a:rPr lang="en-US" sz="2400" dirty="0">
                <a:latin typeface="Times" pitchFamily="2" charset="0"/>
              </a:rPr>
              <a:t> update directly. We can try to incorporate MPC into TRPO policy update as well? (MPC not in evaluation phase, but the generated action could guide policy network’s update? (like supervised learning))</a:t>
            </a:r>
          </a:p>
          <a:p>
            <a:endParaRPr lang="en-US" sz="2400" dirty="0">
              <a:latin typeface="Times" pitchFamily="2" charset="0"/>
            </a:endParaRPr>
          </a:p>
          <a:p>
            <a:pPr marL="342900" indent="-342900">
              <a:buFont typeface="Arial" panose="020B0604020202020204" pitchFamily="34" charset="0"/>
              <a:buChar char="•"/>
            </a:pPr>
            <a:r>
              <a:rPr lang="en-US" sz="2400" dirty="0">
                <a:latin typeface="Times" pitchFamily="2" charset="0"/>
              </a:rPr>
              <a:t>i.e. Rollouts in dynamics models could not only be considered for the target of value function, but also for the ’target’ of actions? )</a:t>
            </a:r>
          </a:p>
          <a:p>
            <a:pPr marL="342900" indent="-342900">
              <a:buFont typeface="Arial" panose="020B0604020202020204" pitchFamily="34" charset="0"/>
              <a:buChar char="•"/>
            </a:pPr>
            <a:endParaRPr lang="en-US" sz="2400" dirty="0">
              <a:latin typeface="Times" pitchFamily="2" charset="0"/>
            </a:endParaRPr>
          </a:p>
          <a:p>
            <a:pPr marL="342900" indent="-342900">
              <a:buFont typeface="Arial" panose="020B0604020202020204" pitchFamily="34" charset="0"/>
              <a:buChar char="•"/>
            </a:pPr>
            <a:r>
              <a:rPr lang="en-US" sz="2400" dirty="0">
                <a:latin typeface="Times" pitchFamily="2" charset="0"/>
              </a:rPr>
              <a:t>Also, so far contemporary methods try to incorporate rollouts in dynamics models for the target of value function, not for the guidance of actions.</a:t>
            </a:r>
          </a:p>
        </p:txBody>
      </p:sp>
    </p:spTree>
    <p:extLst>
      <p:ext uri="{BB962C8B-B14F-4D97-AF65-F5344CB8AC3E}">
        <p14:creationId xmlns:p14="http://schemas.microsoft.com/office/powerpoint/2010/main" val="1183542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TotalTime>
  <Words>119</Words>
  <Application>Microsoft Macintosh PowerPoint</Application>
  <PresentationFormat>Widescreen</PresentationFormat>
  <Paragraphs>10</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微软雅黑 Light</vt:lpstr>
      <vt:lpstr>Arial</vt:lpstr>
      <vt:lpstr>Calibri</vt:lpstr>
      <vt:lpstr>Calibri Light</vt:lpstr>
      <vt:lpstr>Symbol</vt:lpstr>
      <vt:lpstr>Times</vt:lpstr>
      <vt:lpstr>Times New Roman</vt:lpstr>
      <vt:lpstr>Wingdings</vt:lpstr>
      <vt:lpstr>Office Theme</vt:lpstr>
      <vt:lpstr>PowerPoint Presentation</vt:lpstr>
      <vt:lpstr>PowerPoint Presentation</vt:lpstr>
      <vt:lpstr>MPC-MFRL</vt:lpstr>
      <vt:lpstr>MPC-MFRL (new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张硕 张硕</dc:creator>
  <cp:lastModifiedBy>张硕 张硕</cp:lastModifiedBy>
  <cp:revision>185</cp:revision>
  <dcterms:created xsi:type="dcterms:W3CDTF">2020-07-03T16:02:09Z</dcterms:created>
  <dcterms:modified xsi:type="dcterms:W3CDTF">2020-09-09T16:10:29Z</dcterms:modified>
</cp:coreProperties>
</file>