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8" r:id="rId3"/>
    <p:sldId id="301" r:id="rId4"/>
    <p:sldId id="305" r:id="rId5"/>
    <p:sldId id="309" r:id="rId6"/>
    <p:sldId id="310" r:id="rId7"/>
    <p:sldId id="311" r:id="rId8"/>
    <p:sldId id="317" r:id="rId9"/>
    <p:sldId id="322" r:id="rId10"/>
    <p:sldId id="318" r:id="rId11"/>
    <p:sldId id="319" r:id="rId12"/>
    <p:sldId id="323" r:id="rId13"/>
    <p:sldId id="320" r:id="rId14"/>
    <p:sldId id="321" r:id="rId15"/>
    <p:sldId id="297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218"/>
  </p:normalViewPr>
  <p:slideViewPr>
    <p:cSldViewPr snapToGrid="0" snapToObjects="1">
      <p:cViewPr>
        <p:scale>
          <a:sx n="81" d="100"/>
          <a:sy n="81" d="100"/>
        </p:scale>
        <p:origin x="172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7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21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B5D4D6-A2BD-7743-9191-6A6D73244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79" y="3255579"/>
            <a:ext cx="3657600" cy="36576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22314BA-DF3C-D64E-8ED1-A0161C3C9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44" y="3255579"/>
            <a:ext cx="3657600" cy="36576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2662118" y="342900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DA7117-A8CE-204C-8E37-B0C12CFCDDE3}"/>
              </a:ext>
            </a:extLst>
          </p:cNvPr>
          <p:cNvSpPr txBox="1"/>
          <p:nvPr/>
        </p:nvSpPr>
        <p:spPr>
          <a:xfrm>
            <a:off x="8697309" y="342900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1690C-5C4C-984A-91E6-5A549AD50E10}"/>
              </a:ext>
            </a:extLst>
          </p:cNvPr>
          <p:cNvSpPr txBox="1"/>
          <p:nvPr/>
        </p:nvSpPr>
        <p:spPr>
          <a:xfrm>
            <a:off x="2662117" y="648866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631C1C-9EE6-274F-8302-D42A02B2CC5F}"/>
              </a:ext>
            </a:extLst>
          </p:cNvPr>
          <p:cNvSpPr txBox="1"/>
          <p:nvPr/>
        </p:nvSpPr>
        <p:spPr>
          <a:xfrm>
            <a:off x="8752116" y="648866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AC8013-7B93-ED45-802C-274B0CD04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6" y="-228600"/>
            <a:ext cx="3657600" cy="36576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230BE7-7977-8941-BDA2-D1FA40487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79" y="-2286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912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0DCAE7-B0CA-E847-A0DC-F442455F0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79" y="3260100"/>
            <a:ext cx="3657600" cy="36576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B36EF3-664B-9C45-AD9A-B3CE826B7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83" y="3222367"/>
            <a:ext cx="3657600" cy="36576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8F9D25-448A-394D-B647-C812A146D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6" y="-43934"/>
            <a:ext cx="3657600" cy="36576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BAF5F9-B12F-1445-96A7-7FCC0F707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83" y="-43934"/>
            <a:ext cx="3657600" cy="36576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2662118" y="342900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DA7117-A8CE-204C-8E37-B0C12CFCDDE3}"/>
              </a:ext>
            </a:extLst>
          </p:cNvPr>
          <p:cNvSpPr txBox="1"/>
          <p:nvPr/>
        </p:nvSpPr>
        <p:spPr>
          <a:xfrm>
            <a:off x="8697309" y="342900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1690C-5C4C-984A-91E6-5A549AD50E10}"/>
              </a:ext>
            </a:extLst>
          </p:cNvPr>
          <p:cNvSpPr txBox="1"/>
          <p:nvPr/>
        </p:nvSpPr>
        <p:spPr>
          <a:xfrm>
            <a:off x="2662117" y="648866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631C1C-9EE6-274F-8302-D42A02B2CC5F}"/>
              </a:ext>
            </a:extLst>
          </p:cNvPr>
          <p:cNvSpPr txBox="1"/>
          <p:nvPr/>
        </p:nvSpPr>
        <p:spPr>
          <a:xfrm>
            <a:off x="8752116" y="648866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31135594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Reacher Statistics (Goal Location 5)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450748-61DE-764E-8B7D-25FBDC59B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39859"/>
              </p:ext>
            </p:extLst>
          </p:nvPr>
        </p:nvGraphicFramePr>
        <p:xfrm>
          <a:off x="237708" y="1136530"/>
          <a:ext cx="10972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3363303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4718077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397728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(method)</a:t>
                      </a:r>
                    </a:p>
                    <a:p>
                      <a:pPr algn="ctr"/>
                      <a:r>
                        <a:rPr lang="en-US" sz="1100" dirty="0"/>
                        <a:t>(data size)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reach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rollout path RMSE relative to plan path [mm]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path length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path steps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last distance to goal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6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 (A*) (Full)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0.00871±0.00373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0.31887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0.32344±0.00551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0.00598±0.00154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 (A*) (50%)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0.02734±0.00371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0.31571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0.35954±0.00590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0.02933±0.00371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 (A*) (40%)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0.00818±0.00085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0.31776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0.31436±0.00518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0.01544±0.00407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 (A*) (30%)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0.01648±0.00153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0.31226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0.29017±0.00490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0.04908±0.00433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 (A*)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0.04170±0.00304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0.31758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0.39340±0.00630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0.06782±0.00271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7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 (A*)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0.00743±0.00205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0.31047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0.30949±0.00593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0.01924±0.00456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 (A*)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0.01594±0.00151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0.31194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0.32587±0.00516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0.01986±0.00137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5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 (A*) 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0.01770±0.00099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0.31736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0.34413±0.00406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0.03746±0.00527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9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6475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CCB002F7-7D10-FE43-94EA-07F286BF6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52" y="3200400"/>
            <a:ext cx="3657600" cy="3657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5B15C2-A243-804B-8417-A9393CAE7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17" y="3200400"/>
            <a:ext cx="3657600" cy="36576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2536934" y="3421117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DA7117-A8CE-204C-8E37-B0C12CFCDDE3}"/>
              </a:ext>
            </a:extLst>
          </p:cNvPr>
          <p:cNvSpPr txBox="1"/>
          <p:nvPr/>
        </p:nvSpPr>
        <p:spPr>
          <a:xfrm>
            <a:off x="8697309" y="342900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1690C-5C4C-984A-91E6-5A549AD50E10}"/>
              </a:ext>
            </a:extLst>
          </p:cNvPr>
          <p:cNvSpPr txBox="1"/>
          <p:nvPr/>
        </p:nvSpPr>
        <p:spPr>
          <a:xfrm>
            <a:off x="2662117" y="648866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631C1C-9EE6-274F-8302-D42A02B2CC5F}"/>
              </a:ext>
            </a:extLst>
          </p:cNvPr>
          <p:cNvSpPr txBox="1"/>
          <p:nvPr/>
        </p:nvSpPr>
        <p:spPr>
          <a:xfrm>
            <a:off x="8752116" y="648866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7FF0EE-BDF4-1047-8DE7-9E35DD9A1D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0" y="-228600"/>
            <a:ext cx="3657600" cy="36576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7694DB-7DC3-4146-89EE-0EED1B7640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79" y="-2286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69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6404FB-AD21-6444-805A-61986BB13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79" y="3244334"/>
            <a:ext cx="3657600" cy="36576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0FDDE8-D371-9D4A-9BE8-3E4F9A728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48" y="3244334"/>
            <a:ext cx="3657600" cy="36576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B77CB3A-8238-634E-8E4C-CE708FE1A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6" y="0"/>
            <a:ext cx="3657600" cy="36576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BD050C-CE41-8941-8562-576D72141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48" y="0"/>
            <a:ext cx="3657600" cy="36576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2662118" y="342900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DA7117-A8CE-204C-8E37-B0C12CFCDDE3}"/>
              </a:ext>
            </a:extLst>
          </p:cNvPr>
          <p:cNvSpPr txBox="1"/>
          <p:nvPr/>
        </p:nvSpPr>
        <p:spPr>
          <a:xfrm>
            <a:off x="8697309" y="342900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1690C-5C4C-984A-91E6-5A549AD50E10}"/>
              </a:ext>
            </a:extLst>
          </p:cNvPr>
          <p:cNvSpPr txBox="1"/>
          <p:nvPr/>
        </p:nvSpPr>
        <p:spPr>
          <a:xfrm>
            <a:off x="2662117" y="648866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631C1C-9EE6-274F-8302-D42A02B2CC5F}"/>
              </a:ext>
            </a:extLst>
          </p:cNvPr>
          <p:cNvSpPr txBox="1"/>
          <p:nvPr/>
        </p:nvSpPr>
        <p:spPr>
          <a:xfrm>
            <a:off x="8752116" y="648866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26126223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547833" y="311039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Do List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B57309AF-CADB-A743-90DC-67DEC99257E9}"/>
              </a:ext>
            </a:extLst>
          </p:cNvPr>
          <p:cNvSpPr/>
          <p:nvPr/>
        </p:nvSpPr>
        <p:spPr>
          <a:xfrm>
            <a:off x="0" y="1081747"/>
            <a:ext cx="10156371" cy="5389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efficiency of other goal locations for gazebo hand?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on our new online method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i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Hand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Redo calibration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whether the trained real hand dynamics model also works with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Mridul’s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new data or not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rollouts for A* and PPO policy on real hand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efficiency for rollout?</a:t>
            </a:r>
          </a:p>
          <a:p>
            <a:pPr>
              <a:lnSpc>
                <a:spcPct val="100000"/>
              </a:lnSpc>
            </a:pP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DB7B4730-B0E1-EF40-9A46-26384654D725}"/>
              </a:ext>
            </a:extLst>
          </p:cNvPr>
          <p:cNvSpPr/>
          <p:nvPr/>
        </p:nvSpPr>
        <p:spPr>
          <a:xfrm rot="10800000">
            <a:off x="10244749" y="3867621"/>
            <a:ext cx="906702" cy="11752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7EA6B-1E9C-B54A-8FCB-0F54F33D7E3B}"/>
              </a:ext>
            </a:extLst>
          </p:cNvPr>
          <p:cNvSpPr txBox="1"/>
          <p:nvPr/>
        </p:nvSpPr>
        <p:spPr>
          <a:xfrm>
            <a:off x="8267397" y="2362539"/>
            <a:ext cx="391115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Mridul</a:t>
            </a:r>
            <a:r>
              <a:rPr lang="en-US" dirty="0"/>
              <a:t>:</a:t>
            </a:r>
          </a:p>
          <a:p>
            <a:r>
              <a:rPr lang="en-US" dirty="0"/>
              <a:t>- Fix marker tracking error + Initial opening position</a:t>
            </a:r>
          </a:p>
          <a:p>
            <a:r>
              <a:rPr lang="en-US" dirty="0"/>
              <a:t>- Collect several episodes of data for testing my trained dynamics model</a:t>
            </a:r>
          </a:p>
        </p:txBody>
      </p:sp>
    </p:spTree>
    <p:extLst>
      <p:ext uri="{BB962C8B-B14F-4D97-AF65-F5344CB8AC3E}">
        <p14:creationId xmlns:p14="http://schemas.microsoft.com/office/powerpoint/2010/main" val="109625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CA06-9F4A-E441-B4EC-FF95A7AC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past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days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0362" y="1690200"/>
            <a:ext cx="12227169" cy="43509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1) Data efficiency for Gazebo Hand (1 goal location)</a:t>
            </a:r>
          </a:p>
          <a:p>
            <a:r>
              <a:rPr lang="en-US" sz="2800" dirty="0"/>
              <a:t>2) Data efficiency for Reacher (all 3 goal locations)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439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04343"/>
              </p:ext>
            </p:extLst>
          </p:nvPr>
        </p:nvGraphicFramePr>
        <p:xfrm>
          <a:off x="81280" y="728617"/>
          <a:ext cx="12070080" cy="40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377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917303">
                  <a:extLst>
                    <a:ext uri="{9D8B030D-6E8A-4147-A177-3AD203B41FA5}">
                      <a16:colId xmlns:a16="http://schemas.microsoft.com/office/drawing/2014/main" val="338103894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4747962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336330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6067616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4718077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397728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17195263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(method)</a:t>
                      </a:r>
                    </a:p>
                    <a:p>
                      <a:pPr algn="ctr"/>
                      <a:r>
                        <a:rPr lang="en-US" sz="1100" dirty="0"/>
                        <a:t>(data size)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success rollout 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reach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success rollout path RMSE relative to plan path [mm]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path length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path steps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last distance to goal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6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success 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failure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failure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success 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failure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15 (A*) (Full)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1.01±0.01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80.71±0.14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6.08±0.16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15 (A*) (50%)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0.88±0.04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80.74±0.95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6.64±0.37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15 (A*) (40%)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0.75±0.05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80.11±0.50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6.88±0.32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15 (A*) (30%)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1.08±0.05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83.01±0.69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4.38±0.23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15 (A*)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0.82±0.03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82.08±0.70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5.13±0.20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7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15 (A*)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0.99±0.05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84.74±0.69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3.78±0.11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15 (A*)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1.78±0.09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86.07±0.71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2.67±0.10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8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15 (A*) 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3.32±0.02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97.19±0.08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2.03±0.10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935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Gazebo Hand Statistics (Goal Location 15)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184E6-8455-404F-8101-3FB5EFCFB570}"/>
              </a:ext>
            </a:extLst>
          </p:cNvPr>
          <p:cNvSpPr/>
          <p:nvPr/>
        </p:nvSpPr>
        <p:spPr>
          <a:xfrm>
            <a:off x="3042745" y="608818"/>
            <a:ext cx="1119352" cy="44676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0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DA0B520D-408E-D448-B501-32E860DE1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0171" cy="27432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D879AA7-01D4-2F47-9F20-9E682E048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0"/>
            <a:ext cx="6270171" cy="27432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E87D9AD-F54E-8A49-9542-890AE7CD1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142"/>
            <a:ext cx="6270171" cy="27432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F3641FD7-7843-9B4F-8818-FB4E72854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3137337"/>
            <a:ext cx="6270171" cy="2743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2775480" y="278377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DA7117-A8CE-204C-8E37-B0C12CFCDDE3}"/>
              </a:ext>
            </a:extLst>
          </p:cNvPr>
          <p:cNvSpPr txBox="1"/>
          <p:nvPr/>
        </p:nvSpPr>
        <p:spPr>
          <a:xfrm>
            <a:off x="8697309" y="279281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1690C-5C4C-984A-91E6-5A549AD50E10}"/>
              </a:ext>
            </a:extLst>
          </p:cNvPr>
          <p:cNvSpPr txBox="1"/>
          <p:nvPr/>
        </p:nvSpPr>
        <p:spPr>
          <a:xfrm>
            <a:off x="2662119" y="613961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631C1C-9EE6-274F-8302-D42A02B2CC5F}"/>
              </a:ext>
            </a:extLst>
          </p:cNvPr>
          <p:cNvSpPr txBox="1"/>
          <p:nvPr/>
        </p:nvSpPr>
        <p:spPr>
          <a:xfrm>
            <a:off x="8697309" y="604039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4202900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2775480" y="278377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DA7117-A8CE-204C-8E37-B0C12CFCDDE3}"/>
              </a:ext>
            </a:extLst>
          </p:cNvPr>
          <p:cNvSpPr txBox="1"/>
          <p:nvPr/>
        </p:nvSpPr>
        <p:spPr>
          <a:xfrm>
            <a:off x="8697309" y="279281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1690C-5C4C-984A-91E6-5A549AD50E10}"/>
              </a:ext>
            </a:extLst>
          </p:cNvPr>
          <p:cNvSpPr txBox="1"/>
          <p:nvPr/>
        </p:nvSpPr>
        <p:spPr>
          <a:xfrm>
            <a:off x="2662119" y="613961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631C1C-9EE6-274F-8302-D42A02B2CC5F}"/>
              </a:ext>
            </a:extLst>
          </p:cNvPr>
          <p:cNvSpPr txBox="1"/>
          <p:nvPr/>
        </p:nvSpPr>
        <p:spPr>
          <a:xfrm>
            <a:off x="8697309" y="604039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1%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10255B6-95A3-9141-800F-FA5E5C4EE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0570"/>
            <a:ext cx="6270171" cy="27432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537F35C-8103-3A41-A924-1BF96ACDC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65" y="49610"/>
            <a:ext cx="6270171" cy="2743200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F954C9F7-A0D0-B94F-BE46-788B9FA51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760"/>
            <a:ext cx="6270171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7299F718-BD37-EF45-A4C8-76BC23892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64" y="3337768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66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Reacher Statistics (Goal Location 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450748-61DE-764E-8B7D-25FBDC59B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37845"/>
              </p:ext>
            </p:extLst>
          </p:nvPr>
        </p:nvGraphicFramePr>
        <p:xfrm>
          <a:off x="237708" y="1136530"/>
          <a:ext cx="10972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3363303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4718077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397728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(method)</a:t>
                      </a:r>
                    </a:p>
                    <a:p>
                      <a:pPr algn="ctr"/>
                      <a:r>
                        <a:rPr lang="en-US" sz="1100" dirty="0"/>
                        <a:t>(data size)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reach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rollout path RMSE relative to plan path [mm]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path length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path steps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last distance to goal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6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(A*) (Full)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0.01025±0.00091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0.22799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0.24568±0.00221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0.00993±0.00112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(A*) (50%)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0.01261±0.00138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0.22831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0.25237±0.00216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0.01662±0.00195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(A*) (40%)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0.00409±0.00072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0.22773±0.00120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0.00931±0.00059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(A*) (30%)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0.01242±0.00121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0.20847±0.00054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0.04026±0.00147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(A*)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0.00542±0.00136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0.22386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0.22738±0.00148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0.00883±0.00151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7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(A*)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0.00590±0.00178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0.22312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0.22686±0.00189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0.00997±0.00113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(A*)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0.02607±0.00156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0.22650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0.19342±0.00017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0.06306±0.00278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5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(A*) 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0.00927±0.00162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0.24439±0.00219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0.00941±0.00282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9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580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3B630161-97BE-1748-BCD2-439C655C4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73" y="3230884"/>
            <a:ext cx="3657600" cy="36576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512612-D8DF-9544-BB76-F9FF5CDBE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53" y="3230884"/>
            <a:ext cx="3657600" cy="36576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2548760" y="3327682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DA7117-A8CE-204C-8E37-B0C12CFCDDE3}"/>
              </a:ext>
            </a:extLst>
          </p:cNvPr>
          <p:cNvSpPr txBox="1"/>
          <p:nvPr/>
        </p:nvSpPr>
        <p:spPr>
          <a:xfrm>
            <a:off x="8697309" y="342900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1690C-5C4C-984A-91E6-5A549AD50E10}"/>
              </a:ext>
            </a:extLst>
          </p:cNvPr>
          <p:cNvSpPr txBox="1"/>
          <p:nvPr/>
        </p:nvSpPr>
        <p:spPr>
          <a:xfrm>
            <a:off x="2662117" y="648866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631C1C-9EE6-274F-8302-D42A02B2CC5F}"/>
              </a:ext>
            </a:extLst>
          </p:cNvPr>
          <p:cNvSpPr txBox="1"/>
          <p:nvPr/>
        </p:nvSpPr>
        <p:spPr>
          <a:xfrm>
            <a:off x="8752116" y="648866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E7A881-A1D2-6141-A035-59DCB55D4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53" y="-228600"/>
            <a:ext cx="3657600" cy="36576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334A81-B5FA-DF49-8AFC-8D37971DE2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73" y="-2286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61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315D4C-111F-D348-8D22-7FD70F1EB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620" y="3222367"/>
            <a:ext cx="3657600" cy="3657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19AC4E-F98C-AB44-BB36-AE24B0637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48" y="3222367"/>
            <a:ext cx="3657600" cy="36576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302DC8-72D4-5B4B-B95B-738C5684D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45" y="-43934"/>
            <a:ext cx="3657600" cy="36576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F409EB-6E4E-8E43-968F-A23A9361F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48" y="-43934"/>
            <a:ext cx="3657600" cy="36576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2662118" y="342900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DA7117-A8CE-204C-8E37-B0C12CFCDDE3}"/>
              </a:ext>
            </a:extLst>
          </p:cNvPr>
          <p:cNvSpPr txBox="1"/>
          <p:nvPr/>
        </p:nvSpPr>
        <p:spPr>
          <a:xfrm>
            <a:off x="8697309" y="342900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1690C-5C4C-984A-91E6-5A549AD50E10}"/>
              </a:ext>
            </a:extLst>
          </p:cNvPr>
          <p:cNvSpPr txBox="1"/>
          <p:nvPr/>
        </p:nvSpPr>
        <p:spPr>
          <a:xfrm>
            <a:off x="2662117" y="648866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631C1C-9EE6-274F-8302-D42A02B2CC5F}"/>
              </a:ext>
            </a:extLst>
          </p:cNvPr>
          <p:cNvSpPr txBox="1"/>
          <p:nvPr/>
        </p:nvSpPr>
        <p:spPr>
          <a:xfrm>
            <a:off x="8752116" y="648866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32193173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Reacher Statistics (Goal Location 2)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450748-61DE-764E-8B7D-25FBDC59B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36045"/>
              </p:ext>
            </p:extLst>
          </p:nvPr>
        </p:nvGraphicFramePr>
        <p:xfrm>
          <a:off x="237708" y="1136530"/>
          <a:ext cx="10972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3363303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4718077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397728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(method)</a:t>
                      </a:r>
                    </a:p>
                    <a:p>
                      <a:pPr algn="ctr"/>
                      <a:r>
                        <a:rPr lang="en-US" sz="1100" dirty="0"/>
                        <a:t>(data size)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reach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rollout path RMSE relative to plan path [mm]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path length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path steps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last distance to goal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6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(A*) (Full)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0.00340±0.00065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0.24707±0.00159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0.00509±0.00105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(A*) (50%)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0.00777±0.00047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0.25917±0.00275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0.00772±0.00148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(A*) (40%)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0.01893±0.00135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0.24537±0.00112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0.04160±0.00260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(A*) (30%)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0.00983±0.00144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0.25906±0.00268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0.00948±0.00322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(A*)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0.04577±0.00152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0.28048±0.00010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0.10470±0.00201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7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(A*)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0.00933±0.00196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0.24906±0.00150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0.01909±0.00280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(A*)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0.01187±0.00129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0.24499±0.00244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0.01436±0.00341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5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(A*) 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0.00439±0.00081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0.24125±0.00212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0.01133±0.00118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9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548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906</Words>
  <Application>Microsoft Macintosh PowerPoint</Application>
  <PresentationFormat>Widescreen</PresentationFormat>
  <Paragraphs>405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In past 4 days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71</cp:revision>
  <dcterms:created xsi:type="dcterms:W3CDTF">2020-07-03T16:02:09Z</dcterms:created>
  <dcterms:modified xsi:type="dcterms:W3CDTF">2020-07-21T17:00:19Z</dcterms:modified>
</cp:coreProperties>
</file>