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301" r:id="rId4"/>
    <p:sldId id="305" r:id="rId5"/>
    <p:sldId id="326" r:id="rId6"/>
    <p:sldId id="327" r:id="rId7"/>
    <p:sldId id="328" r:id="rId8"/>
    <p:sldId id="329" r:id="rId9"/>
    <p:sldId id="330" r:id="rId10"/>
    <p:sldId id="331" r:id="rId11"/>
    <p:sldId id="297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242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30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5463597" y="2676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0.1%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E24D4-8B8E-A74C-906A-BF8F2121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063" y="1277956"/>
            <a:ext cx="4572000" cy="4572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6B29744-5646-3B4F-A8F9-940CBAE9E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7956"/>
            <a:ext cx="4572000" cy="4572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51240-75FF-4540-B368-3F0AC283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63" y="127795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75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547833" y="311039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Do List and Questions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57309AF-CADB-A743-90DC-67DEC99257E9}"/>
              </a:ext>
            </a:extLst>
          </p:cNvPr>
          <p:cNvSpPr/>
          <p:nvPr/>
        </p:nvSpPr>
        <p:spPr>
          <a:xfrm>
            <a:off x="0" y="817342"/>
            <a:ext cx="10156371" cy="5389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C1018E-EB35-5746-A56F-26AB25944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1608"/>
              </p:ext>
            </p:extLst>
          </p:nvPr>
        </p:nvGraphicFramePr>
        <p:xfrm>
          <a:off x="448681" y="2371806"/>
          <a:ext cx="11521440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8837445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Datasize</a:t>
                      </a:r>
                      <a:r>
                        <a:rPr lang="en-US" sz="1100" dirty="0"/>
                        <a:t> for Neural Network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from model +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Offline planning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from model + Online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Online vanilla PPO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(based on A*) + Rollout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?% (Which model to use?)</a:t>
                      </a:r>
                    </a:p>
                    <a:p>
                      <a:r>
                        <a:rPr lang="en-US" sz="1100" dirty="0"/>
                        <a:t>(0.5% or 0.1% or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Missing? Not necessary?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C2F8AD-B39C-894F-93BF-5516C2493AC2}"/>
              </a:ext>
            </a:extLst>
          </p:cNvPr>
          <p:cNvSpPr txBox="1"/>
          <p:nvPr/>
        </p:nvSpPr>
        <p:spPr>
          <a:xfrm>
            <a:off x="448681" y="1248243"/>
            <a:ext cx="51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two options for the input of our AIP</a:t>
            </a:r>
          </a:p>
          <a:p>
            <a:r>
              <a:rPr lang="en-US" dirty="0"/>
              <a:t>- AIP (based on A*)</a:t>
            </a:r>
          </a:p>
          <a:p>
            <a:r>
              <a:rPr lang="en-US" dirty="0"/>
              <a:t>- AIP (based on PPO)</a:t>
            </a:r>
          </a:p>
        </p:txBody>
      </p:sp>
    </p:spTree>
    <p:extLst>
      <p:ext uri="{BB962C8B-B14F-4D97-AF65-F5344CB8AC3E}">
        <p14:creationId xmlns:p14="http://schemas.microsoft.com/office/powerpoint/2010/main" val="10962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past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008" y="1705836"/>
            <a:ext cx="12227169" cy="43509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1) Data efficiency for Gazebo Hand (all 5 goal locations, except horseshoe)</a:t>
            </a:r>
          </a:p>
          <a:p>
            <a:r>
              <a:rPr lang="en-US" sz="2800" dirty="0"/>
              <a:t>2) Data efficiency for Reacher (all 3 goal locations)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81330"/>
              </p:ext>
            </p:extLst>
          </p:nvPr>
        </p:nvGraphicFramePr>
        <p:xfrm>
          <a:off x="213483" y="1753186"/>
          <a:ext cx="11521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3458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Percentage of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15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Average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1% (16k)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0.5% (8k)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0.1% (1.6k)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Gazebo Hand “Goal Reach Rate” (All Goal Locations)</a:t>
            </a:r>
          </a:p>
        </p:txBody>
      </p:sp>
    </p:spTree>
    <p:extLst>
      <p:ext uri="{BB962C8B-B14F-4D97-AF65-F5344CB8AC3E}">
        <p14:creationId xmlns:p14="http://schemas.microsoft.com/office/powerpoint/2010/main" val="123715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AA720DF-47E2-0C48-A345-D02600B9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2152300"/>
            <a:ext cx="6270171" cy="27432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8E45771-B921-C240-813D-27A216D42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8132"/>
            <a:ext cx="6270171" cy="27432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B5EB52B-E786-1346-9813-D2A0A5C2C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36" y="4426537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393D653-FCD0-2F4E-B545-6DC40FB53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2" y="-208064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9980512" y="547862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CF79951-E51E-7B4D-9D33-D6300F00F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7" y="-2236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00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9980512" y="547862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0.5%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B2263A9-10C3-3345-A0D4-46358D7FD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952"/>
            <a:ext cx="6270171" cy="27432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120A5E6-EACE-B647-A210-2A0963478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19952"/>
            <a:ext cx="6270171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E614249-45CC-5347-91AE-F7414277A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9" y="2472054"/>
            <a:ext cx="6270171" cy="27432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45CDD3C5-018A-474A-985D-A979D9D283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72054"/>
            <a:ext cx="6270171" cy="274320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3A6EF51D-109D-F043-8980-1F0A2E233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86" y="4324737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2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9980512" y="547862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0.1%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6510FBD-E76D-8643-9DD7-EFD107759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" y="-90889"/>
            <a:ext cx="6270171" cy="27432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32268EA-F805-CC42-9AC7-4953B3A45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22" y="-90889"/>
            <a:ext cx="6270171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0DAC960-B23E-2B4C-8216-C4F47FFDC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314"/>
            <a:ext cx="6270171" cy="27432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9EF20992-66F6-E347-A27B-80BDF4EF2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23" y="2415997"/>
            <a:ext cx="6270171" cy="2743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EEE5F-BDE9-5849-B9C7-6A7633A9C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92" y="4346771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43032"/>
              </p:ext>
            </p:extLst>
          </p:nvPr>
        </p:nvGraphicFramePr>
        <p:xfrm>
          <a:off x="1766861" y="1797254"/>
          <a:ext cx="8229600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7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500253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3458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Percentage of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Average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100% (1M)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8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9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70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4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90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86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1% (16k)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0.5% (8k)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0.1% (1.6k)</a:t>
                      </a:r>
                    </a:p>
                    <a:p>
                      <a:r>
                        <a:rPr lang="en-US" sz="1100" dirty="0"/>
                        <a:t>(100 Epochs are trained)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 “Goal Reach Rate” (All Goal Locations)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D4C0F-4F61-9F4A-84EB-8A736793CC1A}"/>
              </a:ext>
            </a:extLst>
          </p:cNvPr>
          <p:cNvSpPr txBox="1"/>
          <p:nvPr/>
        </p:nvSpPr>
        <p:spPr>
          <a:xfrm>
            <a:off x="542109" y="774678"/>
            <a:ext cx="1010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models are trained with 50 epochs, except that 100 epochs are trained for 0.1% </a:t>
            </a:r>
            <a:r>
              <a:rPr lang="en-US" dirty="0" err="1"/>
              <a:t>datasize</a:t>
            </a:r>
            <a:r>
              <a:rPr lang="en-US" dirty="0"/>
              <a:t>, because 50 epochs training for 0.1% </a:t>
            </a:r>
            <a:r>
              <a:rPr lang="en-US" dirty="0" err="1"/>
              <a:t>datasize</a:t>
            </a:r>
            <a:r>
              <a:rPr lang="en-US" dirty="0"/>
              <a:t> did not find a path for goal location 5 within 3 hours. </a:t>
            </a:r>
          </a:p>
        </p:txBody>
      </p:sp>
    </p:spTree>
    <p:extLst>
      <p:ext uri="{BB962C8B-B14F-4D97-AF65-F5344CB8AC3E}">
        <p14:creationId xmlns:p14="http://schemas.microsoft.com/office/powerpoint/2010/main" val="1071596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5463597" y="2676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0CC1B-6BCA-8041-A276-81BD133F5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470" y="1721869"/>
            <a:ext cx="4572000" cy="4572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859E5B-6CE9-B84C-AEA5-19EDD08CD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50" y="1721869"/>
            <a:ext cx="4572000" cy="45720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E57795-1FC4-4844-B060-545F5B239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70" y="172186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5463597" y="2676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0.5%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4F5383-7D12-E24A-8405-19ADD763E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557" y="1647022"/>
            <a:ext cx="4572000" cy="4572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98FBD7-093B-4741-893E-F8E8DC705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47022"/>
            <a:ext cx="4572000" cy="4572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6A41DA-4C80-354A-A9A2-34A89BC60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59" y="164702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4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409</Words>
  <Application>Microsoft Macintosh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In past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90</cp:revision>
  <dcterms:created xsi:type="dcterms:W3CDTF">2020-07-03T16:02:09Z</dcterms:created>
  <dcterms:modified xsi:type="dcterms:W3CDTF">2020-08-28T13:27:50Z</dcterms:modified>
</cp:coreProperties>
</file>