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35" r:id="rId3"/>
    <p:sldId id="331" r:id="rId4"/>
    <p:sldId id="338" r:id="rId5"/>
    <p:sldId id="334" r:id="rId6"/>
    <p:sldId id="308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242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9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263" y="986271"/>
            <a:ext cx="12145737" cy="3326365"/>
          </a:xfrm>
        </p:spPr>
        <p:txBody>
          <a:bodyPr/>
          <a:lstStyle/>
          <a:p>
            <a:r>
              <a:rPr lang="en-US" sz="2800" dirty="0"/>
              <a:t>- Implemented (A*-based)LQR closed-loop control for Reacher (3 goal </a:t>
            </a:r>
            <a:r>
              <a:rPr lang="en-US" sz="2800" dirty="0" err="1"/>
              <a:t>locs</a:t>
            </a:r>
            <a:r>
              <a:rPr lang="en-US" sz="2800" dirty="0"/>
              <a:t>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Calculated Matrix K for all 4 tasks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Past week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CC77BE00-1F77-BE43-8640-70FB82A0C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3429000"/>
            <a:ext cx="8458200" cy="2044700"/>
          </a:xfrm>
          <a:prstGeom prst="rect">
            <a:avLst/>
          </a:prstGeom>
        </p:spPr>
      </p:pic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64FB96BC-33E5-DD42-A634-89B471F11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5332965"/>
            <a:ext cx="7213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10938745" y="18678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E24D4-8B8E-A74C-906A-BF8F2121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" y="-176272"/>
            <a:ext cx="3200400" cy="32004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6B29744-5646-3B4F-A8F9-940CBAE9E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-176272"/>
            <a:ext cx="3200400" cy="32004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51240-75FF-4540-B368-3F0AC283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-176272"/>
            <a:ext cx="3200400" cy="32004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4EBE4D-D801-3B47-A30B-BA911B8B7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" y="3671374"/>
            <a:ext cx="3200400" cy="32004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DC139170-58C5-314A-B206-F2E5C5763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3671374"/>
            <a:ext cx="3200400" cy="32004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49CDA8-C26B-2348-9EB7-C572666C8B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3671374"/>
            <a:ext cx="32004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F7C20-9BDD-374B-B6EF-98A7808CC2D3}"/>
              </a:ext>
            </a:extLst>
          </p:cNvPr>
          <p:cNvSpPr txBox="1"/>
          <p:nvPr/>
        </p:nvSpPr>
        <p:spPr>
          <a:xfrm>
            <a:off x="10424630" y="4844534"/>
            <a:ext cx="186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(A*-based) LQR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60C50DD-1204-3243-8F34-5C7BADBE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94596"/>
              </p:ext>
            </p:extLst>
          </p:nvPr>
        </p:nvGraphicFramePr>
        <p:xfrm>
          <a:off x="1589088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91594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5098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073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0852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 Loc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4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3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09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241" y="572878"/>
            <a:ext cx="12227169" cy="649780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Solve issues of marker tracking. Then, make sure real hand model works with new data. Then, A*+PPO Rollout(100%) on real hand. If too good, reduce </a:t>
            </a:r>
            <a:r>
              <a:rPr lang="en-US" sz="2800" dirty="0" err="1"/>
              <a:t>data+retrain</a:t>
            </a:r>
            <a:r>
              <a:rPr lang="en-US" sz="2800" dirty="0"/>
              <a:t> </a:t>
            </a:r>
            <a:r>
              <a:rPr lang="en-US" sz="2800" dirty="0" err="1"/>
              <a:t>dynamics+redo</a:t>
            </a:r>
            <a:r>
              <a:rPr lang="en-US" sz="2800" dirty="0"/>
              <a:t> A* and PPO and their rollouts? Then, LQR.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Make gazebo hand task more difficult?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LQR on </a:t>
            </a:r>
            <a:r>
              <a:rPr lang="en-US" sz="2800" dirty="0" err="1">
                <a:solidFill>
                  <a:srgbClr val="FF0000"/>
                </a:solidFill>
              </a:rPr>
              <a:t>Acrobot</a:t>
            </a:r>
            <a:r>
              <a:rPr lang="en-US" sz="2800" dirty="0">
                <a:solidFill>
                  <a:srgbClr val="FF0000"/>
                </a:solidFill>
              </a:rPr>
              <a:t>? Switch to other </a:t>
            </a:r>
            <a:r>
              <a:rPr lang="en-US" sz="2800" dirty="0" err="1">
                <a:solidFill>
                  <a:srgbClr val="FF0000"/>
                </a:solidFill>
              </a:rPr>
              <a:t>Mujoco</a:t>
            </a:r>
            <a:r>
              <a:rPr lang="en-US" sz="2800" dirty="0">
                <a:solidFill>
                  <a:srgbClr val="FF0000"/>
                </a:solidFill>
              </a:rPr>
              <a:t> tasks?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Derive new equations, objective function and optimization procedures for our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Implement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Should also try closed loop control using PPO (trained from model) on real environment?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Next plans</a:t>
            </a:r>
          </a:p>
        </p:txBody>
      </p:sp>
    </p:spTree>
    <p:extLst>
      <p:ext uri="{BB962C8B-B14F-4D97-AF65-F5344CB8AC3E}">
        <p14:creationId xmlns:p14="http://schemas.microsoft.com/office/powerpoint/2010/main" val="39694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D80D4-1BB0-8546-87B8-FFAD2F28C327}"/>
              </a:ext>
            </a:extLst>
          </p:cNvPr>
          <p:cNvSpPr/>
          <p:nvPr/>
        </p:nvSpPr>
        <p:spPr>
          <a:xfrm>
            <a:off x="0" y="591952"/>
            <a:ext cx="127575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Difference 1 Policy Network: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TRPO/PPO: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([x])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AIP: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([x, </a:t>
            </a:r>
            <a:r>
              <a:rPr lang="en-US" sz="2400" dirty="0" err="1">
                <a:solidFill>
                  <a:srgbClr val="FF0000"/>
                </a:solidFill>
              </a:rPr>
              <a:t>u_controller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endParaRPr lang="en-US" sz="2400" dirty="0"/>
          </a:p>
          <a:p>
            <a:r>
              <a:rPr lang="en-US" sz="2400" dirty="0"/>
              <a:t>Difference 2 Constraint: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)&lt;epsilon. (</a:t>
            </a:r>
            <a:r>
              <a:rPr lang="en-US" sz="2400" dirty="0" err="1">
                <a:solidFill>
                  <a:srgbClr val="FF0000"/>
                </a:solidFill>
              </a:rPr>
              <a:t>CG+Line</a:t>
            </a:r>
            <a:r>
              <a:rPr lang="en-US" sz="2400" dirty="0">
                <a:solidFill>
                  <a:srgbClr val="FF0000"/>
                </a:solidFill>
              </a:rPr>
              <a:t> Search)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 constraint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Constraint (KL(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)&lt;epsilon) combined into objective function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AIP: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??KL(</a:t>
            </a:r>
            <a:r>
              <a:rPr lang="en-US" sz="2400" b="1" dirty="0" err="1">
                <a:solidFill>
                  <a:srgbClr val="FF0000"/>
                </a:solidFill>
              </a:rPr>
              <a:t>pi_theta</a:t>
            </a:r>
            <a:r>
              <a:rPr lang="en-US" sz="2400" b="1" dirty="0">
                <a:solidFill>
                  <a:srgbClr val="FF0000"/>
                </a:solidFill>
              </a:rPr>
              <a:t> || controller)&lt;omega??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(Need to derive new equations and objective for optimization?)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4DA11F-3945-1040-9D3E-689FD4D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8" y="-351056"/>
            <a:ext cx="10515240" cy="1325160"/>
          </a:xfrm>
        </p:spPr>
        <p:txBody>
          <a:bodyPr/>
          <a:lstStyle/>
          <a:p>
            <a:r>
              <a:rPr lang="en-US" dirty="0"/>
              <a:t>AIP Implementation (against TRPO,PPO)</a:t>
            </a:r>
          </a:p>
        </p:txBody>
      </p:sp>
    </p:spTree>
    <p:extLst>
      <p:ext uri="{BB962C8B-B14F-4D97-AF65-F5344CB8AC3E}">
        <p14:creationId xmlns:p14="http://schemas.microsoft.com/office/powerpoint/2010/main" val="231864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025" y="1926174"/>
            <a:ext cx="12227169" cy="435096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3D41C-55ED-654A-AE54-FE5FCF603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33785"/>
              </p:ext>
            </p:extLst>
          </p:nvPr>
        </p:nvGraphicFramePr>
        <p:xfrm>
          <a:off x="90025" y="1809944"/>
          <a:ext cx="11740026" cy="403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71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287807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828426">
                <a:tc>
                  <a:txBody>
                    <a:bodyPr/>
                    <a:lstStyle/>
                    <a:p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 Loop</a:t>
                      </a:r>
                    </a:p>
                    <a:p>
                      <a:r>
                        <a:rPr lang="en-US" sz="1100" dirty="0"/>
                        <a:t>A* +Rollout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Open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Closed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Cloes</a:t>
                      </a:r>
                      <a:r>
                        <a:rPr lang="en-US" sz="1100" dirty="0"/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LQR based on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 (3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719940">
                <a:tc>
                  <a:txBody>
                    <a:bodyPr/>
                    <a:lstStyle/>
                    <a:p>
                      <a:r>
                        <a:rPr lang="en-US" sz="1100" dirty="0"/>
                        <a:t>Reacher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Gazebo Hand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Acrobot</a:t>
                      </a:r>
                      <a:r>
                        <a:rPr lang="en-US" sz="1100" dirty="0"/>
                        <a:t> (100%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02793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 Hand (100%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0072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414</Words>
  <Application>Microsoft Macintosh PowerPoint</Application>
  <PresentationFormat>Widescreen</PresentationFormat>
  <Paragraphs>91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Past week</vt:lpstr>
      <vt:lpstr>PowerPoint Presentation</vt:lpstr>
      <vt:lpstr>Next plans</vt:lpstr>
      <vt:lpstr>AIP Implementation (against TRPO,PPO)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170</cp:revision>
  <dcterms:created xsi:type="dcterms:W3CDTF">2020-07-03T16:02:09Z</dcterms:created>
  <dcterms:modified xsi:type="dcterms:W3CDTF">2020-08-28T13:33:54Z</dcterms:modified>
</cp:coreProperties>
</file>