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用改进的蚁群算法来解决</a:t>
            </a:r>
            <a:r>
              <a:rPr lang="en-US" altLang="zh-CN"/>
              <a:t>TSP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8530590" y="4455795"/>
            <a:ext cx="2137410" cy="802005"/>
          </a:xfrm>
        </p:spPr>
        <p:txBody>
          <a:bodyPr>
            <a:normAutofit lnSpcReduction="10000"/>
          </a:bodyPr>
          <a:p>
            <a:r>
              <a:rPr lang="zh-CN" altLang="en-US"/>
              <a:t>汇报人：</a:t>
            </a:r>
            <a:r>
              <a:rPr lang="en-US" altLang="zh-CN"/>
              <a:t>20182131068</a:t>
            </a:r>
            <a:r>
              <a:rPr lang="zh-CN" altLang="en-US"/>
              <a:t>黄烁佳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改进模型</a:t>
            </a:r>
            <a:r>
              <a:rPr lang="en-US" altLang="zh-CN"/>
              <a:t>——part3 </a:t>
            </a:r>
            <a:r>
              <a:rPr lang="zh-CN" altLang="en-US"/>
              <a:t>信息素矩阵的重置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097280"/>
            <a:ext cx="10515600" cy="5080000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为了进一步增加全家搜索的能力，在这里我们引入融断机制。当进入稳定时刻点t0后的一段时间内，</a:t>
            </a:r>
            <a:r>
              <a:rPr lang="zh-CN" altLang="en-US"/>
              <a:t>当前</a:t>
            </a:r>
            <a:r>
              <a:rPr lang="en-US" altLang="zh-CN"/>
              <a:t>最优解仍然没有发生变化，那么我们会将信息素矩阵重新初始化.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重复次数最多不超过</a:t>
            </a:r>
            <a:r>
              <a:rPr lang="en-US" altLang="zh-CN"/>
              <a:t>k</a:t>
            </a:r>
            <a:r>
              <a:rPr lang="zh-CN" altLang="en-US"/>
              <a:t>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最后附上算法的流程图：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深度截图_选择区域_2020121111082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2466975"/>
            <a:ext cx="3585845" cy="4389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算法评估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这里我选用了TSPLIB上提供的三个数据集，rand75.tsp </a:t>
                </a:r>
                <a:r>
                  <a:rPr lang="en-US" altLang="zh-CN"/>
                  <a:t>   </a:t>
                </a:r>
                <a:r>
                  <a:rPr lang="zh-CN" altLang="en-US"/>
                  <a:t>eil76.tsp </a:t>
                </a:r>
                <a:r>
                  <a:rPr lang="en-US" altLang="zh-CN"/>
                  <a:t>    </a:t>
                </a:r>
                <a:r>
                  <a:rPr lang="zh-CN" altLang="en-US"/>
                  <a:t>rat99.tsp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初始参数为: a=1, b=2, h=0.1 m=3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重复次数为：10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计算公式为平均相对误差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𝑒𝑟𝑟𝑜𝑟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𝑝𝑟𝑒𝑑𝑖𝑐𝑡𝑒𝑑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𝑣𝑎𝑙𝑢𝑒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𝑚𝑒𝑎𝑠𝑢𝑟𝑒𝑑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𝑚𝑒𝑎𝑠𝑢𝑟𝑒𝑑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算法评估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实验结果为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深度截图_选择区域_2020121111140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4265295"/>
            <a:ext cx="7704455" cy="2065020"/>
          </a:xfrm>
          <a:prstGeom prst="rect">
            <a:avLst/>
          </a:prstGeom>
        </p:spPr>
      </p:pic>
      <p:pic>
        <p:nvPicPr>
          <p:cNvPr id="5" name="图片 4" descr="深度截图_选择区域_2020121111165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2169795"/>
            <a:ext cx="7705090" cy="1967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可以看出，改进的模型相较于基线模型有一定的提升，但是依然存在一些问题：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</a:t>
            </a:r>
            <a:r>
              <a:rPr lang="en-US" altLang="zh-CN"/>
              <a:t>1</a:t>
            </a:r>
            <a:r>
              <a:rPr lang="zh-CN" altLang="en-US"/>
              <a:t>)算法的结果相较于真实值还存在较大的相对误差。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)算法的时间消耗较大，这个也影响了我对模型的评估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机器跑太慢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本网参考了知网的一篇文章，借鉴了它改进的</a:t>
            </a:r>
            <a:r>
              <a:rPr lang="en-US" altLang="zh-CN"/>
              <a:t>3</a:t>
            </a:r>
            <a:r>
              <a:rPr lang="zh-CN" altLang="en-US"/>
              <a:t>个方向，但是具体改进所使用的函数则是自己设计。之所以没有和论文的模型进行对比，一是它给的模型参数不完整，二是对比效果不明显（有时候我的模型好，有时候他的好，应该是数据大小和训练量的问题）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5052060"/>
          </a:xfrm>
        </p:spPr>
        <p:txBody>
          <a:bodyPr/>
          <a:p>
            <a:r>
              <a:rPr lang="en-US" altLang="zh-CN"/>
              <a:t>                                        Thank you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234632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1. </a:t>
            </a:r>
            <a:r>
              <a:rPr lang="en-US" altLang="zh-CN"/>
              <a:t>TSP</a:t>
            </a:r>
            <a:r>
              <a:rPr lang="zh-CN" altLang="en-US"/>
              <a:t>问题的描述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TSP问题又称旅行商问题、货郎担问题，是数学领域的著名问题，也是计算机中的NP难问题。TSP问题的具体描述为：给定一系列城市和每对城市之间的距离，求解访问每一座城市一次并回到起始城市的最短回路。</a:t>
            </a:r>
            <a:endParaRPr lang="zh-CN" altLang="en-US"/>
          </a:p>
        </p:txBody>
      </p:sp>
      <p:pic>
        <p:nvPicPr>
          <p:cNvPr id="4" name="图片 3" descr="深度截图_选择区域_2020121110162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" y="2787015"/>
            <a:ext cx="5245100" cy="4033520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6367145" y="3728085"/>
            <a:ext cx="4504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右图是</a:t>
            </a:r>
            <a:r>
              <a:rPr lang="en-US" altLang="zh-CN"/>
              <a:t>TSP</a:t>
            </a:r>
            <a:r>
              <a:rPr lang="zh-CN" altLang="en-US"/>
              <a:t>问题的应用，比如你进行一场旅行，时间有限。要如何规划才能得到一条进过城市一次并且长度最短的路径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蚁群算法的描述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蚁群算法的思想来自于自然界蚂蚁觅食，蚂蚁在寻找食物源时，会在路径上留下蚂蚁独有的路径标识——信息素，一条路径越短，该路径的信息素浓度就越高。蚂蚁会感知其他蚂蚁在各条路径上留下的信息素，更倾向于选择信息素浓度高的路径。随着时间的推移，越来越多的蚂蚁选择某一条路径，该路径的信息素浓度就越高，越能吸引蚂蚁，形成正反馈机制。最终大部分蚂蚁集中于最短的路径上。</a:t>
            </a:r>
            <a:endParaRPr lang="zh-CN" altLang="en-US"/>
          </a:p>
        </p:txBody>
      </p:sp>
      <p:pic>
        <p:nvPicPr>
          <p:cNvPr id="4" name="图片 3" descr="深度截图_选择区域_2020121110223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3517900"/>
            <a:ext cx="7746365" cy="3371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基线模型</a:t>
            </a:r>
            <a:r>
              <a:rPr lang="en-US" altLang="zh-CN"/>
              <a:t>(</a:t>
            </a:r>
            <a:r>
              <a:rPr lang="zh-CN" altLang="en-US"/>
              <a:t>课本</a:t>
            </a:r>
            <a:r>
              <a:rPr lang="en-US" altLang="zh-CN"/>
              <a:t>85</a:t>
            </a:r>
            <a:r>
              <a:rPr lang="zh-CN" altLang="en-US"/>
              <a:t>页</a:t>
            </a:r>
            <a:r>
              <a:rPr lang="en-US" altLang="zh-CN"/>
              <a:t>)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       对于TSP问题，设蚁群中蚂蚁数量为m，结点数为n，结点i和结点j的距离为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, t时刻结点i和j之间连接的路径的信息素浓度为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。初始时刻，所有边的信息素浓度设置为一个固定值，蚂蚁随机从不同的结点出发，按照一定概率选择路径。不妨设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为在t时刻处于结点i的蚂蚁k选择结点j作为下一个结点的概率。蚂蚁选择下一个结点的概率收到两方面的影响，一是当前信息素浓度，二是访问下一个结点的长度，所以定义：</a:t>
                </a:r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深度截图_选择区域_2020121110355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437255"/>
            <a:ext cx="3848735" cy="916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基线模型（课本</a:t>
            </a:r>
            <a:r>
              <a:rPr lang="en-US" altLang="zh-CN"/>
              <a:t>85</a:t>
            </a:r>
            <a:r>
              <a:rPr lang="zh-CN" altLang="en-US"/>
              <a:t>页）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en-US" altLang="zh-CN"/>
                  <a:t>      其中 h 为信息素挥发率;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∆</m:t>
                    </m:r>
                    <m:sSubSup>
                      <m:sSub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/>
                  <a:t>为t时刻第k只蚂蚁在边(i, j)上增加的信息素浓度;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/>
                  <a:t>为在t时刻第k只蚂蚁经过路径的总长度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深度截图_选择区域_2020121110394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55" y="1871345"/>
            <a:ext cx="580072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基线模型</a:t>
            </a:r>
            <a:r>
              <a:rPr lang="en-US" altLang="zh-CN"/>
              <a:t>(</a:t>
            </a:r>
            <a:r>
              <a:rPr lang="zh-CN" altLang="en-US"/>
              <a:t>课本</a:t>
            </a:r>
            <a:r>
              <a:rPr lang="en-US" altLang="zh-CN"/>
              <a:t>85</a:t>
            </a:r>
            <a:r>
              <a:rPr lang="zh-CN" altLang="en-US"/>
              <a:t>页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109980"/>
            <a:ext cx="10515600" cy="5067300"/>
          </a:xfrm>
        </p:spPr>
        <p:txBody>
          <a:bodyPr/>
          <a:p>
            <a:r>
              <a:rPr lang="zh-CN" altLang="en-US"/>
              <a:t>整个算法的流程图为：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深度截图_选择区域_2020121110442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482090"/>
            <a:ext cx="5046345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改进模型</a:t>
            </a:r>
            <a:r>
              <a:rPr lang="en-US" altLang="zh-CN"/>
              <a:t>——part1 </a:t>
            </a:r>
            <a:r>
              <a:rPr lang="zh-CN" altLang="en-US"/>
              <a:t>初始信息素浓度改进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en-US"/>
                  <a:t>    </a:t>
                </a:r>
                <a:r>
                  <a:rPr lang="en-US" altLang="zh-CN"/>
                  <a:t>在基线模型中，</a:t>
                </a:r>
                <a:r>
                  <a:rPr lang="zh-CN" altLang="en-US"/>
                  <a:t>所有边</a:t>
                </a:r>
                <a:r>
                  <a:rPr lang="en-US" altLang="zh-CN"/>
                  <a:t>初始信息素浓度</a:t>
                </a:r>
                <a:r>
                  <a:rPr lang="zh-CN" altLang="en-US"/>
                  <a:t>被</a:t>
                </a:r>
                <a:r>
                  <a:rPr lang="en-US" altLang="zh-CN"/>
                  <a:t>赋予相同的</a:t>
                </a:r>
                <a:r>
                  <a:rPr lang="zh-CN" altLang="en-US"/>
                  <a:t>值</a:t>
                </a:r>
                <a:r>
                  <a:rPr lang="en-US" altLang="zh-CN"/>
                  <a:t>，我认为这并不是一个好的方式，原因如下：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(1)一开始的信息素浓度不具有指导性，使得收敛速度下降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(2)可能使得蚂蚁一开始向着错误的路径前进，信息素在错误的路径</a:t>
                </a:r>
                <a:r>
                  <a:rPr lang="zh-CN" altLang="en-US"/>
                  <a:t>上累积</a:t>
                </a:r>
                <a:r>
                  <a:rPr lang="en-US" altLang="zh-CN"/>
                  <a:t>，容易陷入局部最优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所以我们</a:t>
                </a:r>
                <a:r>
                  <a:rPr lang="zh-CN" altLang="en-US"/>
                  <a:t>根据</a:t>
                </a:r>
                <a:r>
                  <a:rPr lang="en-US" altLang="zh-CN"/>
                  <a:t>路径大小给信息素浓度赋予不同的初值</a:t>
                </a:r>
                <a:r>
                  <a:rPr lang="zh-CN" altLang="en-US"/>
                  <a:t>，公式如下：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 </a:t>
                </a:r>
                <a:r>
                  <a:rPr lang="zh-CN" altLang="en-US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)为初始时刻结点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和结点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𝑗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之前路径上的信息素浓度; </m:t>
                    </m:r>
                  </m:oMath>
                </a14:m>
                <a:r>
                  <a:rPr lang="zh-CN" altLang="en-US"/>
                  <a:t>Q为常数，其值根据蚂蚁数量m除以贪心选择的路径长度得到;</a:t>
                </a:r>
                <a:r>
                  <a:rPr lang="en-US" altLang="zh-CN"/>
                  <a:t> </a:t>
                </a:r>
                <a:r>
                  <a:rPr lang="zh-CN" altLang="en-US"/>
                  <a:t>numEdge为网络的边数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为结点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和结点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𝑗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之间的距离</m:t>
                    </m:r>
                  </m:oMath>
                </a14:m>
                <a:r>
                  <a:rPr lang="zh-CN" altLang="en-US"/>
                  <a:t>。该信息素初始化方法使得初始信息素浓度的平均值为Q,但是边的长度会影响具体的取值——边越短，初始信息素浓度越大。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深度截图_选择区域_2020121110483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907790"/>
            <a:ext cx="498157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改进模型</a:t>
            </a:r>
            <a:r>
              <a:rPr lang="en-US" altLang="zh-CN"/>
              <a:t>——</a:t>
            </a:r>
            <a:r>
              <a:rPr lang="en-US" altLang="en-US"/>
              <a:t>part2 </a:t>
            </a:r>
            <a:r>
              <a:rPr lang="zh-CN" altLang="en-US"/>
              <a:t>信息素更新策略的改进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在基线模型中，信息素浓度的更新策略是不变的。我们知道，运行一段时间后，蚁群会集中于某条路径，当前最优解往往就固定不变了，容易陷入局部最优。为了增加算法的全局搜索能力，需要一种更合理的信息更新策略：当迭代次数较小时，需要保证蚂蚁在路径上留下的信息素浓度足够高，以确保算法可以更快的收敛</a:t>
            </a:r>
            <a:r>
              <a:rPr lang="en-US" altLang="zh-CN"/>
              <a:t>; </a:t>
            </a:r>
            <a:r>
              <a:rPr lang="zh-CN" altLang="en-US"/>
              <a:t>而当算法收敛到一定程度时，如果多次迭代中算法所求得当前最优路径长度一直未发生变化，则需要适当增加信息素挥发速率和减少蚂蚁走过路径留下的信息素，避免信息素过于集中，使得蚂蚁能有更大概率去探索潜在的最优路径，提高算法的全局搜索能力。为了方便算法的描述，给出如下公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为了更好的理解公式，先给稳定时刻点定义：如果存在某个时间节点t0,在一定固定的时长内，当前最优路径未发生变化，则称时刻点t0为稳定时刻点。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改进模型</a:t>
            </a:r>
            <a:r>
              <a:rPr lang="en-US" altLang="zh-CN"/>
              <a:t>——</a:t>
            </a:r>
            <a:r>
              <a:rPr lang="en-US" altLang="en-US"/>
              <a:t>part2 </a:t>
            </a:r>
            <a:r>
              <a:rPr lang="zh-CN" altLang="en-US"/>
              <a:t>信息素更新策略的改进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从公式我们可以看到当</a:t>
            </a:r>
            <a:r>
              <a:rPr lang="en-US" altLang="zh-CN"/>
              <a:t>t &lt; t0</a:t>
            </a:r>
            <a:r>
              <a:rPr lang="zh-CN" altLang="en-US"/>
              <a:t>是，信息素的更新策略是和基线模型一致的</a:t>
            </a:r>
            <a:r>
              <a:rPr lang="en-US" altLang="zh-CN"/>
              <a:t>; </a:t>
            </a:r>
            <a:r>
              <a:rPr lang="zh-CN" altLang="en-US"/>
              <a:t>但是当</a:t>
            </a:r>
            <a:r>
              <a:rPr lang="en-US" altLang="zh-CN"/>
              <a:t>t&gt;=t0</a:t>
            </a:r>
            <a:r>
              <a:rPr lang="zh-CN" altLang="en-US"/>
              <a:t>时，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信息素的保留率和蚂蚁留下的信息素会除以</a:t>
            </a:r>
            <a:r>
              <a:rPr lang="en-US" altLang="zh-CN"/>
              <a:t>t-t0</a:t>
            </a:r>
            <a:r>
              <a:rPr lang="zh-CN" altLang="en-US"/>
              <a:t>，使得挥发率上升和蚂蚁爬行留下的信息素减少，并且时间越长，变化的幅度越大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深度截图_选择区域_2020121110525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90495" y="1635125"/>
            <a:ext cx="6430010" cy="1631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2197</Words>
  <Application>WPS 演示</Application>
  <PresentationFormat>宽屏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DejaVu Math TeX Gyre</vt:lpstr>
      <vt:lpstr>文泉驿微米黑</vt:lpstr>
      <vt:lpstr>Arial Black</vt:lpstr>
      <vt:lpstr>微软雅黑</vt:lpstr>
      <vt:lpstr>宋体</vt:lpstr>
      <vt:lpstr>Arial Unicode MS</vt:lpstr>
      <vt:lpstr>Office 主题​​</vt:lpstr>
      <vt:lpstr>用改进的蚁群算法来解决TSP问题</vt:lpstr>
      <vt:lpstr>1. TSP问题的描述</vt:lpstr>
      <vt:lpstr>蚁群算法的描述</vt:lpstr>
      <vt:lpstr>基线模型(课本85页)</vt:lpstr>
      <vt:lpstr>基线模型（课本85页）</vt:lpstr>
      <vt:lpstr>基线模型(课本85页)</vt:lpstr>
      <vt:lpstr>改进模型——part1 初始信息素浓度改进</vt:lpstr>
      <vt:lpstr>改进模型——part2 信息素更新策略的改进</vt:lpstr>
      <vt:lpstr>改进模型——part2 信息素更新策略的改进</vt:lpstr>
      <vt:lpstr>改进模型——part3 信息素矩阵的重置</vt:lpstr>
      <vt:lpstr>算法评估</vt:lpstr>
      <vt:lpstr>算法评估</vt:lpstr>
      <vt:lpstr>结论</vt:lpstr>
      <vt:lpstr>            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shuojia</dc:creator>
  <cp:lastModifiedBy>shuojia</cp:lastModifiedBy>
  <cp:revision>12</cp:revision>
  <dcterms:created xsi:type="dcterms:W3CDTF">2021-01-09T23:39:41Z</dcterms:created>
  <dcterms:modified xsi:type="dcterms:W3CDTF">2021-01-09T23:39:41Z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