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1"/>
    <p:sldMasterId id="2147483667" r:id="rId2"/>
    <p:sldMasterId id="2147483704" r:id="rId3"/>
  </p:sldMasterIdLst>
  <p:notesMasterIdLst>
    <p:notesMasterId r:id="rId12"/>
  </p:notesMasterIdLst>
  <p:handoutMasterIdLst>
    <p:handoutMasterId r:id="rId13"/>
  </p:handoutMasterIdLst>
  <p:sldIdLst>
    <p:sldId id="1237" r:id="rId4"/>
    <p:sldId id="1317" r:id="rId5"/>
    <p:sldId id="1335" r:id="rId6"/>
    <p:sldId id="1334" r:id="rId7"/>
    <p:sldId id="1337" r:id="rId8"/>
    <p:sldId id="1338" r:id="rId9"/>
    <p:sldId id="1336" r:id="rId10"/>
    <p:sldId id="1298" r:id="rId1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anose="02000603000000000000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anose="02000603000000000000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anose="02000603000000000000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anose="02000603000000000000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anose="02000603000000000000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anose="02000603000000000000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anose="02000603000000000000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anose="02000603000000000000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anose="02000603000000000000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6FCCF8D-C424-4C61-BD89-210BDC46ED50}">
          <p14:sldIdLst>
            <p14:sldId id="1237"/>
            <p14:sldId id="1317"/>
            <p14:sldId id="1335"/>
            <p14:sldId id="1334"/>
            <p14:sldId id="1337"/>
            <p14:sldId id="1338"/>
            <p14:sldId id="1336"/>
            <p14:sldId id="1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607">
          <p15:clr>
            <a:srgbClr val="A4A3A4"/>
          </p15:clr>
        </p15:guide>
        <p15:guide id="2" pos="21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0F8AB1"/>
    <a:srgbClr val="ADDC44"/>
    <a:srgbClr val="E8F4F8"/>
    <a:srgbClr val="666666"/>
    <a:srgbClr val="49372B"/>
    <a:srgbClr val="FFFFFF"/>
    <a:srgbClr val="EBEBEB"/>
    <a:srgbClr val="6C2E9B"/>
    <a:srgbClr val="E51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6429" autoAdjust="0"/>
  </p:normalViewPr>
  <p:slideViewPr>
    <p:cSldViewPr showGuides="1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607"/>
        <p:guide pos="2183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t>2021/7/13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/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-65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066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t>2021/7/13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/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-65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854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a18fd1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aea18fd1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gaea18fd15c_0_0:notes"/>
          <p:cNvSpPr txBox="1">
            <a:spLocks noGrp="1"/>
          </p:cNvSpPr>
          <p:nvPr>
            <p:ph type="sldNum" idx="12"/>
          </p:nvPr>
        </p:nvSpPr>
        <p:spPr>
          <a:xfrm>
            <a:off x="3884615" y="8685226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b" anchorCtr="0">
            <a:no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kumimoji="0" lang="en-US" altLang="zh-TW" sz="13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</a:t>
            </a:fld>
            <a:endParaRPr kumimoji="0" sz="13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58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a18fd15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aea18fd15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89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-1" fmla="*/ 0 w 5143500"/>
              <a:gd name="connsiteY0-2" fmla="*/ 5143500 h 5143500"/>
              <a:gd name="connsiteX1-3" fmla="*/ 0 w 5143500"/>
              <a:gd name="connsiteY1-4" fmla="*/ 0 h 5143500"/>
              <a:gd name="connsiteX2-5" fmla="*/ 1628775 w 5143500"/>
              <a:gd name="connsiteY2-6" fmla="*/ 1619250 h 5143500"/>
              <a:gd name="connsiteX3-7" fmla="*/ 5143500 w 5143500"/>
              <a:gd name="connsiteY3-8" fmla="*/ 5143500 h 5143500"/>
              <a:gd name="connsiteX4" fmla="*/ 0 w 5143500"/>
              <a:gd name="connsiteY4" fmla="*/ 5143500 h 5143500"/>
              <a:gd name="connsiteX0-9" fmla="*/ 0 w 5143500"/>
              <a:gd name="connsiteY0-10" fmla="*/ 5143500 h 5143500"/>
              <a:gd name="connsiteX1-11" fmla="*/ 0 w 5143500"/>
              <a:gd name="connsiteY1-12" fmla="*/ 0 h 5143500"/>
              <a:gd name="connsiteX2-13" fmla="*/ 2726795 w 5143500"/>
              <a:gd name="connsiteY2-14" fmla="*/ 0 h 5143500"/>
              <a:gd name="connsiteX3-15" fmla="*/ 5143500 w 5143500"/>
              <a:gd name="connsiteY3-16" fmla="*/ 5143500 h 5143500"/>
              <a:gd name="connsiteX4-17" fmla="*/ 0 w 5143500"/>
              <a:gd name="connsiteY4-18" fmla="*/ 5143500 h 5143500"/>
              <a:gd name="connsiteX0-19" fmla="*/ 989937 w 6929557"/>
              <a:gd name="connsiteY0-20" fmla="*/ 5143500 h 6000750"/>
              <a:gd name="connsiteX1-21" fmla="*/ 989937 w 6929557"/>
              <a:gd name="connsiteY1-22" fmla="*/ 0 h 6000750"/>
              <a:gd name="connsiteX2-23" fmla="*/ 3716732 w 6929557"/>
              <a:gd name="connsiteY2-24" fmla="*/ 0 h 6000750"/>
              <a:gd name="connsiteX3-25" fmla="*/ 6929558 w 6929557"/>
              <a:gd name="connsiteY3-26" fmla="*/ 5143500 h 6000750"/>
              <a:gd name="connsiteX4-27" fmla="*/ 989937 w 6929557"/>
              <a:gd name="connsiteY4-28" fmla="*/ 5143500 h 6000750"/>
              <a:gd name="connsiteX0-29" fmla="*/ 989937 w 6929558"/>
              <a:gd name="connsiteY0-30" fmla="*/ 5143500 h 6000750"/>
              <a:gd name="connsiteX1-31" fmla="*/ 989937 w 6929558"/>
              <a:gd name="connsiteY1-32" fmla="*/ 0 h 6000750"/>
              <a:gd name="connsiteX2-33" fmla="*/ 3716732 w 6929558"/>
              <a:gd name="connsiteY2-34" fmla="*/ 0 h 6000750"/>
              <a:gd name="connsiteX3-35" fmla="*/ 6929558 w 6929558"/>
              <a:gd name="connsiteY3-36" fmla="*/ 5143500 h 6000750"/>
              <a:gd name="connsiteX4-37" fmla="*/ 989937 w 6929558"/>
              <a:gd name="connsiteY4-38" fmla="*/ 5143500 h 6000750"/>
              <a:gd name="connsiteX0-39" fmla="*/ 989937 w 6929558"/>
              <a:gd name="connsiteY0-40" fmla="*/ 5143500 h 6000750"/>
              <a:gd name="connsiteX1-41" fmla="*/ 989937 w 6929558"/>
              <a:gd name="connsiteY1-42" fmla="*/ 0 h 6000750"/>
              <a:gd name="connsiteX2-43" fmla="*/ 3716732 w 6929558"/>
              <a:gd name="connsiteY2-44" fmla="*/ 0 h 6000750"/>
              <a:gd name="connsiteX3-45" fmla="*/ 6929558 w 6929558"/>
              <a:gd name="connsiteY3-46" fmla="*/ 5143500 h 6000750"/>
              <a:gd name="connsiteX4-47" fmla="*/ 989937 w 6929558"/>
              <a:gd name="connsiteY4-48" fmla="*/ 5143500 h 6000750"/>
              <a:gd name="connsiteX0-49" fmla="*/ 989937 w 6929558"/>
              <a:gd name="connsiteY0-50" fmla="*/ 5143500 h 6000750"/>
              <a:gd name="connsiteX1-51" fmla="*/ 989937 w 6929558"/>
              <a:gd name="connsiteY1-52" fmla="*/ 0 h 6000750"/>
              <a:gd name="connsiteX2-53" fmla="*/ 3716732 w 6929558"/>
              <a:gd name="connsiteY2-54" fmla="*/ 0 h 6000750"/>
              <a:gd name="connsiteX3-55" fmla="*/ 6929558 w 6929558"/>
              <a:gd name="connsiteY3-56" fmla="*/ 5143500 h 6000750"/>
              <a:gd name="connsiteX4-57" fmla="*/ 989937 w 6929558"/>
              <a:gd name="connsiteY4-58" fmla="*/ 5143500 h 6000750"/>
              <a:gd name="connsiteX0-59" fmla="*/ 3744 w 5943365"/>
              <a:gd name="connsiteY0-60" fmla="*/ 5143500 h 6446838"/>
              <a:gd name="connsiteX1-61" fmla="*/ 3744 w 5943365"/>
              <a:gd name="connsiteY1-62" fmla="*/ 0 h 6446838"/>
              <a:gd name="connsiteX2-63" fmla="*/ 2730539 w 5943365"/>
              <a:gd name="connsiteY2-64" fmla="*/ 0 h 6446838"/>
              <a:gd name="connsiteX3-65" fmla="*/ 5943365 w 5943365"/>
              <a:gd name="connsiteY3-66" fmla="*/ 5143500 h 6446838"/>
              <a:gd name="connsiteX4-67" fmla="*/ 3744 w 5943365"/>
              <a:gd name="connsiteY4-68" fmla="*/ 5143500 h 6446838"/>
              <a:gd name="connsiteX0-69" fmla="*/ 3744 w 5943365"/>
              <a:gd name="connsiteY0-70" fmla="*/ 5143500 h 6446838"/>
              <a:gd name="connsiteX1-71" fmla="*/ 3744 w 5943365"/>
              <a:gd name="connsiteY1-72" fmla="*/ 0 h 6446838"/>
              <a:gd name="connsiteX2-73" fmla="*/ 3513518 w 5943365"/>
              <a:gd name="connsiteY2-74" fmla="*/ 0 h 6446838"/>
              <a:gd name="connsiteX3-75" fmla="*/ 5943365 w 5943365"/>
              <a:gd name="connsiteY3-76" fmla="*/ 5143500 h 6446838"/>
              <a:gd name="connsiteX4-77" fmla="*/ 3744 w 5943365"/>
              <a:gd name="connsiteY4-78" fmla="*/ 5143500 h 6446838"/>
              <a:gd name="connsiteX0-79" fmla="*/ 3744 w 5943365"/>
              <a:gd name="connsiteY0-80" fmla="*/ 5143500 h 6446838"/>
              <a:gd name="connsiteX1-81" fmla="*/ 3744 w 5943365"/>
              <a:gd name="connsiteY1-82" fmla="*/ 0 h 6446838"/>
              <a:gd name="connsiteX2-83" fmla="*/ 3513518 w 5943365"/>
              <a:gd name="connsiteY2-84" fmla="*/ 0 h 6446838"/>
              <a:gd name="connsiteX3-85" fmla="*/ 5943365 w 5943365"/>
              <a:gd name="connsiteY3-86" fmla="*/ 5143500 h 6446838"/>
              <a:gd name="connsiteX4-87" fmla="*/ 3744 w 5943365"/>
              <a:gd name="connsiteY4-88" fmla="*/ 5143500 h 6446838"/>
              <a:gd name="connsiteX0-89" fmla="*/ 3744 w 5943365"/>
              <a:gd name="connsiteY0-90" fmla="*/ 5143500 h 6446838"/>
              <a:gd name="connsiteX1-91" fmla="*/ 3744 w 5943365"/>
              <a:gd name="connsiteY1-92" fmla="*/ 0 h 6446838"/>
              <a:gd name="connsiteX2-93" fmla="*/ 3513518 w 5943365"/>
              <a:gd name="connsiteY2-94" fmla="*/ 0 h 6446838"/>
              <a:gd name="connsiteX3-95" fmla="*/ 5943365 w 5943365"/>
              <a:gd name="connsiteY3-96" fmla="*/ 5143500 h 6446838"/>
              <a:gd name="connsiteX4-97" fmla="*/ 3744 w 5943365"/>
              <a:gd name="connsiteY4-98" fmla="*/ 5143500 h 6446838"/>
              <a:gd name="connsiteX0-99" fmla="*/ 0 w 5939621"/>
              <a:gd name="connsiteY0-100" fmla="*/ 5143500 h 5143500"/>
              <a:gd name="connsiteX1-101" fmla="*/ 0 w 5939621"/>
              <a:gd name="connsiteY1-102" fmla="*/ 0 h 5143500"/>
              <a:gd name="connsiteX2-103" fmla="*/ 3509774 w 5939621"/>
              <a:gd name="connsiteY2-104" fmla="*/ 0 h 5143500"/>
              <a:gd name="connsiteX3-105" fmla="*/ 5939621 w 5939621"/>
              <a:gd name="connsiteY3-106" fmla="*/ 5143500 h 5143500"/>
              <a:gd name="connsiteX4-107" fmla="*/ 0 w 5939621"/>
              <a:gd name="connsiteY4-108" fmla="*/ 514350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10000 w 10000"/>
              <a:gd name="connsiteY3-8" fmla="*/ 10000 h 10000"/>
              <a:gd name="connsiteX4-9" fmla="*/ 0 w 10000"/>
              <a:gd name="connsiteY4-1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anose="02000603000000000000" pitchFamily="34" charset="0"/>
              <a:ea typeface="微軟正黑體" panose="020B0604030504040204" pitchFamily="34" charset="-120"/>
              <a:cs typeface="新細明體" panose="02020500000000000000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6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9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2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54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03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9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umimoji="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84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9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32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2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10000 w 10000"/>
              <a:gd name="connsiteY3-8" fmla="*/ 10000 h 10000"/>
              <a:gd name="connsiteX4-9" fmla="*/ 0 w 10000"/>
              <a:gd name="connsiteY4-10" fmla="*/ 10000 h 10000"/>
              <a:gd name="connsiteX0-11" fmla="*/ 0 w 10000"/>
              <a:gd name="connsiteY0-12" fmla="*/ 10000 h 10000"/>
              <a:gd name="connsiteX1-13" fmla="*/ 2000 w 10000"/>
              <a:gd name="connsiteY1-14" fmla="*/ 0 h 10000"/>
              <a:gd name="connsiteX2-15" fmla="*/ 5000 w 10000"/>
              <a:gd name="connsiteY2-16" fmla="*/ 0 h 10000"/>
              <a:gd name="connsiteX3-17" fmla="*/ 10000 w 10000"/>
              <a:gd name="connsiteY3-18" fmla="*/ 10000 h 10000"/>
              <a:gd name="connsiteX4-19" fmla="*/ 0 w 10000"/>
              <a:gd name="connsiteY4-20" fmla="*/ 10000 h 10000"/>
              <a:gd name="connsiteX0-21" fmla="*/ 0 w 5000"/>
              <a:gd name="connsiteY0-22" fmla="*/ 10000 h 10000"/>
              <a:gd name="connsiteX1-23" fmla="*/ 2000 w 5000"/>
              <a:gd name="connsiteY1-24" fmla="*/ 0 h 10000"/>
              <a:gd name="connsiteX2-25" fmla="*/ 5000 w 5000"/>
              <a:gd name="connsiteY2-26" fmla="*/ 0 h 10000"/>
              <a:gd name="connsiteX3-27" fmla="*/ 5000 w 5000"/>
              <a:gd name="connsiteY3-28" fmla="*/ 10000 h 10000"/>
              <a:gd name="connsiteX4-29" fmla="*/ 0 w 5000"/>
              <a:gd name="connsiteY4-3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anose="02000603000000000000" pitchFamily="34" charset="0"/>
              <a:ea typeface="Noto Sans CJK SC Medium" pitchFamily="34" charset="-128"/>
              <a:cs typeface="新細明體" panose="02020500000000000000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anose="02000603000000000000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anose="02000603000000000000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\\Auhqfs01\agm006$\Corpcom\Library\CIS\AUO\Logo Combination\AUO only\企業標誌 AUO only [轉換]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6298" y="321500"/>
            <a:ext cx="1531168" cy="54006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 flipH="1">
            <a:off x="3" y="1761660"/>
            <a:ext cx="758825" cy="585075"/>
          </a:xfrm>
          <a:custGeom>
            <a:avLst/>
            <a:gdLst/>
            <a:ahLst/>
            <a:cxnLst/>
            <a:rect l="l" t="t" r="r" b="b"/>
            <a:pathLst>
              <a:path w="5000" h="10000" extrusionOk="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rgbClr val="0F8AB1"/>
              </a:gs>
              <a:gs pos="32000">
                <a:srgbClr val="0F8AB1"/>
              </a:gs>
              <a:gs pos="70000">
                <a:srgbClr val="1E4B70"/>
              </a:gs>
              <a:gs pos="10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umimoji="0" sz="18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6585" y="3651870"/>
            <a:ext cx="79209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Gill Sans"/>
              <a:buNone/>
              <a:defRPr sz="1600" i="0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52890" y="1671650"/>
            <a:ext cx="8229600" cy="1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83A2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83A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5427095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umimoji="0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915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content_w">
  <p:cSld name="4_content_w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rot="10800000" flipH="1">
            <a:off x="-43510" y="-1"/>
            <a:ext cx="2416705" cy="5143501"/>
          </a:xfrm>
          <a:custGeom>
            <a:avLst/>
            <a:gdLst/>
            <a:ahLst/>
            <a:cxnLst/>
            <a:rect l="l" t="t" r="r" b="b"/>
            <a:pathLst>
              <a:path w="2416705" h="5143501" extrusionOk="0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0C0C0C">
              <a:alpha val="78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umimoji="0" kern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15"/>
          <p:cNvSpPr/>
          <p:nvPr/>
        </p:nvSpPr>
        <p:spPr>
          <a:xfrm rot="1497902">
            <a:off x="832453" y="-306620"/>
            <a:ext cx="261964" cy="5151698"/>
          </a:xfrm>
          <a:custGeom>
            <a:avLst/>
            <a:gdLst/>
            <a:ahLst/>
            <a:cxnLst/>
            <a:rect l="l" t="t" r="r" b="b"/>
            <a:pathLst>
              <a:path w="261694" h="5146394" extrusionOk="0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>
            <a:gsLst>
              <a:gs pos="0">
                <a:srgbClr val="0F8AB1"/>
              </a:gs>
              <a:gs pos="32000">
                <a:srgbClr val="0F8AB1"/>
              </a:gs>
              <a:gs pos="70000">
                <a:srgbClr val="1E4B70"/>
              </a:gs>
              <a:gs pos="10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umimoji="0" sz="18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871700" y="1959683"/>
            <a:ext cx="69759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000"/>
              <a:buNone/>
              <a:defRPr sz="3000" b="1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55600" algn="l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  <a:defRPr>
                <a:solidFill>
                  <a:srgbClr val="33333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355600" algn="l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2000"/>
              <a:buChar char="■"/>
              <a:defRPr>
                <a:solidFill>
                  <a:srgbClr val="33333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5427095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umimoji="0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261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w">
  <p:cSld name="content_w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557553" y="1536635"/>
            <a:ext cx="8379900" cy="3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Gill Sans"/>
              </a:defRPr>
            </a:lvl1pPr>
            <a:lvl2pPr marL="914400" lvl="1" indent="-355600" algn="l" rtl="0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○"/>
              <a:defRPr sz="20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355600" algn="l" rtl="0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■"/>
              <a:defRPr sz="20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27865" y="231490"/>
            <a:ext cx="73746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5427095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umimoji="0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252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-1" fmla="*/ 0 w 5143500"/>
              <a:gd name="connsiteY0-2" fmla="*/ 5143500 h 5143500"/>
              <a:gd name="connsiteX1-3" fmla="*/ 0 w 5143500"/>
              <a:gd name="connsiteY1-4" fmla="*/ 0 h 5143500"/>
              <a:gd name="connsiteX2-5" fmla="*/ 1628775 w 5143500"/>
              <a:gd name="connsiteY2-6" fmla="*/ 1619250 h 5143500"/>
              <a:gd name="connsiteX3-7" fmla="*/ 5143500 w 5143500"/>
              <a:gd name="connsiteY3-8" fmla="*/ 5143500 h 5143500"/>
              <a:gd name="connsiteX4" fmla="*/ 0 w 5143500"/>
              <a:gd name="connsiteY4" fmla="*/ 5143500 h 5143500"/>
              <a:gd name="connsiteX0-9" fmla="*/ 0 w 5143500"/>
              <a:gd name="connsiteY0-10" fmla="*/ 5143500 h 5143500"/>
              <a:gd name="connsiteX1-11" fmla="*/ 0 w 5143500"/>
              <a:gd name="connsiteY1-12" fmla="*/ 0 h 5143500"/>
              <a:gd name="connsiteX2-13" fmla="*/ 2726795 w 5143500"/>
              <a:gd name="connsiteY2-14" fmla="*/ 0 h 5143500"/>
              <a:gd name="connsiteX3-15" fmla="*/ 5143500 w 5143500"/>
              <a:gd name="connsiteY3-16" fmla="*/ 5143500 h 5143500"/>
              <a:gd name="connsiteX4-17" fmla="*/ 0 w 5143500"/>
              <a:gd name="connsiteY4-18" fmla="*/ 5143500 h 5143500"/>
              <a:gd name="connsiteX0-19" fmla="*/ 989937 w 6929557"/>
              <a:gd name="connsiteY0-20" fmla="*/ 5143500 h 6000750"/>
              <a:gd name="connsiteX1-21" fmla="*/ 989937 w 6929557"/>
              <a:gd name="connsiteY1-22" fmla="*/ 0 h 6000750"/>
              <a:gd name="connsiteX2-23" fmla="*/ 3716732 w 6929557"/>
              <a:gd name="connsiteY2-24" fmla="*/ 0 h 6000750"/>
              <a:gd name="connsiteX3-25" fmla="*/ 6929558 w 6929557"/>
              <a:gd name="connsiteY3-26" fmla="*/ 5143500 h 6000750"/>
              <a:gd name="connsiteX4-27" fmla="*/ 989937 w 6929557"/>
              <a:gd name="connsiteY4-28" fmla="*/ 5143500 h 6000750"/>
              <a:gd name="connsiteX0-29" fmla="*/ 989937 w 6929558"/>
              <a:gd name="connsiteY0-30" fmla="*/ 5143500 h 6000750"/>
              <a:gd name="connsiteX1-31" fmla="*/ 989937 w 6929558"/>
              <a:gd name="connsiteY1-32" fmla="*/ 0 h 6000750"/>
              <a:gd name="connsiteX2-33" fmla="*/ 3716732 w 6929558"/>
              <a:gd name="connsiteY2-34" fmla="*/ 0 h 6000750"/>
              <a:gd name="connsiteX3-35" fmla="*/ 6929558 w 6929558"/>
              <a:gd name="connsiteY3-36" fmla="*/ 5143500 h 6000750"/>
              <a:gd name="connsiteX4-37" fmla="*/ 989937 w 6929558"/>
              <a:gd name="connsiteY4-38" fmla="*/ 5143500 h 6000750"/>
              <a:gd name="connsiteX0-39" fmla="*/ 989937 w 6929558"/>
              <a:gd name="connsiteY0-40" fmla="*/ 5143500 h 6000750"/>
              <a:gd name="connsiteX1-41" fmla="*/ 989937 w 6929558"/>
              <a:gd name="connsiteY1-42" fmla="*/ 0 h 6000750"/>
              <a:gd name="connsiteX2-43" fmla="*/ 3716732 w 6929558"/>
              <a:gd name="connsiteY2-44" fmla="*/ 0 h 6000750"/>
              <a:gd name="connsiteX3-45" fmla="*/ 6929558 w 6929558"/>
              <a:gd name="connsiteY3-46" fmla="*/ 5143500 h 6000750"/>
              <a:gd name="connsiteX4-47" fmla="*/ 989937 w 6929558"/>
              <a:gd name="connsiteY4-48" fmla="*/ 5143500 h 6000750"/>
              <a:gd name="connsiteX0-49" fmla="*/ 989937 w 6929558"/>
              <a:gd name="connsiteY0-50" fmla="*/ 5143500 h 6000750"/>
              <a:gd name="connsiteX1-51" fmla="*/ 989937 w 6929558"/>
              <a:gd name="connsiteY1-52" fmla="*/ 0 h 6000750"/>
              <a:gd name="connsiteX2-53" fmla="*/ 3716732 w 6929558"/>
              <a:gd name="connsiteY2-54" fmla="*/ 0 h 6000750"/>
              <a:gd name="connsiteX3-55" fmla="*/ 6929558 w 6929558"/>
              <a:gd name="connsiteY3-56" fmla="*/ 5143500 h 6000750"/>
              <a:gd name="connsiteX4-57" fmla="*/ 989937 w 6929558"/>
              <a:gd name="connsiteY4-58" fmla="*/ 5143500 h 6000750"/>
              <a:gd name="connsiteX0-59" fmla="*/ 3744 w 5943365"/>
              <a:gd name="connsiteY0-60" fmla="*/ 5143500 h 6446838"/>
              <a:gd name="connsiteX1-61" fmla="*/ 3744 w 5943365"/>
              <a:gd name="connsiteY1-62" fmla="*/ 0 h 6446838"/>
              <a:gd name="connsiteX2-63" fmla="*/ 2730539 w 5943365"/>
              <a:gd name="connsiteY2-64" fmla="*/ 0 h 6446838"/>
              <a:gd name="connsiteX3-65" fmla="*/ 5943365 w 5943365"/>
              <a:gd name="connsiteY3-66" fmla="*/ 5143500 h 6446838"/>
              <a:gd name="connsiteX4-67" fmla="*/ 3744 w 5943365"/>
              <a:gd name="connsiteY4-68" fmla="*/ 5143500 h 6446838"/>
              <a:gd name="connsiteX0-69" fmla="*/ 3744 w 5943365"/>
              <a:gd name="connsiteY0-70" fmla="*/ 5143500 h 6446838"/>
              <a:gd name="connsiteX1-71" fmla="*/ 3744 w 5943365"/>
              <a:gd name="connsiteY1-72" fmla="*/ 0 h 6446838"/>
              <a:gd name="connsiteX2-73" fmla="*/ 3513518 w 5943365"/>
              <a:gd name="connsiteY2-74" fmla="*/ 0 h 6446838"/>
              <a:gd name="connsiteX3-75" fmla="*/ 5943365 w 5943365"/>
              <a:gd name="connsiteY3-76" fmla="*/ 5143500 h 6446838"/>
              <a:gd name="connsiteX4-77" fmla="*/ 3744 w 5943365"/>
              <a:gd name="connsiteY4-78" fmla="*/ 5143500 h 6446838"/>
              <a:gd name="connsiteX0-79" fmla="*/ 3744 w 5943365"/>
              <a:gd name="connsiteY0-80" fmla="*/ 5143500 h 6446838"/>
              <a:gd name="connsiteX1-81" fmla="*/ 3744 w 5943365"/>
              <a:gd name="connsiteY1-82" fmla="*/ 0 h 6446838"/>
              <a:gd name="connsiteX2-83" fmla="*/ 3513518 w 5943365"/>
              <a:gd name="connsiteY2-84" fmla="*/ 0 h 6446838"/>
              <a:gd name="connsiteX3-85" fmla="*/ 5943365 w 5943365"/>
              <a:gd name="connsiteY3-86" fmla="*/ 5143500 h 6446838"/>
              <a:gd name="connsiteX4-87" fmla="*/ 3744 w 5943365"/>
              <a:gd name="connsiteY4-88" fmla="*/ 5143500 h 6446838"/>
              <a:gd name="connsiteX0-89" fmla="*/ 3744 w 5943365"/>
              <a:gd name="connsiteY0-90" fmla="*/ 5143500 h 6446838"/>
              <a:gd name="connsiteX1-91" fmla="*/ 3744 w 5943365"/>
              <a:gd name="connsiteY1-92" fmla="*/ 0 h 6446838"/>
              <a:gd name="connsiteX2-93" fmla="*/ 3513518 w 5943365"/>
              <a:gd name="connsiteY2-94" fmla="*/ 0 h 6446838"/>
              <a:gd name="connsiteX3-95" fmla="*/ 5943365 w 5943365"/>
              <a:gd name="connsiteY3-96" fmla="*/ 5143500 h 6446838"/>
              <a:gd name="connsiteX4-97" fmla="*/ 3744 w 5943365"/>
              <a:gd name="connsiteY4-98" fmla="*/ 5143500 h 6446838"/>
              <a:gd name="connsiteX0-99" fmla="*/ 0 w 5939621"/>
              <a:gd name="connsiteY0-100" fmla="*/ 5143500 h 5143500"/>
              <a:gd name="connsiteX1-101" fmla="*/ 0 w 5939621"/>
              <a:gd name="connsiteY1-102" fmla="*/ 0 h 5143500"/>
              <a:gd name="connsiteX2-103" fmla="*/ 3509774 w 5939621"/>
              <a:gd name="connsiteY2-104" fmla="*/ 0 h 5143500"/>
              <a:gd name="connsiteX3-105" fmla="*/ 5939621 w 5939621"/>
              <a:gd name="connsiteY3-106" fmla="*/ 5143500 h 5143500"/>
              <a:gd name="connsiteX4-107" fmla="*/ 0 w 5939621"/>
              <a:gd name="connsiteY4-108" fmla="*/ 514350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10000 w 10000"/>
              <a:gd name="connsiteY3-8" fmla="*/ 10000 h 10000"/>
              <a:gd name="connsiteX4-9" fmla="*/ 0 w 10000"/>
              <a:gd name="connsiteY4-1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anose="02020500000000000000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83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10000 w 10000"/>
              <a:gd name="connsiteY3-8" fmla="*/ 10000 h 10000"/>
              <a:gd name="connsiteX4-9" fmla="*/ 0 w 10000"/>
              <a:gd name="connsiteY4-10" fmla="*/ 10000 h 10000"/>
              <a:gd name="connsiteX0-11" fmla="*/ 0 w 10000"/>
              <a:gd name="connsiteY0-12" fmla="*/ 10000 h 10000"/>
              <a:gd name="connsiteX1-13" fmla="*/ 2000 w 10000"/>
              <a:gd name="connsiteY1-14" fmla="*/ 0 h 10000"/>
              <a:gd name="connsiteX2-15" fmla="*/ 5000 w 10000"/>
              <a:gd name="connsiteY2-16" fmla="*/ 0 h 10000"/>
              <a:gd name="connsiteX3-17" fmla="*/ 10000 w 10000"/>
              <a:gd name="connsiteY3-18" fmla="*/ 10000 h 10000"/>
              <a:gd name="connsiteX4-19" fmla="*/ 0 w 10000"/>
              <a:gd name="connsiteY4-20" fmla="*/ 10000 h 10000"/>
              <a:gd name="connsiteX0-21" fmla="*/ 0 w 5000"/>
              <a:gd name="connsiteY0-22" fmla="*/ 10000 h 10000"/>
              <a:gd name="connsiteX1-23" fmla="*/ 2000 w 5000"/>
              <a:gd name="connsiteY1-24" fmla="*/ 0 h 10000"/>
              <a:gd name="connsiteX2-25" fmla="*/ 5000 w 5000"/>
              <a:gd name="connsiteY2-26" fmla="*/ 0 h 10000"/>
              <a:gd name="connsiteX3-27" fmla="*/ 5000 w 5000"/>
              <a:gd name="connsiteY3-28" fmla="*/ 10000 h 10000"/>
              <a:gd name="connsiteX4-29" fmla="*/ 0 w 5000"/>
              <a:gd name="connsiteY4-3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prstClr val="black"/>
              </a:solidFill>
              <a:ea typeface="Noto Sans CJK SC Medium" pitchFamily="34" charset="-128"/>
              <a:cs typeface="新細明體" panose="02020500000000000000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anose="02000603000000000000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anose="02000603000000000000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89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-1" fmla="*/ 0 w 5143500"/>
              <a:gd name="connsiteY0-2" fmla="*/ 5143500 h 5143500"/>
              <a:gd name="connsiteX1-3" fmla="*/ 0 w 5143500"/>
              <a:gd name="connsiteY1-4" fmla="*/ 0 h 5143500"/>
              <a:gd name="connsiteX2-5" fmla="*/ 1628775 w 5143500"/>
              <a:gd name="connsiteY2-6" fmla="*/ 1619250 h 5143500"/>
              <a:gd name="connsiteX3-7" fmla="*/ 5143500 w 5143500"/>
              <a:gd name="connsiteY3-8" fmla="*/ 5143500 h 5143500"/>
              <a:gd name="connsiteX4" fmla="*/ 0 w 5143500"/>
              <a:gd name="connsiteY4" fmla="*/ 5143500 h 5143500"/>
              <a:gd name="connsiteX0-9" fmla="*/ 0 w 5143500"/>
              <a:gd name="connsiteY0-10" fmla="*/ 5143500 h 5143500"/>
              <a:gd name="connsiteX1-11" fmla="*/ 0 w 5143500"/>
              <a:gd name="connsiteY1-12" fmla="*/ 0 h 5143500"/>
              <a:gd name="connsiteX2-13" fmla="*/ 2726795 w 5143500"/>
              <a:gd name="connsiteY2-14" fmla="*/ 0 h 5143500"/>
              <a:gd name="connsiteX3-15" fmla="*/ 5143500 w 5143500"/>
              <a:gd name="connsiteY3-16" fmla="*/ 5143500 h 5143500"/>
              <a:gd name="connsiteX4-17" fmla="*/ 0 w 5143500"/>
              <a:gd name="connsiteY4-18" fmla="*/ 5143500 h 5143500"/>
              <a:gd name="connsiteX0-19" fmla="*/ 2481809 w 5143500"/>
              <a:gd name="connsiteY0-20" fmla="*/ 5143499 h 5143500"/>
              <a:gd name="connsiteX1-21" fmla="*/ 0 w 5143500"/>
              <a:gd name="connsiteY1-22" fmla="*/ 0 h 5143500"/>
              <a:gd name="connsiteX2-23" fmla="*/ 2726795 w 5143500"/>
              <a:gd name="connsiteY2-24" fmla="*/ 0 h 5143500"/>
              <a:gd name="connsiteX3-25" fmla="*/ 5143500 w 5143500"/>
              <a:gd name="connsiteY3-26" fmla="*/ 5143500 h 5143500"/>
              <a:gd name="connsiteX4-27" fmla="*/ 2481809 w 5143500"/>
              <a:gd name="connsiteY4-28" fmla="*/ 5143499 h 5143500"/>
              <a:gd name="connsiteX0-29" fmla="*/ 224986 w 2886677"/>
              <a:gd name="connsiteY0-30" fmla="*/ 5143500 h 5143501"/>
              <a:gd name="connsiteX1-31" fmla="*/ 0 w 2886677"/>
              <a:gd name="connsiteY1-32" fmla="*/ 0 h 5143501"/>
              <a:gd name="connsiteX2-33" fmla="*/ 469972 w 2886677"/>
              <a:gd name="connsiteY2-34" fmla="*/ 1 h 5143501"/>
              <a:gd name="connsiteX3-35" fmla="*/ 2886677 w 2886677"/>
              <a:gd name="connsiteY3-36" fmla="*/ 5143501 h 5143501"/>
              <a:gd name="connsiteX4-37" fmla="*/ 224986 w 2886677"/>
              <a:gd name="connsiteY4-38" fmla="*/ 5143500 h 5143501"/>
              <a:gd name="connsiteX0-39" fmla="*/ 0 w 2661691"/>
              <a:gd name="connsiteY0-40" fmla="*/ 5143500 h 5143501"/>
              <a:gd name="connsiteX1-41" fmla="*/ 288489 w 2661691"/>
              <a:gd name="connsiteY1-42" fmla="*/ 0 h 5143501"/>
              <a:gd name="connsiteX2-43" fmla="*/ 244986 w 2661691"/>
              <a:gd name="connsiteY2-44" fmla="*/ 1 h 5143501"/>
              <a:gd name="connsiteX3-45" fmla="*/ 2661691 w 2661691"/>
              <a:gd name="connsiteY3-46" fmla="*/ 5143501 h 5143501"/>
              <a:gd name="connsiteX4-47" fmla="*/ 0 w 2661691"/>
              <a:gd name="connsiteY4-48" fmla="*/ 5143500 h 5143501"/>
              <a:gd name="connsiteX0-49" fmla="*/ 43503 w 2416705"/>
              <a:gd name="connsiteY0-50" fmla="*/ 5143500 h 5143501"/>
              <a:gd name="connsiteX1-51" fmla="*/ 43503 w 2416705"/>
              <a:gd name="connsiteY1-52" fmla="*/ 0 h 5143501"/>
              <a:gd name="connsiteX2-53" fmla="*/ 0 w 2416705"/>
              <a:gd name="connsiteY2-54" fmla="*/ 1 h 5143501"/>
              <a:gd name="connsiteX3-55" fmla="*/ 2416705 w 2416705"/>
              <a:gd name="connsiteY3-56" fmla="*/ 5143501 h 5143501"/>
              <a:gd name="connsiteX4-57" fmla="*/ 43503 w 2416705"/>
              <a:gd name="connsiteY4-58" fmla="*/ 5143500 h 51435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Gill Sans MT" panose="02000603000000000000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-1" fmla="*/ 13204 w 238228"/>
              <a:gd name="connsiteY0-2" fmla="*/ 0 h 5940000"/>
              <a:gd name="connsiteX1-3" fmla="*/ 238228 w 238228"/>
              <a:gd name="connsiteY1-4" fmla="*/ 0 h 5940000"/>
              <a:gd name="connsiteX2-5" fmla="*/ 238228 w 238228"/>
              <a:gd name="connsiteY2-6" fmla="*/ 5940000 h 5940000"/>
              <a:gd name="connsiteX3-7" fmla="*/ 13204 w 238228"/>
              <a:gd name="connsiteY3-8" fmla="*/ 5940000 h 5940000"/>
              <a:gd name="connsiteX4-9" fmla="*/ 0 w 238228"/>
              <a:gd name="connsiteY4-10" fmla="*/ 4730313 h 5940000"/>
              <a:gd name="connsiteX5" fmla="*/ 13204 w 238228"/>
              <a:gd name="connsiteY5" fmla="*/ 0 h 5940000"/>
              <a:gd name="connsiteX0-11" fmla="*/ 13204 w 238228"/>
              <a:gd name="connsiteY0-12" fmla="*/ 0 h 5940000"/>
              <a:gd name="connsiteX1-13" fmla="*/ 238228 w 238228"/>
              <a:gd name="connsiteY1-14" fmla="*/ 0 h 5940000"/>
              <a:gd name="connsiteX2-15" fmla="*/ 233662 w 238228"/>
              <a:gd name="connsiteY2-16" fmla="*/ 5231404 h 5940000"/>
              <a:gd name="connsiteX3-17" fmla="*/ 238228 w 238228"/>
              <a:gd name="connsiteY3-18" fmla="*/ 5940000 h 5940000"/>
              <a:gd name="connsiteX4-19" fmla="*/ 13204 w 238228"/>
              <a:gd name="connsiteY4-20" fmla="*/ 5940000 h 5940000"/>
              <a:gd name="connsiteX5-21" fmla="*/ 0 w 238228"/>
              <a:gd name="connsiteY5-22" fmla="*/ 4730313 h 5940000"/>
              <a:gd name="connsiteX6" fmla="*/ 13204 w 238228"/>
              <a:gd name="connsiteY6" fmla="*/ 0 h 5940000"/>
              <a:gd name="connsiteX0-23" fmla="*/ 13204 w 238228"/>
              <a:gd name="connsiteY0-24" fmla="*/ 5940000 h 6031440"/>
              <a:gd name="connsiteX1-25" fmla="*/ 0 w 238228"/>
              <a:gd name="connsiteY1-26" fmla="*/ 4730313 h 6031440"/>
              <a:gd name="connsiteX2-27" fmla="*/ 13204 w 238228"/>
              <a:gd name="connsiteY2-28" fmla="*/ 0 h 6031440"/>
              <a:gd name="connsiteX3-29" fmla="*/ 238228 w 238228"/>
              <a:gd name="connsiteY3-30" fmla="*/ 0 h 6031440"/>
              <a:gd name="connsiteX4-31" fmla="*/ 233662 w 238228"/>
              <a:gd name="connsiteY4-32" fmla="*/ 5231404 h 6031440"/>
              <a:gd name="connsiteX5-33" fmla="*/ 238228 w 238228"/>
              <a:gd name="connsiteY5-34" fmla="*/ 5940000 h 6031440"/>
              <a:gd name="connsiteX6-35" fmla="*/ 104644 w 238228"/>
              <a:gd name="connsiteY6-36" fmla="*/ 6031440 h 6031440"/>
              <a:gd name="connsiteX0-37" fmla="*/ 13204 w 238228"/>
              <a:gd name="connsiteY0-38" fmla="*/ 5940000 h 5940000"/>
              <a:gd name="connsiteX1-39" fmla="*/ 0 w 238228"/>
              <a:gd name="connsiteY1-40" fmla="*/ 4730313 h 5940000"/>
              <a:gd name="connsiteX2-41" fmla="*/ 13204 w 238228"/>
              <a:gd name="connsiteY2-42" fmla="*/ 0 h 5940000"/>
              <a:gd name="connsiteX3-43" fmla="*/ 238228 w 238228"/>
              <a:gd name="connsiteY3-44" fmla="*/ 0 h 5940000"/>
              <a:gd name="connsiteX4-45" fmla="*/ 233662 w 238228"/>
              <a:gd name="connsiteY4-46" fmla="*/ 5231404 h 5940000"/>
              <a:gd name="connsiteX5-47" fmla="*/ 238228 w 238228"/>
              <a:gd name="connsiteY5-48" fmla="*/ 5940000 h 5940000"/>
              <a:gd name="connsiteX0-49" fmla="*/ 13204 w 238228"/>
              <a:gd name="connsiteY0-50" fmla="*/ 5940000 h 5940000"/>
              <a:gd name="connsiteX1-51" fmla="*/ 0 w 238228"/>
              <a:gd name="connsiteY1-52" fmla="*/ 4730313 h 5940000"/>
              <a:gd name="connsiteX2-53" fmla="*/ 13204 w 238228"/>
              <a:gd name="connsiteY2-54" fmla="*/ 0 h 5940000"/>
              <a:gd name="connsiteX3-55" fmla="*/ 238228 w 238228"/>
              <a:gd name="connsiteY3-56" fmla="*/ 0 h 5940000"/>
              <a:gd name="connsiteX4-57" fmla="*/ 233662 w 238228"/>
              <a:gd name="connsiteY4-58" fmla="*/ 5231404 h 5940000"/>
              <a:gd name="connsiteX0-59" fmla="*/ 0 w 238228"/>
              <a:gd name="connsiteY0-60" fmla="*/ 4730313 h 5231404"/>
              <a:gd name="connsiteX1-61" fmla="*/ 13204 w 238228"/>
              <a:gd name="connsiteY1-62" fmla="*/ 0 h 5231404"/>
              <a:gd name="connsiteX2-63" fmla="*/ 238228 w 238228"/>
              <a:gd name="connsiteY2-64" fmla="*/ 0 h 5231404"/>
              <a:gd name="connsiteX3-65" fmla="*/ 233662 w 238228"/>
              <a:gd name="connsiteY3-66" fmla="*/ 5231404 h 5231404"/>
              <a:gd name="connsiteX0-67" fmla="*/ 25527 w 263755"/>
              <a:gd name="connsiteY0-68" fmla="*/ 5354752 h 5855843"/>
              <a:gd name="connsiteX1-69" fmla="*/ 31368 w 263755"/>
              <a:gd name="connsiteY1-70" fmla="*/ 788385 h 5855843"/>
              <a:gd name="connsiteX2-71" fmla="*/ 38731 w 263755"/>
              <a:gd name="connsiteY2-72" fmla="*/ 624439 h 5855843"/>
              <a:gd name="connsiteX3-73" fmla="*/ 263755 w 263755"/>
              <a:gd name="connsiteY3-74" fmla="*/ 624439 h 5855843"/>
              <a:gd name="connsiteX4-75" fmla="*/ 259189 w 263755"/>
              <a:gd name="connsiteY4-76" fmla="*/ 5855843 h 5855843"/>
              <a:gd name="connsiteX0-77" fmla="*/ 25527 w 276123"/>
              <a:gd name="connsiteY0-78" fmla="*/ 5354752 h 5855843"/>
              <a:gd name="connsiteX1-79" fmla="*/ 31368 w 276123"/>
              <a:gd name="connsiteY1-80" fmla="*/ 788385 h 5855843"/>
              <a:gd name="connsiteX2-81" fmla="*/ 38731 w 276123"/>
              <a:gd name="connsiteY2-82" fmla="*/ 624439 h 5855843"/>
              <a:gd name="connsiteX3-83" fmla="*/ 263755 w 276123"/>
              <a:gd name="connsiteY3-84" fmla="*/ 624439 h 5855843"/>
              <a:gd name="connsiteX4-85" fmla="*/ 276123 w 276123"/>
              <a:gd name="connsiteY4-86" fmla="*/ 709449 h 5855843"/>
              <a:gd name="connsiteX5-87" fmla="*/ 259189 w 276123"/>
              <a:gd name="connsiteY5-88" fmla="*/ 5855843 h 5855843"/>
              <a:gd name="connsiteX0-89" fmla="*/ 25527 w 276123"/>
              <a:gd name="connsiteY0-90" fmla="*/ 5354752 h 5855843"/>
              <a:gd name="connsiteX1-91" fmla="*/ 31368 w 276123"/>
              <a:gd name="connsiteY1-92" fmla="*/ 788385 h 5855843"/>
              <a:gd name="connsiteX2-93" fmla="*/ 38731 w 276123"/>
              <a:gd name="connsiteY2-94" fmla="*/ 624439 h 5855843"/>
              <a:gd name="connsiteX3-95" fmla="*/ 263755 w 276123"/>
              <a:gd name="connsiteY3-96" fmla="*/ 624439 h 5855843"/>
              <a:gd name="connsiteX4-97" fmla="*/ 276123 w 276123"/>
              <a:gd name="connsiteY4-98" fmla="*/ 709449 h 5855843"/>
              <a:gd name="connsiteX5-99" fmla="*/ 259189 w 276123"/>
              <a:gd name="connsiteY5-100" fmla="*/ 5855843 h 5855843"/>
              <a:gd name="connsiteX0-101" fmla="*/ 25527 w 276123"/>
              <a:gd name="connsiteY0-102" fmla="*/ 5354752 h 5855843"/>
              <a:gd name="connsiteX1-103" fmla="*/ 31368 w 276123"/>
              <a:gd name="connsiteY1-104" fmla="*/ 788385 h 5855843"/>
              <a:gd name="connsiteX2-105" fmla="*/ 38731 w 276123"/>
              <a:gd name="connsiteY2-106" fmla="*/ 624439 h 5855843"/>
              <a:gd name="connsiteX3-107" fmla="*/ 263755 w 276123"/>
              <a:gd name="connsiteY3-108" fmla="*/ 624439 h 5855843"/>
              <a:gd name="connsiteX4-109" fmla="*/ 276123 w 276123"/>
              <a:gd name="connsiteY4-110" fmla="*/ 709449 h 5855843"/>
              <a:gd name="connsiteX5-111" fmla="*/ 259189 w 276123"/>
              <a:gd name="connsiteY5-112" fmla="*/ 5855843 h 5855843"/>
              <a:gd name="connsiteX0-113" fmla="*/ 25527 w 303320"/>
              <a:gd name="connsiteY0-114" fmla="*/ 5517200 h 6018291"/>
              <a:gd name="connsiteX1-115" fmla="*/ 31368 w 303320"/>
              <a:gd name="connsiteY1-116" fmla="*/ 950833 h 6018291"/>
              <a:gd name="connsiteX2-117" fmla="*/ 38731 w 303320"/>
              <a:gd name="connsiteY2-118" fmla="*/ 786887 h 6018291"/>
              <a:gd name="connsiteX3-119" fmla="*/ 263755 w 303320"/>
              <a:gd name="connsiteY3-120" fmla="*/ 786887 h 6018291"/>
              <a:gd name="connsiteX4-121" fmla="*/ 276123 w 303320"/>
              <a:gd name="connsiteY4-122" fmla="*/ 871897 h 6018291"/>
              <a:gd name="connsiteX5-123" fmla="*/ 259189 w 303320"/>
              <a:gd name="connsiteY5-124" fmla="*/ 6018291 h 6018291"/>
              <a:gd name="connsiteX0-125" fmla="*/ 27588 w 278184"/>
              <a:gd name="connsiteY0-126" fmla="*/ 5517204 h 6018295"/>
              <a:gd name="connsiteX1-127" fmla="*/ 33429 w 278184"/>
              <a:gd name="connsiteY1-128" fmla="*/ 950837 h 6018295"/>
              <a:gd name="connsiteX2-129" fmla="*/ 40792 w 278184"/>
              <a:gd name="connsiteY2-130" fmla="*/ 786891 h 6018295"/>
              <a:gd name="connsiteX3-131" fmla="*/ 278184 w 278184"/>
              <a:gd name="connsiteY3-132" fmla="*/ 871901 h 6018295"/>
              <a:gd name="connsiteX4-133" fmla="*/ 261250 w 278184"/>
              <a:gd name="connsiteY4-134" fmla="*/ 6018295 h 6018295"/>
              <a:gd name="connsiteX0-135" fmla="*/ 34378 w 316483"/>
              <a:gd name="connsiteY0-136" fmla="*/ 5517204 h 6018295"/>
              <a:gd name="connsiteX1-137" fmla="*/ 40219 w 316483"/>
              <a:gd name="connsiteY1-138" fmla="*/ 950837 h 6018295"/>
              <a:gd name="connsiteX2-139" fmla="*/ 275691 w 316483"/>
              <a:gd name="connsiteY2-140" fmla="*/ 597150 h 6018295"/>
              <a:gd name="connsiteX3-141" fmla="*/ 284974 w 316483"/>
              <a:gd name="connsiteY3-142" fmla="*/ 871901 h 6018295"/>
              <a:gd name="connsiteX4-143" fmla="*/ 268040 w 316483"/>
              <a:gd name="connsiteY4-144" fmla="*/ 6018295 h 6018295"/>
              <a:gd name="connsiteX0-145" fmla="*/ 34378 w 316483"/>
              <a:gd name="connsiteY0-146" fmla="*/ 5517204 h 6018295"/>
              <a:gd name="connsiteX1-147" fmla="*/ 40219 w 316483"/>
              <a:gd name="connsiteY1-148" fmla="*/ 950837 h 6018295"/>
              <a:gd name="connsiteX2-149" fmla="*/ 275691 w 316483"/>
              <a:gd name="connsiteY2-150" fmla="*/ 597150 h 6018295"/>
              <a:gd name="connsiteX3-151" fmla="*/ 284974 w 316483"/>
              <a:gd name="connsiteY3-152" fmla="*/ 871901 h 6018295"/>
              <a:gd name="connsiteX4-153" fmla="*/ 268040 w 316483"/>
              <a:gd name="connsiteY4-154" fmla="*/ 6018295 h 6018295"/>
              <a:gd name="connsiteX0-155" fmla="*/ 34378 w 316483"/>
              <a:gd name="connsiteY0-156" fmla="*/ 5517204 h 6018295"/>
              <a:gd name="connsiteX1-157" fmla="*/ 40219 w 316483"/>
              <a:gd name="connsiteY1-158" fmla="*/ 950837 h 6018295"/>
              <a:gd name="connsiteX2-159" fmla="*/ 275691 w 316483"/>
              <a:gd name="connsiteY2-160" fmla="*/ 597150 h 6018295"/>
              <a:gd name="connsiteX3-161" fmla="*/ 284974 w 316483"/>
              <a:gd name="connsiteY3-162" fmla="*/ 871901 h 6018295"/>
              <a:gd name="connsiteX4-163" fmla="*/ 268040 w 316483"/>
              <a:gd name="connsiteY4-164" fmla="*/ 6018295 h 6018295"/>
              <a:gd name="connsiteX0-165" fmla="*/ 34378 w 316483"/>
              <a:gd name="connsiteY0-166" fmla="*/ 5517204 h 6018295"/>
              <a:gd name="connsiteX1-167" fmla="*/ 40219 w 316483"/>
              <a:gd name="connsiteY1-168" fmla="*/ 950837 h 6018295"/>
              <a:gd name="connsiteX2-169" fmla="*/ 275691 w 316483"/>
              <a:gd name="connsiteY2-170" fmla="*/ 597150 h 6018295"/>
              <a:gd name="connsiteX3-171" fmla="*/ 284974 w 316483"/>
              <a:gd name="connsiteY3-172" fmla="*/ 871901 h 6018295"/>
              <a:gd name="connsiteX4-173" fmla="*/ 268040 w 316483"/>
              <a:gd name="connsiteY4-174" fmla="*/ 6018295 h 6018295"/>
              <a:gd name="connsiteX0-175" fmla="*/ 69355 w 319951"/>
              <a:gd name="connsiteY0-176" fmla="*/ 5517204 h 6018295"/>
              <a:gd name="connsiteX1-177" fmla="*/ 75196 w 319951"/>
              <a:gd name="connsiteY1-178" fmla="*/ 950837 h 6018295"/>
              <a:gd name="connsiteX2-179" fmla="*/ 188304 w 319951"/>
              <a:gd name="connsiteY2-180" fmla="*/ 654210 h 6018295"/>
              <a:gd name="connsiteX3-181" fmla="*/ 319951 w 319951"/>
              <a:gd name="connsiteY3-182" fmla="*/ 871901 h 6018295"/>
              <a:gd name="connsiteX4-183" fmla="*/ 303017 w 319951"/>
              <a:gd name="connsiteY4-184" fmla="*/ 6018295 h 6018295"/>
              <a:gd name="connsiteX0-185" fmla="*/ 53084 w 303680"/>
              <a:gd name="connsiteY0-186" fmla="*/ 5517204 h 6018295"/>
              <a:gd name="connsiteX1-187" fmla="*/ 58925 w 303680"/>
              <a:gd name="connsiteY1-188" fmla="*/ 950837 h 6018295"/>
              <a:gd name="connsiteX2-189" fmla="*/ 188304 w 303680"/>
              <a:gd name="connsiteY2-190" fmla="*/ 795595 h 6018295"/>
              <a:gd name="connsiteX3-191" fmla="*/ 303680 w 303680"/>
              <a:gd name="connsiteY3-192" fmla="*/ 871901 h 6018295"/>
              <a:gd name="connsiteX4-193" fmla="*/ 286746 w 303680"/>
              <a:gd name="connsiteY4-194" fmla="*/ 6018295 h 6018295"/>
              <a:gd name="connsiteX0-195" fmla="*/ 16696 w 267292"/>
              <a:gd name="connsiteY0-196" fmla="*/ 5517204 h 6018295"/>
              <a:gd name="connsiteX1-197" fmla="*/ 22537 w 267292"/>
              <a:gd name="connsiteY1-198" fmla="*/ 950837 h 6018295"/>
              <a:gd name="connsiteX2-199" fmla="*/ 151916 w 267292"/>
              <a:gd name="connsiteY2-200" fmla="*/ 795595 h 6018295"/>
              <a:gd name="connsiteX3-201" fmla="*/ 267292 w 267292"/>
              <a:gd name="connsiteY3-202" fmla="*/ 871901 h 6018295"/>
              <a:gd name="connsiteX4-203" fmla="*/ 250358 w 267292"/>
              <a:gd name="connsiteY4-204" fmla="*/ 6018295 h 6018295"/>
              <a:gd name="connsiteX0-205" fmla="*/ 16696 w 267292"/>
              <a:gd name="connsiteY0-206" fmla="*/ 5517204 h 6018295"/>
              <a:gd name="connsiteX1-207" fmla="*/ 22537 w 267292"/>
              <a:gd name="connsiteY1-208" fmla="*/ 950837 h 6018295"/>
              <a:gd name="connsiteX2-209" fmla="*/ 151916 w 267292"/>
              <a:gd name="connsiteY2-210" fmla="*/ 795595 h 6018295"/>
              <a:gd name="connsiteX3-211" fmla="*/ 267292 w 267292"/>
              <a:gd name="connsiteY3-212" fmla="*/ 871901 h 6018295"/>
              <a:gd name="connsiteX4-213" fmla="*/ 250358 w 267292"/>
              <a:gd name="connsiteY4-214" fmla="*/ 6018295 h 6018295"/>
              <a:gd name="connsiteX0-215" fmla="*/ 11098 w 261694"/>
              <a:gd name="connsiteY0-216" fmla="*/ 5517204 h 6018295"/>
              <a:gd name="connsiteX1-217" fmla="*/ 16939 w 261694"/>
              <a:gd name="connsiteY1-218" fmla="*/ 950837 h 6018295"/>
              <a:gd name="connsiteX2-219" fmla="*/ 146318 w 261694"/>
              <a:gd name="connsiteY2-220" fmla="*/ 795595 h 6018295"/>
              <a:gd name="connsiteX3-221" fmla="*/ 261694 w 261694"/>
              <a:gd name="connsiteY3-222" fmla="*/ 871901 h 6018295"/>
              <a:gd name="connsiteX4-223" fmla="*/ 244760 w 261694"/>
              <a:gd name="connsiteY4-224" fmla="*/ 6018295 h 6018295"/>
              <a:gd name="connsiteX0-225" fmla="*/ 11098 w 267554"/>
              <a:gd name="connsiteY0-226" fmla="*/ 5517204 h 6018295"/>
              <a:gd name="connsiteX1-227" fmla="*/ 16939 w 267554"/>
              <a:gd name="connsiteY1-228" fmla="*/ 950837 h 6018295"/>
              <a:gd name="connsiteX2-229" fmla="*/ 146318 w 267554"/>
              <a:gd name="connsiteY2-230" fmla="*/ 795595 h 6018295"/>
              <a:gd name="connsiteX3-231" fmla="*/ 261694 w 267554"/>
              <a:gd name="connsiteY3-232" fmla="*/ 871901 h 6018295"/>
              <a:gd name="connsiteX4-233" fmla="*/ 244760 w 267554"/>
              <a:gd name="connsiteY4-234" fmla="*/ 6018295 h 6018295"/>
              <a:gd name="connsiteX0-235" fmla="*/ 14720 w 271176"/>
              <a:gd name="connsiteY0-236" fmla="*/ 4734765 h 5235856"/>
              <a:gd name="connsiteX1-237" fmla="*/ 20561 w 271176"/>
              <a:gd name="connsiteY1-238" fmla="*/ 168398 h 5235856"/>
              <a:gd name="connsiteX2-239" fmla="*/ 149940 w 271176"/>
              <a:gd name="connsiteY2-240" fmla="*/ 13156 h 5235856"/>
              <a:gd name="connsiteX3-241" fmla="*/ 265316 w 271176"/>
              <a:gd name="connsiteY3-242" fmla="*/ 89462 h 5235856"/>
              <a:gd name="connsiteX4-243" fmla="*/ 248382 w 271176"/>
              <a:gd name="connsiteY4-244" fmla="*/ 5235856 h 5235856"/>
              <a:gd name="connsiteX0-245" fmla="*/ 14720 w 271176"/>
              <a:gd name="connsiteY0-246" fmla="*/ 4734765 h 5235856"/>
              <a:gd name="connsiteX1-247" fmla="*/ 20561 w 271176"/>
              <a:gd name="connsiteY1-248" fmla="*/ 168398 h 5235856"/>
              <a:gd name="connsiteX2-249" fmla="*/ 149940 w 271176"/>
              <a:gd name="connsiteY2-250" fmla="*/ 13156 h 5235856"/>
              <a:gd name="connsiteX3-251" fmla="*/ 265316 w 271176"/>
              <a:gd name="connsiteY3-252" fmla="*/ 89462 h 5235856"/>
              <a:gd name="connsiteX4-253" fmla="*/ 248382 w 271176"/>
              <a:gd name="connsiteY4-254" fmla="*/ 5235856 h 5235856"/>
              <a:gd name="connsiteX0-255" fmla="*/ 14720 w 271176"/>
              <a:gd name="connsiteY0-256" fmla="*/ 4734765 h 5235856"/>
              <a:gd name="connsiteX1-257" fmla="*/ 20561 w 271176"/>
              <a:gd name="connsiteY1-258" fmla="*/ 168398 h 5235856"/>
              <a:gd name="connsiteX2-259" fmla="*/ 149940 w 271176"/>
              <a:gd name="connsiteY2-260" fmla="*/ 13156 h 5235856"/>
              <a:gd name="connsiteX3-261" fmla="*/ 265316 w 271176"/>
              <a:gd name="connsiteY3-262" fmla="*/ 89462 h 5235856"/>
              <a:gd name="connsiteX4-263" fmla="*/ 248382 w 271176"/>
              <a:gd name="connsiteY4-264" fmla="*/ 5235856 h 5235856"/>
              <a:gd name="connsiteX0-265" fmla="*/ 14720 w 300269"/>
              <a:gd name="connsiteY0-266" fmla="*/ 4793681 h 5294772"/>
              <a:gd name="connsiteX1-267" fmla="*/ 20561 w 300269"/>
              <a:gd name="connsiteY1-268" fmla="*/ 227314 h 5294772"/>
              <a:gd name="connsiteX2-269" fmla="*/ 149940 w 300269"/>
              <a:gd name="connsiteY2-270" fmla="*/ 72072 h 5294772"/>
              <a:gd name="connsiteX3-271" fmla="*/ 265316 w 300269"/>
              <a:gd name="connsiteY3-272" fmla="*/ 148378 h 5294772"/>
              <a:gd name="connsiteX4-273" fmla="*/ 248382 w 300269"/>
              <a:gd name="connsiteY4-274" fmla="*/ 5294772 h 5294772"/>
              <a:gd name="connsiteX0-275" fmla="*/ 14720 w 300269"/>
              <a:gd name="connsiteY0-276" fmla="*/ 4793681 h 5294772"/>
              <a:gd name="connsiteX1-277" fmla="*/ 20561 w 300269"/>
              <a:gd name="connsiteY1-278" fmla="*/ 227314 h 5294772"/>
              <a:gd name="connsiteX2-279" fmla="*/ 149940 w 300269"/>
              <a:gd name="connsiteY2-280" fmla="*/ 72072 h 5294772"/>
              <a:gd name="connsiteX3-281" fmla="*/ 265316 w 300269"/>
              <a:gd name="connsiteY3-282" fmla="*/ 148378 h 5294772"/>
              <a:gd name="connsiteX4-283" fmla="*/ 248382 w 300269"/>
              <a:gd name="connsiteY4-284" fmla="*/ 5294772 h 5294772"/>
              <a:gd name="connsiteX0-285" fmla="*/ 11098 w 296647"/>
              <a:gd name="connsiteY0-286" fmla="*/ 4793681 h 5294772"/>
              <a:gd name="connsiteX1-287" fmla="*/ 16939 w 296647"/>
              <a:gd name="connsiteY1-288" fmla="*/ 227314 h 5294772"/>
              <a:gd name="connsiteX2-289" fmla="*/ 146318 w 296647"/>
              <a:gd name="connsiteY2-290" fmla="*/ 72072 h 5294772"/>
              <a:gd name="connsiteX3-291" fmla="*/ 261694 w 296647"/>
              <a:gd name="connsiteY3-292" fmla="*/ 148378 h 5294772"/>
              <a:gd name="connsiteX4-293" fmla="*/ 244760 w 296647"/>
              <a:gd name="connsiteY4-294" fmla="*/ 5294772 h 5294772"/>
              <a:gd name="connsiteX0-295" fmla="*/ 11098 w 296647"/>
              <a:gd name="connsiteY0-296" fmla="*/ 4793681 h 5294772"/>
              <a:gd name="connsiteX1-297" fmla="*/ 16939 w 296647"/>
              <a:gd name="connsiteY1-298" fmla="*/ 227314 h 5294772"/>
              <a:gd name="connsiteX2-299" fmla="*/ 146318 w 296647"/>
              <a:gd name="connsiteY2-300" fmla="*/ 72072 h 5294772"/>
              <a:gd name="connsiteX3-301" fmla="*/ 261694 w 296647"/>
              <a:gd name="connsiteY3-302" fmla="*/ 148378 h 5294772"/>
              <a:gd name="connsiteX4-303" fmla="*/ 244760 w 296647"/>
              <a:gd name="connsiteY4-304" fmla="*/ 5294772 h 5294772"/>
              <a:gd name="connsiteX0-305" fmla="*/ 11098 w 261694"/>
              <a:gd name="connsiteY0-306" fmla="*/ 4721609 h 5222700"/>
              <a:gd name="connsiteX1-307" fmla="*/ 16939 w 261694"/>
              <a:gd name="connsiteY1-308" fmla="*/ 155242 h 5222700"/>
              <a:gd name="connsiteX2-309" fmla="*/ 146318 w 261694"/>
              <a:gd name="connsiteY2-310" fmla="*/ 0 h 5222700"/>
              <a:gd name="connsiteX3-311" fmla="*/ 261694 w 261694"/>
              <a:gd name="connsiteY3-312" fmla="*/ 76306 h 5222700"/>
              <a:gd name="connsiteX4-313" fmla="*/ 244760 w 261694"/>
              <a:gd name="connsiteY4-314" fmla="*/ 5222700 h 5222700"/>
              <a:gd name="connsiteX0-315" fmla="*/ 11098 w 261694"/>
              <a:gd name="connsiteY0-316" fmla="*/ 5489879 h 5990970"/>
              <a:gd name="connsiteX1-317" fmla="*/ 16939 w 261694"/>
              <a:gd name="connsiteY1-318" fmla="*/ 923512 h 5990970"/>
              <a:gd name="connsiteX2-319" fmla="*/ 261694 w 261694"/>
              <a:gd name="connsiteY2-320" fmla="*/ 844576 h 5990970"/>
              <a:gd name="connsiteX3-321" fmla="*/ 244760 w 261694"/>
              <a:gd name="connsiteY3-322" fmla="*/ 5990970 h 5990970"/>
              <a:gd name="connsiteX0-323" fmla="*/ 11098 w 261694"/>
              <a:gd name="connsiteY0-324" fmla="*/ 5340584 h 5841675"/>
              <a:gd name="connsiteX1-325" fmla="*/ 16939 w 261694"/>
              <a:gd name="connsiteY1-326" fmla="*/ 774217 h 5841675"/>
              <a:gd name="connsiteX2-327" fmla="*/ 261694 w 261694"/>
              <a:gd name="connsiteY2-328" fmla="*/ 695281 h 5841675"/>
              <a:gd name="connsiteX3-329" fmla="*/ 244760 w 261694"/>
              <a:gd name="connsiteY3-330" fmla="*/ 5841675 h 5841675"/>
              <a:gd name="connsiteX0-331" fmla="*/ 11098 w 261694"/>
              <a:gd name="connsiteY0-332" fmla="*/ 4645303 h 5146394"/>
              <a:gd name="connsiteX1-333" fmla="*/ 16939 w 261694"/>
              <a:gd name="connsiteY1-334" fmla="*/ 78936 h 5146394"/>
              <a:gd name="connsiteX2-335" fmla="*/ 261694 w 261694"/>
              <a:gd name="connsiteY2-336" fmla="*/ 0 h 5146394"/>
              <a:gd name="connsiteX3-337" fmla="*/ 244760 w 261694"/>
              <a:gd name="connsiteY3-338" fmla="*/ 5146394 h 5146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prstClr val="black"/>
              </a:solidFill>
              <a:ea typeface="Noto Sans CJK SC Medium" pitchFamily="34" charset="-128"/>
              <a:cs typeface="新細明體" panose="02020500000000000000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0480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10000 w 10000"/>
              <a:gd name="connsiteY3-8" fmla="*/ 10000 h 10000"/>
              <a:gd name="connsiteX4-9" fmla="*/ 0 w 10000"/>
              <a:gd name="connsiteY4-10" fmla="*/ 10000 h 10000"/>
              <a:gd name="connsiteX0-11" fmla="*/ 0 w 10000"/>
              <a:gd name="connsiteY0-12" fmla="*/ 10000 h 10000"/>
              <a:gd name="connsiteX1-13" fmla="*/ 2736 w 10000"/>
              <a:gd name="connsiteY1-14" fmla="*/ 0 h 10000"/>
              <a:gd name="connsiteX2-15" fmla="*/ 10000 w 10000"/>
              <a:gd name="connsiteY2-16" fmla="*/ 0 h 10000"/>
              <a:gd name="connsiteX3-17" fmla="*/ 10000 w 10000"/>
              <a:gd name="connsiteY3-18" fmla="*/ 10000 h 10000"/>
              <a:gd name="connsiteX4-19" fmla="*/ 0 w 10000"/>
              <a:gd name="connsiteY4-20" fmla="*/ 10000 h 10000"/>
              <a:gd name="connsiteX0-21" fmla="*/ 0 w 10000"/>
              <a:gd name="connsiteY0-22" fmla="*/ 10000 h 10000"/>
              <a:gd name="connsiteX1-23" fmla="*/ 0 w 10000"/>
              <a:gd name="connsiteY1-24" fmla="*/ 0 h 10000"/>
              <a:gd name="connsiteX2-25" fmla="*/ 10000 w 10000"/>
              <a:gd name="connsiteY2-26" fmla="*/ 0 h 10000"/>
              <a:gd name="connsiteX3-27" fmla="*/ 10000 w 10000"/>
              <a:gd name="connsiteY3-28" fmla="*/ 10000 h 10000"/>
              <a:gd name="connsiteX4-29" fmla="*/ 0 w 10000"/>
              <a:gd name="connsiteY4-3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anose="02020500000000000000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-1" fmla="*/ 0 w 5143500"/>
              <a:gd name="connsiteY0-2" fmla="*/ 5143500 h 5143500"/>
              <a:gd name="connsiteX1-3" fmla="*/ 0 w 5143500"/>
              <a:gd name="connsiteY1-4" fmla="*/ 0 h 5143500"/>
              <a:gd name="connsiteX2-5" fmla="*/ 1628775 w 5143500"/>
              <a:gd name="connsiteY2-6" fmla="*/ 1619250 h 5143500"/>
              <a:gd name="connsiteX3-7" fmla="*/ 5143500 w 5143500"/>
              <a:gd name="connsiteY3-8" fmla="*/ 5143500 h 5143500"/>
              <a:gd name="connsiteX4" fmla="*/ 0 w 5143500"/>
              <a:gd name="connsiteY4" fmla="*/ 5143500 h 5143500"/>
              <a:gd name="connsiteX0-9" fmla="*/ 0 w 5143500"/>
              <a:gd name="connsiteY0-10" fmla="*/ 5143500 h 5143500"/>
              <a:gd name="connsiteX1-11" fmla="*/ 0 w 5143500"/>
              <a:gd name="connsiteY1-12" fmla="*/ 0 h 5143500"/>
              <a:gd name="connsiteX2-13" fmla="*/ 2726795 w 5143500"/>
              <a:gd name="connsiteY2-14" fmla="*/ 0 h 5143500"/>
              <a:gd name="connsiteX3-15" fmla="*/ 5143500 w 5143500"/>
              <a:gd name="connsiteY3-16" fmla="*/ 5143500 h 5143500"/>
              <a:gd name="connsiteX4-17" fmla="*/ 0 w 5143500"/>
              <a:gd name="connsiteY4-18" fmla="*/ 5143500 h 5143500"/>
              <a:gd name="connsiteX0-19" fmla="*/ 2481809 w 5143500"/>
              <a:gd name="connsiteY0-20" fmla="*/ 5143499 h 5143500"/>
              <a:gd name="connsiteX1-21" fmla="*/ 0 w 5143500"/>
              <a:gd name="connsiteY1-22" fmla="*/ 0 h 5143500"/>
              <a:gd name="connsiteX2-23" fmla="*/ 2726795 w 5143500"/>
              <a:gd name="connsiteY2-24" fmla="*/ 0 h 5143500"/>
              <a:gd name="connsiteX3-25" fmla="*/ 5143500 w 5143500"/>
              <a:gd name="connsiteY3-26" fmla="*/ 5143500 h 5143500"/>
              <a:gd name="connsiteX4-27" fmla="*/ 2481809 w 5143500"/>
              <a:gd name="connsiteY4-28" fmla="*/ 5143499 h 5143500"/>
              <a:gd name="connsiteX0-29" fmla="*/ 224986 w 2886677"/>
              <a:gd name="connsiteY0-30" fmla="*/ 5143500 h 5143501"/>
              <a:gd name="connsiteX1-31" fmla="*/ 0 w 2886677"/>
              <a:gd name="connsiteY1-32" fmla="*/ 0 h 5143501"/>
              <a:gd name="connsiteX2-33" fmla="*/ 469972 w 2886677"/>
              <a:gd name="connsiteY2-34" fmla="*/ 1 h 5143501"/>
              <a:gd name="connsiteX3-35" fmla="*/ 2886677 w 2886677"/>
              <a:gd name="connsiteY3-36" fmla="*/ 5143501 h 5143501"/>
              <a:gd name="connsiteX4-37" fmla="*/ 224986 w 2886677"/>
              <a:gd name="connsiteY4-38" fmla="*/ 5143500 h 5143501"/>
              <a:gd name="connsiteX0-39" fmla="*/ 0 w 2661691"/>
              <a:gd name="connsiteY0-40" fmla="*/ 5143500 h 5143501"/>
              <a:gd name="connsiteX1-41" fmla="*/ 288489 w 2661691"/>
              <a:gd name="connsiteY1-42" fmla="*/ 0 h 5143501"/>
              <a:gd name="connsiteX2-43" fmla="*/ 244986 w 2661691"/>
              <a:gd name="connsiteY2-44" fmla="*/ 1 h 5143501"/>
              <a:gd name="connsiteX3-45" fmla="*/ 2661691 w 2661691"/>
              <a:gd name="connsiteY3-46" fmla="*/ 5143501 h 5143501"/>
              <a:gd name="connsiteX4-47" fmla="*/ 0 w 2661691"/>
              <a:gd name="connsiteY4-48" fmla="*/ 5143500 h 5143501"/>
              <a:gd name="connsiteX0-49" fmla="*/ 43503 w 2416705"/>
              <a:gd name="connsiteY0-50" fmla="*/ 5143500 h 5143501"/>
              <a:gd name="connsiteX1-51" fmla="*/ 43503 w 2416705"/>
              <a:gd name="connsiteY1-52" fmla="*/ 0 h 5143501"/>
              <a:gd name="connsiteX2-53" fmla="*/ 0 w 2416705"/>
              <a:gd name="connsiteY2-54" fmla="*/ 1 h 5143501"/>
              <a:gd name="connsiteX3-55" fmla="*/ 2416705 w 2416705"/>
              <a:gd name="connsiteY3-56" fmla="*/ 5143501 h 5143501"/>
              <a:gd name="connsiteX4-57" fmla="*/ 43503 w 2416705"/>
              <a:gd name="connsiteY4-58" fmla="*/ 5143500 h 51435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Gill Sans MT" panose="02000603000000000000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-1" fmla="*/ 13204 w 238228"/>
              <a:gd name="connsiteY0-2" fmla="*/ 0 h 5940000"/>
              <a:gd name="connsiteX1-3" fmla="*/ 238228 w 238228"/>
              <a:gd name="connsiteY1-4" fmla="*/ 0 h 5940000"/>
              <a:gd name="connsiteX2-5" fmla="*/ 238228 w 238228"/>
              <a:gd name="connsiteY2-6" fmla="*/ 5940000 h 5940000"/>
              <a:gd name="connsiteX3-7" fmla="*/ 13204 w 238228"/>
              <a:gd name="connsiteY3-8" fmla="*/ 5940000 h 5940000"/>
              <a:gd name="connsiteX4-9" fmla="*/ 0 w 238228"/>
              <a:gd name="connsiteY4-10" fmla="*/ 4730313 h 5940000"/>
              <a:gd name="connsiteX5" fmla="*/ 13204 w 238228"/>
              <a:gd name="connsiteY5" fmla="*/ 0 h 5940000"/>
              <a:gd name="connsiteX0-11" fmla="*/ 13204 w 238228"/>
              <a:gd name="connsiteY0-12" fmla="*/ 0 h 5940000"/>
              <a:gd name="connsiteX1-13" fmla="*/ 238228 w 238228"/>
              <a:gd name="connsiteY1-14" fmla="*/ 0 h 5940000"/>
              <a:gd name="connsiteX2-15" fmla="*/ 233662 w 238228"/>
              <a:gd name="connsiteY2-16" fmla="*/ 5231404 h 5940000"/>
              <a:gd name="connsiteX3-17" fmla="*/ 238228 w 238228"/>
              <a:gd name="connsiteY3-18" fmla="*/ 5940000 h 5940000"/>
              <a:gd name="connsiteX4-19" fmla="*/ 13204 w 238228"/>
              <a:gd name="connsiteY4-20" fmla="*/ 5940000 h 5940000"/>
              <a:gd name="connsiteX5-21" fmla="*/ 0 w 238228"/>
              <a:gd name="connsiteY5-22" fmla="*/ 4730313 h 5940000"/>
              <a:gd name="connsiteX6" fmla="*/ 13204 w 238228"/>
              <a:gd name="connsiteY6" fmla="*/ 0 h 5940000"/>
              <a:gd name="connsiteX0-23" fmla="*/ 13204 w 238228"/>
              <a:gd name="connsiteY0-24" fmla="*/ 5940000 h 6031440"/>
              <a:gd name="connsiteX1-25" fmla="*/ 0 w 238228"/>
              <a:gd name="connsiteY1-26" fmla="*/ 4730313 h 6031440"/>
              <a:gd name="connsiteX2-27" fmla="*/ 13204 w 238228"/>
              <a:gd name="connsiteY2-28" fmla="*/ 0 h 6031440"/>
              <a:gd name="connsiteX3-29" fmla="*/ 238228 w 238228"/>
              <a:gd name="connsiteY3-30" fmla="*/ 0 h 6031440"/>
              <a:gd name="connsiteX4-31" fmla="*/ 233662 w 238228"/>
              <a:gd name="connsiteY4-32" fmla="*/ 5231404 h 6031440"/>
              <a:gd name="connsiteX5-33" fmla="*/ 238228 w 238228"/>
              <a:gd name="connsiteY5-34" fmla="*/ 5940000 h 6031440"/>
              <a:gd name="connsiteX6-35" fmla="*/ 104644 w 238228"/>
              <a:gd name="connsiteY6-36" fmla="*/ 6031440 h 6031440"/>
              <a:gd name="connsiteX0-37" fmla="*/ 13204 w 238228"/>
              <a:gd name="connsiteY0-38" fmla="*/ 5940000 h 5940000"/>
              <a:gd name="connsiteX1-39" fmla="*/ 0 w 238228"/>
              <a:gd name="connsiteY1-40" fmla="*/ 4730313 h 5940000"/>
              <a:gd name="connsiteX2-41" fmla="*/ 13204 w 238228"/>
              <a:gd name="connsiteY2-42" fmla="*/ 0 h 5940000"/>
              <a:gd name="connsiteX3-43" fmla="*/ 238228 w 238228"/>
              <a:gd name="connsiteY3-44" fmla="*/ 0 h 5940000"/>
              <a:gd name="connsiteX4-45" fmla="*/ 233662 w 238228"/>
              <a:gd name="connsiteY4-46" fmla="*/ 5231404 h 5940000"/>
              <a:gd name="connsiteX5-47" fmla="*/ 238228 w 238228"/>
              <a:gd name="connsiteY5-48" fmla="*/ 5940000 h 5940000"/>
              <a:gd name="connsiteX0-49" fmla="*/ 13204 w 238228"/>
              <a:gd name="connsiteY0-50" fmla="*/ 5940000 h 5940000"/>
              <a:gd name="connsiteX1-51" fmla="*/ 0 w 238228"/>
              <a:gd name="connsiteY1-52" fmla="*/ 4730313 h 5940000"/>
              <a:gd name="connsiteX2-53" fmla="*/ 13204 w 238228"/>
              <a:gd name="connsiteY2-54" fmla="*/ 0 h 5940000"/>
              <a:gd name="connsiteX3-55" fmla="*/ 238228 w 238228"/>
              <a:gd name="connsiteY3-56" fmla="*/ 0 h 5940000"/>
              <a:gd name="connsiteX4-57" fmla="*/ 233662 w 238228"/>
              <a:gd name="connsiteY4-58" fmla="*/ 5231404 h 5940000"/>
              <a:gd name="connsiteX0-59" fmla="*/ 0 w 238228"/>
              <a:gd name="connsiteY0-60" fmla="*/ 4730313 h 5231404"/>
              <a:gd name="connsiteX1-61" fmla="*/ 13204 w 238228"/>
              <a:gd name="connsiteY1-62" fmla="*/ 0 h 5231404"/>
              <a:gd name="connsiteX2-63" fmla="*/ 238228 w 238228"/>
              <a:gd name="connsiteY2-64" fmla="*/ 0 h 5231404"/>
              <a:gd name="connsiteX3-65" fmla="*/ 233662 w 238228"/>
              <a:gd name="connsiteY3-66" fmla="*/ 5231404 h 5231404"/>
              <a:gd name="connsiteX0-67" fmla="*/ 25527 w 263755"/>
              <a:gd name="connsiteY0-68" fmla="*/ 5354752 h 5855843"/>
              <a:gd name="connsiteX1-69" fmla="*/ 31368 w 263755"/>
              <a:gd name="connsiteY1-70" fmla="*/ 788385 h 5855843"/>
              <a:gd name="connsiteX2-71" fmla="*/ 38731 w 263755"/>
              <a:gd name="connsiteY2-72" fmla="*/ 624439 h 5855843"/>
              <a:gd name="connsiteX3-73" fmla="*/ 263755 w 263755"/>
              <a:gd name="connsiteY3-74" fmla="*/ 624439 h 5855843"/>
              <a:gd name="connsiteX4-75" fmla="*/ 259189 w 263755"/>
              <a:gd name="connsiteY4-76" fmla="*/ 5855843 h 5855843"/>
              <a:gd name="connsiteX0-77" fmla="*/ 25527 w 276123"/>
              <a:gd name="connsiteY0-78" fmla="*/ 5354752 h 5855843"/>
              <a:gd name="connsiteX1-79" fmla="*/ 31368 w 276123"/>
              <a:gd name="connsiteY1-80" fmla="*/ 788385 h 5855843"/>
              <a:gd name="connsiteX2-81" fmla="*/ 38731 w 276123"/>
              <a:gd name="connsiteY2-82" fmla="*/ 624439 h 5855843"/>
              <a:gd name="connsiteX3-83" fmla="*/ 263755 w 276123"/>
              <a:gd name="connsiteY3-84" fmla="*/ 624439 h 5855843"/>
              <a:gd name="connsiteX4-85" fmla="*/ 276123 w 276123"/>
              <a:gd name="connsiteY4-86" fmla="*/ 709449 h 5855843"/>
              <a:gd name="connsiteX5-87" fmla="*/ 259189 w 276123"/>
              <a:gd name="connsiteY5-88" fmla="*/ 5855843 h 5855843"/>
              <a:gd name="connsiteX0-89" fmla="*/ 25527 w 276123"/>
              <a:gd name="connsiteY0-90" fmla="*/ 5354752 h 5855843"/>
              <a:gd name="connsiteX1-91" fmla="*/ 31368 w 276123"/>
              <a:gd name="connsiteY1-92" fmla="*/ 788385 h 5855843"/>
              <a:gd name="connsiteX2-93" fmla="*/ 38731 w 276123"/>
              <a:gd name="connsiteY2-94" fmla="*/ 624439 h 5855843"/>
              <a:gd name="connsiteX3-95" fmla="*/ 263755 w 276123"/>
              <a:gd name="connsiteY3-96" fmla="*/ 624439 h 5855843"/>
              <a:gd name="connsiteX4-97" fmla="*/ 276123 w 276123"/>
              <a:gd name="connsiteY4-98" fmla="*/ 709449 h 5855843"/>
              <a:gd name="connsiteX5-99" fmla="*/ 259189 w 276123"/>
              <a:gd name="connsiteY5-100" fmla="*/ 5855843 h 5855843"/>
              <a:gd name="connsiteX0-101" fmla="*/ 25527 w 276123"/>
              <a:gd name="connsiteY0-102" fmla="*/ 5354752 h 5855843"/>
              <a:gd name="connsiteX1-103" fmla="*/ 31368 w 276123"/>
              <a:gd name="connsiteY1-104" fmla="*/ 788385 h 5855843"/>
              <a:gd name="connsiteX2-105" fmla="*/ 38731 w 276123"/>
              <a:gd name="connsiteY2-106" fmla="*/ 624439 h 5855843"/>
              <a:gd name="connsiteX3-107" fmla="*/ 263755 w 276123"/>
              <a:gd name="connsiteY3-108" fmla="*/ 624439 h 5855843"/>
              <a:gd name="connsiteX4-109" fmla="*/ 276123 w 276123"/>
              <a:gd name="connsiteY4-110" fmla="*/ 709449 h 5855843"/>
              <a:gd name="connsiteX5-111" fmla="*/ 259189 w 276123"/>
              <a:gd name="connsiteY5-112" fmla="*/ 5855843 h 5855843"/>
              <a:gd name="connsiteX0-113" fmla="*/ 25527 w 303320"/>
              <a:gd name="connsiteY0-114" fmla="*/ 5517200 h 6018291"/>
              <a:gd name="connsiteX1-115" fmla="*/ 31368 w 303320"/>
              <a:gd name="connsiteY1-116" fmla="*/ 950833 h 6018291"/>
              <a:gd name="connsiteX2-117" fmla="*/ 38731 w 303320"/>
              <a:gd name="connsiteY2-118" fmla="*/ 786887 h 6018291"/>
              <a:gd name="connsiteX3-119" fmla="*/ 263755 w 303320"/>
              <a:gd name="connsiteY3-120" fmla="*/ 786887 h 6018291"/>
              <a:gd name="connsiteX4-121" fmla="*/ 276123 w 303320"/>
              <a:gd name="connsiteY4-122" fmla="*/ 871897 h 6018291"/>
              <a:gd name="connsiteX5-123" fmla="*/ 259189 w 303320"/>
              <a:gd name="connsiteY5-124" fmla="*/ 6018291 h 6018291"/>
              <a:gd name="connsiteX0-125" fmla="*/ 27588 w 278184"/>
              <a:gd name="connsiteY0-126" fmla="*/ 5517204 h 6018295"/>
              <a:gd name="connsiteX1-127" fmla="*/ 33429 w 278184"/>
              <a:gd name="connsiteY1-128" fmla="*/ 950837 h 6018295"/>
              <a:gd name="connsiteX2-129" fmla="*/ 40792 w 278184"/>
              <a:gd name="connsiteY2-130" fmla="*/ 786891 h 6018295"/>
              <a:gd name="connsiteX3-131" fmla="*/ 278184 w 278184"/>
              <a:gd name="connsiteY3-132" fmla="*/ 871901 h 6018295"/>
              <a:gd name="connsiteX4-133" fmla="*/ 261250 w 278184"/>
              <a:gd name="connsiteY4-134" fmla="*/ 6018295 h 6018295"/>
              <a:gd name="connsiteX0-135" fmla="*/ 34378 w 316483"/>
              <a:gd name="connsiteY0-136" fmla="*/ 5517204 h 6018295"/>
              <a:gd name="connsiteX1-137" fmla="*/ 40219 w 316483"/>
              <a:gd name="connsiteY1-138" fmla="*/ 950837 h 6018295"/>
              <a:gd name="connsiteX2-139" fmla="*/ 275691 w 316483"/>
              <a:gd name="connsiteY2-140" fmla="*/ 597150 h 6018295"/>
              <a:gd name="connsiteX3-141" fmla="*/ 284974 w 316483"/>
              <a:gd name="connsiteY3-142" fmla="*/ 871901 h 6018295"/>
              <a:gd name="connsiteX4-143" fmla="*/ 268040 w 316483"/>
              <a:gd name="connsiteY4-144" fmla="*/ 6018295 h 6018295"/>
              <a:gd name="connsiteX0-145" fmla="*/ 34378 w 316483"/>
              <a:gd name="connsiteY0-146" fmla="*/ 5517204 h 6018295"/>
              <a:gd name="connsiteX1-147" fmla="*/ 40219 w 316483"/>
              <a:gd name="connsiteY1-148" fmla="*/ 950837 h 6018295"/>
              <a:gd name="connsiteX2-149" fmla="*/ 275691 w 316483"/>
              <a:gd name="connsiteY2-150" fmla="*/ 597150 h 6018295"/>
              <a:gd name="connsiteX3-151" fmla="*/ 284974 w 316483"/>
              <a:gd name="connsiteY3-152" fmla="*/ 871901 h 6018295"/>
              <a:gd name="connsiteX4-153" fmla="*/ 268040 w 316483"/>
              <a:gd name="connsiteY4-154" fmla="*/ 6018295 h 6018295"/>
              <a:gd name="connsiteX0-155" fmla="*/ 34378 w 316483"/>
              <a:gd name="connsiteY0-156" fmla="*/ 5517204 h 6018295"/>
              <a:gd name="connsiteX1-157" fmla="*/ 40219 w 316483"/>
              <a:gd name="connsiteY1-158" fmla="*/ 950837 h 6018295"/>
              <a:gd name="connsiteX2-159" fmla="*/ 275691 w 316483"/>
              <a:gd name="connsiteY2-160" fmla="*/ 597150 h 6018295"/>
              <a:gd name="connsiteX3-161" fmla="*/ 284974 w 316483"/>
              <a:gd name="connsiteY3-162" fmla="*/ 871901 h 6018295"/>
              <a:gd name="connsiteX4-163" fmla="*/ 268040 w 316483"/>
              <a:gd name="connsiteY4-164" fmla="*/ 6018295 h 6018295"/>
              <a:gd name="connsiteX0-165" fmla="*/ 34378 w 316483"/>
              <a:gd name="connsiteY0-166" fmla="*/ 5517204 h 6018295"/>
              <a:gd name="connsiteX1-167" fmla="*/ 40219 w 316483"/>
              <a:gd name="connsiteY1-168" fmla="*/ 950837 h 6018295"/>
              <a:gd name="connsiteX2-169" fmla="*/ 275691 w 316483"/>
              <a:gd name="connsiteY2-170" fmla="*/ 597150 h 6018295"/>
              <a:gd name="connsiteX3-171" fmla="*/ 284974 w 316483"/>
              <a:gd name="connsiteY3-172" fmla="*/ 871901 h 6018295"/>
              <a:gd name="connsiteX4-173" fmla="*/ 268040 w 316483"/>
              <a:gd name="connsiteY4-174" fmla="*/ 6018295 h 6018295"/>
              <a:gd name="connsiteX0-175" fmla="*/ 69355 w 319951"/>
              <a:gd name="connsiteY0-176" fmla="*/ 5517204 h 6018295"/>
              <a:gd name="connsiteX1-177" fmla="*/ 75196 w 319951"/>
              <a:gd name="connsiteY1-178" fmla="*/ 950837 h 6018295"/>
              <a:gd name="connsiteX2-179" fmla="*/ 188304 w 319951"/>
              <a:gd name="connsiteY2-180" fmla="*/ 654210 h 6018295"/>
              <a:gd name="connsiteX3-181" fmla="*/ 319951 w 319951"/>
              <a:gd name="connsiteY3-182" fmla="*/ 871901 h 6018295"/>
              <a:gd name="connsiteX4-183" fmla="*/ 303017 w 319951"/>
              <a:gd name="connsiteY4-184" fmla="*/ 6018295 h 6018295"/>
              <a:gd name="connsiteX0-185" fmla="*/ 53084 w 303680"/>
              <a:gd name="connsiteY0-186" fmla="*/ 5517204 h 6018295"/>
              <a:gd name="connsiteX1-187" fmla="*/ 58925 w 303680"/>
              <a:gd name="connsiteY1-188" fmla="*/ 950837 h 6018295"/>
              <a:gd name="connsiteX2-189" fmla="*/ 188304 w 303680"/>
              <a:gd name="connsiteY2-190" fmla="*/ 795595 h 6018295"/>
              <a:gd name="connsiteX3-191" fmla="*/ 303680 w 303680"/>
              <a:gd name="connsiteY3-192" fmla="*/ 871901 h 6018295"/>
              <a:gd name="connsiteX4-193" fmla="*/ 286746 w 303680"/>
              <a:gd name="connsiteY4-194" fmla="*/ 6018295 h 6018295"/>
              <a:gd name="connsiteX0-195" fmla="*/ 16696 w 267292"/>
              <a:gd name="connsiteY0-196" fmla="*/ 5517204 h 6018295"/>
              <a:gd name="connsiteX1-197" fmla="*/ 22537 w 267292"/>
              <a:gd name="connsiteY1-198" fmla="*/ 950837 h 6018295"/>
              <a:gd name="connsiteX2-199" fmla="*/ 151916 w 267292"/>
              <a:gd name="connsiteY2-200" fmla="*/ 795595 h 6018295"/>
              <a:gd name="connsiteX3-201" fmla="*/ 267292 w 267292"/>
              <a:gd name="connsiteY3-202" fmla="*/ 871901 h 6018295"/>
              <a:gd name="connsiteX4-203" fmla="*/ 250358 w 267292"/>
              <a:gd name="connsiteY4-204" fmla="*/ 6018295 h 6018295"/>
              <a:gd name="connsiteX0-205" fmla="*/ 16696 w 267292"/>
              <a:gd name="connsiteY0-206" fmla="*/ 5517204 h 6018295"/>
              <a:gd name="connsiteX1-207" fmla="*/ 22537 w 267292"/>
              <a:gd name="connsiteY1-208" fmla="*/ 950837 h 6018295"/>
              <a:gd name="connsiteX2-209" fmla="*/ 151916 w 267292"/>
              <a:gd name="connsiteY2-210" fmla="*/ 795595 h 6018295"/>
              <a:gd name="connsiteX3-211" fmla="*/ 267292 w 267292"/>
              <a:gd name="connsiteY3-212" fmla="*/ 871901 h 6018295"/>
              <a:gd name="connsiteX4-213" fmla="*/ 250358 w 267292"/>
              <a:gd name="connsiteY4-214" fmla="*/ 6018295 h 6018295"/>
              <a:gd name="connsiteX0-215" fmla="*/ 11098 w 261694"/>
              <a:gd name="connsiteY0-216" fmla="*/ 5517204 h 6018295"/>
              <a:gd name="connsiteX1-217" fmla="*/ 16939 w 261694"/>
              <a:gd name="connsiteY1-218" fmla="*/ 950837 h 6018295"/>
              <a:gd name="connsiteX2-219" fmla="*/ 146318 w 261694"/>
              <a:gd name="connsiteY2-220" fmla="*/ 795595 h 6018295"/>
              <a:gd name="connsiteX3-221" fmla="*/ 261694 w 261694"/>
              <a:gd name="connsiteY3-222" fmla="*/ 871901 h 6018295"/>
              <a:gd name="connsiteX4-223" fmla="*/ 244760 w 261694"/>
              <a:gd name="connsiteY4-224" fmla="*/ 6018295 h 6018295"/>
              <a:gd name="connsiteX0-225" fmla="*/ 11098 w 267554"/>
              <a:gd name="connsiteY0-226" fmla="*/ 5517204 h 6018295"/>
              <a:gd name="connsiteX1-227" fmla="*/ 16939 w 267554"/>
              <a:gd name="connsiteY1-228" fmla="*/ 950837 h 6018295"/>
              <a:gd name="connsiteX2-229" fmla="*/ 146318 w 267554"/>
              <a:gd name="connsiteY2-230" fmla="*/ 795595 h 6018295"/>
              <a:gd name="connsiteX3-231" fmla="*/ 261694 w 267554"/>
              <a:gd name="connsiteY3-232" fmla="*/ 871901 h 6018295"/>
              <a:gd name="connsiteX4-233" fmla="*/ 244760 w 267554"/>
              <a:gd name="connsiteY4-234" fmla="*/ 6018295 h 6018295"/>
              <a:gd name="connsiteX0-235" fmla="*/ 14720 w 271176"/>
              <a:gd name="connsiteY0-236" fmla="*/ 4734765 h 5235856"/>
              <a:gd name="connsiteX1-237" fmla="*/ 20561 w 271176"/>
              <a:gd name="connsiteY1-238" fmla="*/ 168398 h 5235856"/>
              <a:gd name="connsiteX2-239" fmla="*/ 149940 w 271176"/>
              <a:gd name="connsiteY2-240" fmla="*/ 13156 h 5235856"/>
              <a:gd name="connsiteX3-241" fmla="*/ 265316 w 271176"/>
              <a:gd name="connsiteY3-242" fmla="*/ 89462 h 5235856"/>
              <a:gd name="connsiteX4-243" fmla="*/ 248382 w 271176"/>
              <a:gd name="connsiteY4-244" fmla="*/ 5235856 h 5235856"/>
              <a:gd name="connsiteX0-245" fmla="*/ 14720 w 271176"/>
              <a:gd name="connsiteY0-246" fmla="*/ 4734765 h 5235856"/>
              <a:gd name="connsiteX1-247" fmla="*/ 20561 w 271176"/>
              <a:gd name="connsiteY1-248" fmla="*/ 168398 h 5235856"/>
              <a:gd name="connsiteX2-249" fmla="*/ 149940 w 271176"/>
              <a:gd name="connsiteY2-250" fmla="*/ 13156 h 5235856"/>
              <a:gd name="connsiteX3-251" fmla="*/ 265316 w 271176"/>
              <a:gd name="connsiteY3-252" fmla="*/ 89462 h 5235856"/>
              <a:gd name="connsiteX4-253" fmla="*/ 248382 w 271176"/>
              <a:gd name="connsiteY4-254" fmla="*/ 5235856 h 5235856"/>
              <a:gd name="connsiteX0-255" fmla="*/ 14720 w 271176"/>
              <a:gd name="connsiteY0-256" fmla="*/ 4734765 h 5235856"/>
              <a:gd name="connsiteX1-257" fmla="*/ 20561 w 271176"/>
              <a:gd name="connsiteY1-258" fmla="*/ 168398 h 5235856"/>
              <a:gd name="connsiteX2-259" fmla="*/ 149940 w 271176"/>
              <a:gd name="connsiteY2-260" fmla="*/ 13156 h 5235856"/>
              <a:gd name="connsiteX3-261" fmla="*/ 265316 w 271176"/>
              <a:gd name="connsiteY3-262" fmla="*/ 89462 h 5235856"/>
              <a:gd name="connsiteX4-263" fmla="*/ 248382 w 271176"/>
              <a:gd name="connsiteY4-264" fmla="*/ 5235856 h 5235856"/>
              <a:gd name="connsiteX0-265" fmla="*/ 14720 w 300269"/>
              <a:gd name="connsiteY0-266" fmla="*/ 4793681 h 5294772"/>
              <a:gd name="connsiteX1-267" fmla="*/ 20561 w 300269"/>
              <a:gd name="connsiteY1-268" fmla="*/ 227314 h 5294772"/>
              <a:gd name="connsiteX2-269" fmla="*/ 149940 w 300269"/>
              <a:gd name="connsiteY2-270" fmla="*/ 72072 h 5294772"/>
              <a:gd name="connsiteX3-271" fmla="*/ 265316 w 300269"/>
              <a:gd name="connsiteY3-272" fmla="*/ 148378 h 5294772"/>
              <a:gd name="connsiteX4-273" fmla="*/ 248382 w 300269"/>
              <a:gd name="connsiteY4-274" fmla="*/ 5294772 h 5294772"/>
              <a:gd name="connsiteX0-275" fmla="*/ 14720 w 300269"/>
              <a:gd name="connsiteY0-276" fmla="*/ 4793681 h 5294772"/>
              <a:gd name="connsiteX1-277" fmla="*/ 20561 w 300269"/>
              <a:gd name="connsiteY1-278" fmla="*/ 227314 h 5294772"/>
              <a:gd name="connsiteX2-279" fmla="*/ 149940 w 300269"/>
              <a:gd name="connsiteY2-280" fmla="*/ 72072 h 5294772"/>
              <a:gd name="connsiteX3-281" fmla="*/ 265316 w 300269"/>
              <a:gd name="connsiteY3-282" fmla="*/ 148378 h 5294772"/>
              <a:gd name="connsiteX4-283" fmla="*/ 248382 w 300269"/>
              <a:gd name="connsiteY4-284" fmla="*/ 5294772 h 5294772"/>
              <a:gd name="connsiteX0-285" fmla="*/ 11098 w 296647"/>
              <a:gd name="connsiteY0-286" fmla="*/ 4793681 h 5294772"/>
              <a:gd name="connsiteX1-287" fmla="*/ 16939 w 296647"/>
              <a:gd name="connsiteY1-288" fmla="*/ 227314 h 5294772"/>
              <a:gd name="connsiteX2-289" fmla="*/ 146318 w 296647"/>
              <a:gd name="connsiteY2-290" fmla="*/ 72072 h 5294772"/>
              <a:gd name="connsiteX3-291" fmla="*/ 261694 w 296647"/>
              <a:gd name="connsiteY3-292" fmla="*/ 148378 h 5294772"/>
              <a:gd name="connsiteX4-293" fmla="*/ 244760 w 296647"/>
              <a:gd name="connsiteY4-294" fmla="*/ 5294772 h 5294772"/>
              <a:gd name="connsiteX0-295" fmla="*/ 11098 w 296647"/>
              <a:gd name="connsiteY0-296" fmla="*/ 4793681 h 5294772"/>
              <a:gd name="connsiteX1-297" fmla="*/ 16939 w 296647"/>
              <a:gd name="connsiteY1-298" fmla="*/ 227314 h 5294772"/>
              <a:gd name="connsiteX2-299" fmla="*/ 146318 w 296647"/>
              <a:gd name="connsiteY2-300" fmla="*/ 72072 h 5294772"/>
              <a:gd name="connsiteX3-301" fmla="*/ 261694 w 296647"/>
              <a:gd name="connsiteY3-302" fmla="*/ 148378 h 5294772"/>
              <a:gd name="connsiteX4-303" fmla="*/ 244760 w 296647"/>
              <a:gd name="connsiteY4-304" fmla="*/ 5294772 h 5294772"/>
              <a:gd name="connsiteX0-305" fmla="*/ 11098 w 261694"/>
              <a:gd name="connsiteY0-306" fmla="*/ 4721609 h 5222700"/>
              <a:gd name="connsiteX1-307" fmla="*/ 16939 w 261694"/>
              <a:gd name="connsiteY1-308" fmla="*/ 155242 h 5222700"/>
              <a:gd name="connsiteX2-309" fmla="*/ 146318 w 261694"/>
              <a:gd name="connsiteY2-310" fmla="*/ 0 h 5222700"/>
              <a:gd name="connsiteX3-311" fmla="*/ 261694 w 261694"/>
              <a:gd name="connsiteY3-312" fmla="*/ 76306 h 5222700"/>
              <a:gd name="connsiteX4-313" fmla="*/ 244760 w 261694"/>
              <a:gd name="connsiteY4-314" fmla="*/ 5222700 h 5222700"/>
              <a:gd name="connsiteX0-315" fmla="*/ 11098 w 261694"/>
              <a:gd name="connsiteY0-316" fmla="*/ 5489879 h 5990970"/>
              <a:gd name="connsiteX1-317" fmla="*/ 16939 w 261694"/>
              <a:gd name="connsiteY1-318" fmla="*/ 923512 h 5990970"/>
              <a:gd name="connsiteX2-319" fmla="*/ 261694 w 261694"/>
              <a:gd name="connsiteY2-320" fmla="*/ 844576 h 5990970"/>
              <a:gd name="connsiteX3-321" fmla="*/ 244760 w 261694"/>
              <a:gd name="connsiteY3-322" fmla="*/ 5990970 h 5990970"/>
              <a:gd name="connsiteX0-323" fmla="*/ 11098 w 261694"/>
              <a:gd name="connsiteY0-324" fmla="*/ 5340584 h 5841675"/>
              <a:gd name="connsiteX1-325" fmla="*/ 16939 w 261694"/>
              <a:gd name="connsiteY1-326" fmla="*/ 774217 h 5841675"/>
              <a:gd name="connsiteX2-327" fmla="*/ 261694 w 261694"/>
              <a:gd name="connsiteY2-328" fmla="*/ 695281 h 5841675"/>
              <a:gd name="connsiteX3-329" fmla="*/ 244760 w 261694"/>
              <a:gd name="connsiteY3-330" fmla="*/ 5841675 h 5841675"/>
              <a:gd name="connsiteX0-331" fmla="*/ 11098 w 261694"/>
              <a:gd name="connsiteY0-332" fmla="*/ 4645303 h 5146394"/>
              <a:gd name="connsiteX1-333" fmla="*/ 16939 w 261694"/>
              <a:gd name="connsiteY1-334" fmla="*/ 78936 h 5146394"/>
              <a:gd name="connsiteX2-335" fmla="*/ 261694 w 261694"/>
              <a:gd name="connsiteY2-336" fmla="*/ 0 h 5146394"/>
              <a:gd name="connsiteX3-337" fmla="*/ 244760 w 261694"/>
              <a:gd name="connsiteY3-338" fmla="*/ 5146394 h 5146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prstClr val="black"/>
              </a:solidFill>
              <a:ea typeface="Noto Sans CJK SC Medium" pitchFamily="34" charset="-128"/>
              <a:cs typeface="新細明體" panose="02020500000000000000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0199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-1" fmla="*/ 0 w 5143500"/>
              <a:gd name="connsiteY0-2" fmla="*/ 5143500 h 5143500"/>
              <a:gd name="connsiteX1-3" fmla="*/ 0 w 5143500"/>
              <a:gd name="connsiteY1-4" fmla="*/ 0 h 5143500"/>
              <a:gd name="connsiteX2-5" fmla="*/ 1628775 w 5143500"/>
              <a:gd name="connsiteY2-6" fmla="*/ 1619250 h 5143500"/>
              <a:gd name="connsiteX3-7" fmla="*/ 5143500 w 5143500"/>
              <a:gd name="connsiteY3-8" fmla="*/ 5143500 h 5143500"/>
              <a:gd name="connsiteX4" fmla="*/ 0 w 5143500"/>
              <a:gd name="connsiteY4" fmla="*/ 5143500 h 5143500"/>
              <a:gd name="connsiteX0-9" fmla="*/ 0 w 5143500"/>
              <a:gd name="connsiteY0-10" fmla="*/ 5143500 h 5143500"/>
              <a:gd name="connsiteX1-11" fmla="*/ 0 w 5143500"/>
              <a:gd name="connsiteY1-12" fmla="*/ 0 h 5143500"/>
              <a:gd name="connsiteX2-13" fmla="*/ 2726795 w 5143500"/>
              <a:gd name="connsiteY2-14" fmla="*/ 0 h 5143500"/>
              <a:gd name="connsiteX3-15" fmla="*/ 5143500 w 5143500"/>
              <a:gd name="connsiteY3-16" fmla="*/ 5143500 h 5143500"/>
              <a:gd name="connsiteX4-17" fmla="*/ 0 w 5143500"/>
              <a:gd name="connsiteY4-18" fmla="*/ 5143500 h 5143500"/>
              <a:gd name="connsiteX0-19" fmla="*/ 0 w 5143500"/>
              <a:gd name="connsiteY0-20" fmla="*/ 5143500 h 5166077"/>
              <a:gd name="connsiteX1-21" fmla="*/ 0 w 5143500"/>
              <a:gd name="connsiteY1-22" fmla="*/ 0 h 5166077"/>
              <a:gd name="connsiteX2-23" fmla="*/ 2726795 w 5143500"/>
              <a:gd name="connsiteY2-24" fmla="*/ 0 h 5166077"/>
              <a:gd name="connsiteX3-25" fmla="*/ 5143500 w 5143500"/>
              <a:gd name="connsiteY3-26" fmla="*/ 5143500 h 5166077"/>
              <a:gd name="connsiteX4-27" fmla="*/ 209782 w 5143500"/>
              <a:gd name="connsiteY4-28" fmla="*/ 5166077 h 5166077"/>
              <a:gd name="connsiteX5" fmla="*/ 0 w 5143500"/>
              <a:gd name="connsiteY5" fmla="*/ 5143500 h 5166077"/>
              <a:gd name="connsiteX0-29" fmla="*/ 0 w 5143500"/>
              <a:gd name="connsiteY0-30" fmla="*/ 5143500 h 5166077"/>
              <a:gd name="connsiteX1-31" fmla="*/ 0 w 5143500"/>
              <a:gd name="connsiteY1-32" fmla="*/ 0 h 5166077"/>
              <a:gd name="connsiteX2-33" fmla="*/ 198495 w 5143500"/>
              <a:gd name="connsiteY2-34" fmla="*/ 18342 h 5166077"/>
              <a:gd name="connsiteX3-35" fmla="*/ 2726795 w 5143500"/>
              <a:gd name="connsiteY3-36" fmla="*/ 0 h 5166077"/>
              <a:gd name="connsiteX4-37" fmla="*/ 5143500 w 5143500"/>
              <a:gd name="connsiteY4-38" fmla="*/ 5143500 h 5166077"/>
              <a:gd name="connsiteX5-39" fmla="*/ 209782 w 5143500"/>
              <a:gd name="connsiteY5-40" fmla="*/ 5166077 h 5166077"/>
              <a:gd name="connsiteX6" fmla="*/ 0 w 5143500"/>
              <a:gd name="connsiteY6" fmla="*/ 5143500 h 5166077"/>
              <a:gd name="connsiteX0-41" fmla="*/ 0 w 5143500"/>
              <a:gd name="connsiteY0-42" fmla="*/ 5143500 h 5166077"/>
              <a:gd name="connsiteX1-43" fmla="*/ 198495 w 5143500"/>
              <a:gd name="connsiteY1-44" fmla="*/ 18342 h 5166077"/>
              <a:gd name="connsiteX2-45" fmla="*/ 2726795 w 5143500"/>
              <a:gd name="connsiteY2-46" fmla="*/ 0 h 5166077"/>
              <a:gd name="connsiteX3-47" fmla="*/ 5143500 w 5143500"/>
              <a:gd name="connsiteY3-48" fmla="*/ 5143500 h 5166077"/>
              <a:gd name="connsiteX4-49" fmla="*/ 209782 w 5143500"/>
              <a:gd name="connsiteY4-50" fmla="*/ 5166077 h 5166077"/>
              <a:gd name="connsiteX5-51" fmla="*/ 0 w 5143500"/>
              <a:gd name="connsiteY5-52" fmla="*/ 5143500 h 5166077"/>
              <a:gd name="connsiteX0-53" fmla="*/ 11287 w 4945005"/>
              <a:gd name="connsiteY0-54" fmla="*/ 5166077 h 5166077"/>
              <a:gd name="connsiteX1-55" fmla="*/ 0 w 4945005"/>
              <a:gd name="connsiteY1-56" fmla="*/ 18342 h 5166077"/>
              <a:gd name="connsiteX2-57" fmla="*/ 2528300 w 4945005"/>
              <a:gd name="connsiteY2-58" fmla="*/ 0 h 5166077"/>
              <a:gd name="connsiteX3-59" fmla="*/ 4945005 w 4945005"/>
              <a:gd name="connsiteY3-60" fmla="*/ 5143500 h 5166077"/>
              <a:gd name="connsiteX4-61" fmla="*/ 11287 w 4945005"/>
              <a:gd name="connsiteY4-62" fmla="*/ 5166077 h 51660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-1" fmla="*/ 9369 w 234393"/>
              <a:gd name="connsiteY0-2" fmla="*/ 0 h 5940000"/>
              <a:gd name="connsiteX1-3" fmla="*/ 234393 w 234393"/>
              <a:gd name="connsiteY1-4" fmla="*/ 0 h 5940000"/>
              <a:gd name="connsiteX2-5" fmla="*/ 234393 w 234393"/>
              <a:gd name="connsiteY2-6" fmla="*/ 5940000 h 5940000"/>
              <a:gd name="connsiteX3-7" fmla="*/ 9369 w 234393"/>
              <a:gd name="connsiteY3-8" fmla="*/ 5940000 h 5940000"/>
              <a:gd name="connsiteX4-9" fmla="*/ 0 w 234393"/>
              <a:gd name="connsiteY4-10" fmla="*/ 159259 h 5940000"/>
              <a:gd name="connsiteX5" fmla="*/ 9369 w 234393"/>
              <a:gd name="connsiteY5" fmla="*/ 0 h 5940000"/>
              <a:gd name="connsiteX0-11" fmla="*/ 9369 w 234393"/>
              <a:gd name="connsiteY0-12" fmla="*/ 0 h 5940000"/>
              <a:gd name="connsiteX1-13" fmla="*/ 234393 w 234393"/>
              <a:gd name="connsiteY1-14" fmla="*/ 0 h 5940000"/>
              <a:gd name="connsiteX2-15" fmla="*/ 228474 w 234393"/>
              <a:gd name="connsiteY2-16" fmla="*/ 63230 h 5940000"/>
              <a:gd name="connsiteX3-17" fmla="*/ 234393 w 234393"/>
              <a:gd name="connsiteY3-18" fmla="*/ 5940000 h 5940000"/>
              <a:gd name="connsiteX4-19" fmla="*/ 9369 w 234393"/>
              <a:gd name="connsiteY4-20" fmla="*/ 5940000 h 5940000"/>
              <a:gd name="connsiteX5-21" fmla="*/ 0 w 234393"/>
              <a:gd name="connsiteY5-22" fmla="*/ 159259 h 5940000"/>
              <a:gd name="connsiteX6" fmla="*/ 9369 w 234393"/>
              <a:gd name="connsiteY6" fmla="*/ 0 h 5940000"/>
              <a:gd name="connsiteX0-23" fmla="*/ 9369 w 234393"/>
              <a:gd name="connsiteY0-24" fmla="*/ 0 h 5940000"/>
              <a:gd name="connsiteX1-25" fmla="*/ 228474 w 234393"/>
              <a:gd name="connsiteY1-26" fmla="*/ 63230 h 5940000"/>
              <a:gd name="connsiteX2-27" fmla="*/ 234393 w 234393"/>
              <a:gd name="connsiteY2-28" fmla="*/ 5940000 h 5940000"/>
              <a:gd name="connsiteX3-29" fmla="*/ 9369 w 234393"/>
              <a:gd name="connsiteY3-30" fmla="*/ 5940000 h 5940000"/>
              <a:gd name="connsiteX4-31" fmla="*/ 0 w 234393"/>
              <a:gd name="connsiteY4-32" fmla="*/ 159259 h 5940000"/>
              <a:gd name="connsiteX5-33" fmla="*/ 9369 w 234393"/>
              <a:gd name="connsiteY5-34" fmla="*/ 0 h 5940000"/>
              <a:gd name="connsiteX0-35" fmla="*/ 0 w 234393"/>
              <a:gd name="connsiteY0-36" fmla="*/ 96029 h 5876770"/>
              <a:gd name="connsiteX1-37" fmla="*/ 228474 w 234393"/>
              <a:gd name="connsiteY1-38" fmla="*/ 0 h 5876770"/>
              <a:gd name="connsiteX2-39" fmla="*/ 234393 w 234393"/>
              <a:gd name="connsiteY2-40" fmla="*/ 5876770 h 5876770"/>
              <a:gd name="connsiteX3-41" fmla="*/ 9369 w 234393"/>
              <a:gd name="connsiteY3-42" fmla="*/ 5876770 h 5876770"/>
              <a:gd name="connsiteX4-43" fmla="*/ 0 w 234393"/>
              <a:gd name="connsiteY4-44" fmla="*/ 96029 h 5876770"/>
              <a:gd name="connsiteX0-45" fmla="*/ 0 w 234393"/>
              <a:gd name="connsiteY0-46" fmla="*/ 96029 h 5876770"/>
              <a:gd name="connsiteX1-47" fmla="*/ 228474 w 234393"/>
              <a:gd name="connsiteY1-48" fmla="*/ 0 h 5876770"/>
              <a:gd name="connsiteX2-49" fmla="*/ 219866 w 234393"/>
              <a:gd name="connsiteY2-50" fmla="*/ 5773826 h 5876770"/>
              <a:gd name="connsiteX3-51" fmla="*/ 234393 w 234393"/>
              <a:gd name="connsiteY3-52" fmla="*/ 5876770 h 5876770"/>
              <a:gd name="connsiteX4-53" fmla="*/ 9369 w 234393"/>
              <a:gd name="connsiteY4-54" fmla="*/ 5876770 h 5876770"/>
              <a:gd name="connsiteX5-55" fmla="*/ 0 w 234393"/>
              <a:gd name="connsiteY5-56" fmla="*/ 96029 h 5876770"/>
              <a:gd name="connsiteX0-57" fmla="*/ 0 w 228474"/>
              <a:gd name="connsiteY0-58" fmla="*/ 96029 h 5876770"/>
              <a:gd name="connsiteX1-59" fmla="*/ 228474 w 228474"/>
              <a:gd name="connsiteY1-60" fmla="*/ 0 h 5876770"/>
              <a:gd name="connsiteX2-61" fmla="*/ 219866 w 228474"/>
              <a:gd name="connsiteY2-62" fmla="*/ 5773826 h 5876770"/>
              <a:gd name="connsiteX3-63" fmla="*/ 9369 w 228474"/>
              <a:gd name="connsiteY3-64" fmla="*/ 5876770 h 5876770"/>
              <a:gd name="connsiteX4-65" fmla="*/ 0 w 228474"/>
              <a:gd name="connsiteY4-66" fmla="*/ 96029 h 58767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anose="02020500000000000000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anose="02000603000000000000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0873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10000 w 10000"/>
              <a:gd name="connsiteY3-8" fmla="*/ 10000 h 10000"/>
              <a:gd name="connsiteX4-9" fmla="*/ 0 w 10000"/>
              <a:gd name="connsiteY4-10" fmla="*/ 10000 h 10000"/>
              <a:gd name="connsiteX0-11" fmla="*/ 0 w 10000"/>
              <a:gd name="connsiteY0-12" fmla="*/ 10000 h 10000"/>
              <a:gd name="connsiteX1-13" fmla="*/ 2736 w 10000"/>
              <a:gd name="connsiteY1-14" fmla="*/ 0 h 10000"/>
              <a:gd name="connsiteX2-15" fmla="*/ 10000 w 10000"/>
              <a:gd name="connsiteY2-16" fmla="*/ 0 h 10000"/>
              <a:gd name="connsiteX3-17" fmla="*/ 10000 w 10000"/>
              <a:gd name="connsiteY3-18" fmla="*/ 10000 h 10000"/>
              <a:gd name="connsiteX4-19" fmla="*/ 0 w 10000"/>
              <a:gd name="connsiteY4-20" fmla="*/ 10000 h 10000"/>
              <a:gd name="connsiteX0-21" fmla="*/ 0 w 10000"/>
              <a:gd name="connsiteY0-22" fmla="*/ 10000 h 10000"/>
              <a:gd name="connsiteX1-23" fmla="*/ 0 w 10000"/>
              <a:gd name="connsiteY1-24" fmla="*/ 0 h 10000"/>
              <a:gd name="connsiteX2-25" fmla="*/ 10000 w 10000"/>
              <a:gd name="connsiteY2-26" fmla="*/ 0 h 10000"/>
              <a:gd name="connsiteX3-27" fmla="*/ 10000 w 10000"/>
              <a:gd name="connsiteY3-28" fmla="*/ 10000 h 10000"/>
              <a:gd name="connsiteX4-29" fmla="*/ 0 w 10000"/>
              <a:gd name="connsiteY4-3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anose="02020500000000000000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-1" fmla="*/ 0 w 5143500"/>
              <a:gd name="connsiteY0-2" fmla="*/ 5143500 h 5143500"/>
              <a:gd name="connsiteX1-3" fmla="*/ 0 w 5143500"/>
              <a:gd name="connsiteY1-4" fmla="*/ 0 h 5143500"/>
              <a:gd name="connsiteX2-5" fmla="*/ 1628775 w 5143500"/>
              <a:gd name="connsiteY2-6" fmla="*/ 1619250 h 5143500"/>
              <a:gd name="connsiteX3-7" fmla="*/ 5143500 w 5143500"/>
              <a:gd name="connsiteY3-8" fmla="*/ 5143500 h 5143500"/>
              <a:gd name="connsiteX4" fmla="*/ 0 w 5143500"/>
              <a:gd name="connsiteY4" fmla="*/ 5143500 h 5143500"/>
              <a:gd name="connsiteX0-9" fmla="*/ 0 w 5143500"/>
              <a:gd name="connsiteY0-10" fmla="*/ 5143500 h 5143500"/>
              <a:gd name="connsiteX1-11" fmla="*/ 0 w 5143500"/>
              <a:gd name="connsiteY1-12" fmla="*/ 0 h 5143500"/>
              <a:gd name="connsiteX2-13" fmla="*/ 2726795 w 5143500"/>
              <a:gd name="connsiteY2-14" fmla="*/ 0 h 5143500"/>
              <a:gd name="connsiteX3-15" fmla="*/ 5143500 w 5143500"/>
              <a:gd name="connsiteY3-16" fmla="*/ 5143500 h 5143500"/>
              <a:gd name="connsiteX4-17" fmla="*/ 0 w 5143500"/>
              <a:gd name="connsiteY4-18" fmla="*/ 5143500 h 5143500"/>
              <a:gd name="connsiteX0-19" fmla="*/ 0 w 5143500"/>
              <a:gd name="connsiteY0-20" fmla="*/ 5143500 h 5166077"/>
              <a:gd name="connsiteX1-21" fmla="*/ 0 w 5143500"/>
              <a:gd name="connsiteY1-22" fmla="*/ 0 h 5166077"/>
              <a:gd name="connsiteX2-23" fmla="*/ 2726795 w 5143500"/>
              <a:gd name="connsiteY2-24" fmla="*/ 0 h 5166077"/>
              <a:gd name="connsiteX3-25" fmla="*/ 5143500 w 5143500"/>
              <a:gd name="connsiteY3-26" fmla="*/ 5143500 h 5166077"/>
              <a:gd name="connsiteX4-27" fmla="*/ 209782 w 5143500"/>
              <a:gd name="connsiteY4-28" fmla="*/ 5166077 h 5166077"/>
              <a:gd name="connsiteX5" fmla="*/ 0 w 5143500"/>
              <a:gd name="connsiteY5" fmla="*/ 5143500 h 5166077"/>
              <a:gd name="connsiteX0-29" fmla="*/ 0 w 5143500"/>
              <a:gd name="connsiteY0-30" fmla="*/ 5143500 h 5166077"/>
              <a:gd name="connsiteX1-31" fmla="*/ 0 w 5143500"/>
              <a:gd name="connsiteY1-32" fmla="*/ 0 h 5166077"/>
              <a:gd name="connsiteX2-33" fmla="*/ 198495 w 5143500"/>
              <a:gd name="connsiteY2-34" fmla="*/ 18342 h 5166077"/>
              <a:gd name="connsiteX3-35" fmla="*/ 2726795 w 5143500"/>
              <a:gd name="connsiteY3-36" fmla="*/ 0 h 5166077"/>
              <a:gd name="connsiteX4-37" fmla="*/ 5143500 w 5143500"/>
              <a:gd name="connsiteY4-38" fmla="*/ 5143500 h 5166077"/>
              <a:gd name="connsiteX5-39" fmla="*/ 209782 w 5143500"/>
              <a:gd name="connsiteY5-40" fmla="*/ 5166077 h 5166077"/>
              <a:gd name="connsiteX6" fmla="*/ 0 w 5143500"/>
              <a:gd name="connsiteY6" fmla="*/ 5143500 h 5166077"/>
              <a:gd name="connsiteX0-41" fmla="*/ 0 w 5143500"/>
              <a:gd name="connsiteY0-42" fmla="*/ 5143500 h 5166077"/>
              <a:gd name="connsiteX1-43" fmla="*/ 198495 w 5143500"/>
              <a:gd name="connsiteY1-44" fmla="*/ 18342 h 5166077"/>
              <a:gd name="connsiteX2-45" fmla="*/ 2726795 w 5143500"/>
              <a:gd name="connsiteY2-46" fmla="*/ 0 h 5166077"/>
              <a:gd name="connsiteX3-47" fmla="*/ 5143500 w 5143500"/>
              <a:gd name="connsiteY3-48" fmla="*/ 5143500 h 5166077"/>
              <a:gd name="connsiteX4-49" fmla="*/ 209782 w 5143500"/>
              <a:gd name="connsiteY4-50" fmla="*/ 5166077 h 5166077"/>
              <a:gd name="connsiteX5-51" fmla="*/ 0 w 5143500"/>
              <a:gd name="connsiteY5-52" fmla="*/ 5143500 h 5166077"/>
              <a:gd name="connsiteX0-53" fmla="*/ 11287 w 4945005"/>
              <a:gd name="connsiteY0-54" fmla="*/ 5166077 h 5166077"/>
              <a:gd name="connsiteX1-55" fmla="*/ 0 w 4945005"/>
              <a:gd name="connsiteY1-56" fmla="*/ 18342 h 5166077"/>
              <a:gd name="connsiteX2-57" fmla="*/ 2528300 w 4945005"/>
              <a:gd name="connsiteY2-58" fmla="*/ 0 h 5166077"/>
              <a:gd name="connsiteX3-59" fmla="*/ 4945005 w 4945005"/>
              <a:gd name="connsiteY3-60" fmla="*/ 5143500 h 5166077"/>
              <a:gd name="connsiteX4-61" fmla="*/ 11287 w 4945005"/>
              <a:gd name="connsiteY4-62" fmla="*/ 5166077 h 51660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Gill Sans MT" panose="02000603000000000000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-1" fmla="*/ 9369 w 234393"/>
              <a:gd name="connsiteY0-2" fmla="*/ 0 h 5940000"/>
              <a:gd name="connsiteX1-3" fmla="*/ 234393 w 234393"/>
              <a:gd name="connsiteY1-4" fmla="*/ 0 h 5940000"/>
              <a:gd name="connsiteX2-5" fmla="*/ 234393 w 234393"/>
              <a:gd name="connsiteY2-6" fmla="*/ 5940000 h 5940000"/>
              <a:gd name="connsiteX3-7" fmla="*/ 9369 w 234393"/>
              <a:gd name="connsiteY3-8" fmla="*/ 5940000 h 5940000"/>
              <a:gd name="connsiteX4-9" fmla="*/ 0 w 234393"/>
              <a:gd name="connsiteY4-10" fmla="*/ 159259 h 5940000"/>
              <a:gd name="connsiteX5" fmla="*/ 9369 w 234393"/>
              <a:gd name="connsiteY5" fmla="*/ 0 h 5940000"/>
              <a:gd name="connsiteX0-11" fmla="*/ 9369 w 234393"/>
              <a:gd name="connsiteY0-12" fmla="*/ 0 h 5940000"/>
              <a:gd name="connsiteX1-13" fmla="*/ 234393 w 234393"/>
              <a:gd name="connsiteY1-14" fmla="*/ 0 h 5940000"/>
              <a:gd name="connsiteX2-15" fmla="*/ 228474 w 234393"/>
              <a:gd name="connsiteY2-16" fmla="*/ 63230 h 5940000"/>
              <a:gd name="connsiteX3-17" fmla="*/ 234393 w 234393"/>
              <a:gd name="connsiteY3-18" fmla="*/ 5940000 h 5940000"/>
              <a:gd name="connsiteX4-19" fmla="*/ 9369 w 234393"/>
              <a:gd name="connsiteY4-20" fmla="*/ 5940000 h 5940000"/>
              <a:gd name="connsiteX5-21" fmla="*/ 0 w 234393"/>
              <a:gd name="connsiteY5-22" fmla="*/ 159259 h 5940000"/>
              <a:gd name="connsiteX6" fmla="*/ 9369 w 234393"/>
              <a:gd name="connsiteY6" fmla="*/ 0 h 5940000"/>
              <a:gd name="connsiteX0-23" fmla="*/ 9369 w 234393"/>
              <a:gd name="connsiteY0-24" fmla="*/ 0 h 5940000"/>
              <a:gd name="connsiteX1-25" fmla="*/ 228474 w 234393"/>
              <a:gd name="connsiteY1-26" fmla="*/ 63230 h 5940000"/>
              <a:gd name="connsiteX2-27" fmla="*/ 234393 w 234393"/>
              <a:gd name="connsiteY2-28" fmla="*/ 5940000 h 5940000"/>
              <a:gd name="connsiteX3-29" fmla="*/ 9369 w 234393"/>
              <a:gd name="connsiteY3-30" fmla="*/ 5940000 h 5940000"/>
              <a:gd name="connsiteX4-31" fmla="*/ 0 w 234393"/>
              <a:gd name="connsiteY4-32" fmla="*/ 159259 h 5940000"/>
              <a:gd name="connsiteX5-33" fmla="*/ 9369 w 234393"/>
              <a:gd name="connsiteY5-34" fmla="*/ 0 h 5940000"/>
              <a:gd name="connsiteX0-35" fmla="*/ 0 w 234393"/>
              <a:gd name="connsiteY0-36" fmla="*/ 96029 h 5876770"/>
              <a:gd name="connsiteX1-37" fmla="*/ 228474 w 234393"/>
              <a:gd name="connsiteY1-38" fmla="*/ 0 h 5876770"/>
              <a:gd name="connsiteX2-39" fmla="*/ 234393 w 234393"/>
              <a:gd name="connsiteY2-40" fmla="*/ 5876770 h 5876770"/>
              <a:gd name="connsiteX3-41" fmla="*/ 9369 w 234393"/>
              <a:gd name="connsiteY3-42" fmla="*/ 5876770 h 5876770"/>
              <a:gd name="connsiteX4-43" fmla="*/ 0 w 234393"/>
              <a:gd name="connsiteY4-44" fmla="*/ 96029 h 5876770"/>
              <a:gd name="connsiteX0-45" fmla="*/ 0 w 234393"/>
              <a:gd name="connsiteY0-46" fmla="*/ 96029 h 5876770"/>
              <a:gd name="connsiteX1-47" fmla="*/ 228474 w 234393"/>
              <a:gd name="connsiteY1-48" fmla="*/ 0 h 5876770"/>
              <a:gd name="connsiteX2-49" fmla="*/ 219866 w 234393"/>
              <a:gd name="connsiteY2-50" fmla="*/ 5773826 h 5876770"/>
              <a:gd name="connsiteX3-51" fmla="*/ 234393 w 234393"/>
              <a:gd name="connsiteY3-52" fmla="*/ 5876770 h 5876770"/>
              <a:gd name="connsiteX4-53" fmla="*/ 9369 w 234393"/>
              <a:gd name="connsiteY4-54" fmla="*/ 5876770 h 5876770"/>
              <a:gd name="connsiteX5-55" fmla="*/ 0 w 234393"/>
              <a:gd name="connsiteY5-56" fmla="*/ 96029 h 5876770"/>
              <a:gd name="connsiteX0-57" fmla="*/ 0 w 228474"/>
              <a:gd name="connsiteY0-58" fmla="*/ 96029 h 5876770"/>
              <a:gd name="connsiteX1-59" fmla="*/ 228474 w 228474"/>
              <a:gd name="connsiteY1-60" fmla="*/ 0 h 5876770"/>
              <a:gd name="connsiteX2-61" fmla="*/ 219866 w 228474"/>
              <a:gd name="connsiteY2-62" fmla="*/ 5773826 h 5876770"/>
              <a:gd name="connsiteX3-63" fmla="*/ 9369 w 228474"/>
              <a:gd name="connsiteY3-64" fmla="*/ 5876770 h 5876770"/>
              <a:gd name="connsiteX4-65" fmla="*/ 0 w 228474"/>
              <a:gd name="connsiteY4-66" fmla="*/ 96029 h 58767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anose="02020500000000000000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 sz="2000" baseline="0">
                <a:solidFill>
                  <a:schemeClr val="bg1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anose="02000603000000000000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0585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10000 w 10000"/>
              <a:gd name="connsiteY3-8" fmla="*/ 10000 h 10000"/>
              <a:gd name="connsiteX4-9" fmla="*/ 0 w 10000"/>
              <a:gd name="connsiteY4-10" fmla="*/ 10000 h 10000"/>
              <a:gd name="connsiteX0-11" fmla="*/ 0 w 10000"/>
              <a:gd name="connsiteY0-12" fmla="*/ 10162 h 10162"/>
              <a:gd name="connsiteX1-13" fmla="*/ 0 w 10000"/>
              <a:gd name="connsiteY1-14" fmla="*/ 0 h 10162"/>
              <a:gd name="connsiteX2-15" fmla="*/ 10000 w 10000"/>
              <a:gd name="connsiteY2-16" fmla="*/ 162 h 10162"/>
              <a:gd name="connsiteX3-17" fmla="*/ 10000 w 10000"/>
              <a:gd name="connsiteY3-18" fmla="*/ 10162 h 10162"/>
              <a:gd name="connsiteX4-19" fmla="*/ 0 w 10000"/>
              <a:gd name="connsiteY4-20" fmla="*/ 10162 h 10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anose="02020500000000000000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9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-1" fmla="*/ 0 w 5143500"/>
              <a:gd name="connsiteY0-2" fmla="*/ 5143500 h 5143500"/>
              <a:gd name="connsiteX1-3" fmla="*/ 0 w 5143500"/>
              <a:gd name="connsiteY1-4" fmla="*/ 0 h 5143500"/>
              <a:gd name="connsiteX2-5" fmla="*/ 1628775 w 5143500"/>
              <a:gd name="connsiteY2-6" fmla="*/ 1619250 h 5143500"/>
              <a:gd name="connsiteX3-7" fmla="*/ 5143500 w 5143500"/>
              <a:gd name="connsiteY3-8" fmla="*/ 5143500 h 5143500"/>
              <a:gd name="connsiteX4" fmla="*/ 0 w 5143500"/>
              <a:gd name="connsiteY4" fmla="*/ 5143500 h 5143500"/>
              <a:gd name="connsiteX0-9" fmla="*/ 0 w 5143500"/>
              <a:gd name="connsiteY0-10" fmla="*/ 5143500 h 5143500"/>
              <a:gd name="connsiteX1-11" fmla="*/ 0 w 5143500"/>
              <a:gd name="connsiteY1-12" fmla="*/ 0 h 5143500"/>
              <a:gd name="connsiteX2-13" fmla="*/ 2726795 w 5143500"/>
              <a:gd name="connsiteY2-14" fmla="*/ 0 h 5143500"/>
              <a:gd name="connsiteX3-15" fmla="*/ 5143500 w 5143500"/>
              <a:gd name="connsiteY3-16" fmla="*/ 5143500 h 5143500"/>
              <a:gd name="connsiteX4-17" fmla="*/ 0 w 5143500"/>
              <a:gd name="connsiteY4-18" fmla="*/ 5143500 h 5143500"/>
              <a:gd name="connsiteX0-19" fmla="*/ 2481809 w 5143500"/>
              <a:gd name="connsiteY0-20" fmla="*/ 5143499 h 5143500"/>
              <a:gd name="connsiteX1-21" fmla="*/ 0 w 5143500"/>
              <a:gd name="connsiteY1-22" fmla="*/ 0 h 5143500"/>
              <a:gd name="connsiteX2-23" fmla="*/ 2726795 w 5143500"/>
              <a:gd name="connsiteY2-24" fmla="*/ 0 h 5143500"/>
              <a:gd name="connsiteX3-25" fmla="*/ 5143500 w 5143500"/>
              <a:gd name="connsiteY3-26" fmla="*/ 5143500 h 5143500"/>
              <a:gd name="connsiteX4-27" fmla="*/ 2481809 w 5143500"/>
              <a:gd name="connsiteY4-28" fmla="*/ 5143499 h 5143500"/>
              <a:gd name="connsiteX0-29" fmla="*/ 224986 w 2886677"/>
              <a:gd name="connsiteY0-30" fmla="*/ 5143500 h 5143501"/>
              <a:gd name="connsiteX1-31" fmla="*/ 0 w 2886677"/>
              <a:gd name="connsiteY1-32" fmla="*/ 0 h 5143501"/>
              <a:gd name="connsiteX2-33" fmla="*/ 469972 w 2886677"/>
              <a:gd name="connsiteY2-34" fmla="*/ 1 h 5143501"/>
              <a:gd name="connsiteX3-35" fmla="*/ 2886677 w 2886677"/>
              <a:gd name="connsiteY3-36" fmla="*/ 5143501 h 5143501"/>
              <a:gd name="connsiteX4-37" fmla="*/ 224986 w 2886677"/>
              <a:gd name="connsiteY4-38" fmla="*/ 5143500 h 5143501"/>
              <a:gd name="connsiteX0-39" fmla="*/ 0 w 2661691"/>
              <a:gd name="connsiteY0-40" fmla="*/ 5143500 h 5143501"/>
              <a:gd name="connsiteX1-41" fmla="*/ 288489 w 2661691"/>
              <a:gd name="connsiteY1-42" fmla="*/ 0 h 5143501"/>
              <a:gd name="connsiteX2-43" fmla="*/ 244986 w 2661691"/>
              <a:gd name="connsiteY2-44" fmla="*/ 1 h 5143501"/>
              <a:gd name="connsiteX3-45" fmla="*/ 2661691 w 2661691"/>
              <a:gd name="connsiteY3-46" fmla="*/ 5143501 h 5143501"/>
              <a:gd name="connsiteX4-47" fmla="*/ 0 w 2661691"/>
              <a:gd name="connsiteY4-48" fmla="*/ 5143500 h 5143501"/>
              <a:gd name="connsiteX0-49" fmla="*/ 43503 w 2416705"/>
              <a:gd name="connsiteY0-50" fmla="*/ 5143500 h 5143501"/>
              <a:gd name="connsiteX1-51" fmla="*/ 43503 w 2416705"/>
              <a:gd name="connsiteY1-52" fmla="*/ 0 h 5143501"/>
              <a:gd name="connsiteX2-53" fmla="*/ 0 w 2416705"/>
              <a:gd name="connsiteY2-54" fmla="*/ 1 h 5143501"/>
              <a:gd name="connsiteX3-55" fmla="*/ 2416705 w 2416705"/>
              <a:gd name="connsiteY3-56" fmla="*/ 5143501 h 5143501"/>
              <a:gd name="connsiteX4-57" fmla="*/ 43503 w 2416705"/>
              <a:gd name="connsiteY4-58" fmla="*/ 5143500 h 51435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anose="02000603000000000000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-1" fmla="*/ 13204 w 238228"/>
              <a:gd name="connsiteY0-2" fmla="*/ 0 h 5940000"/>
              <a:gd name="connsiteX1-3" fmla="*/ 238228 w 238228"/>
              <a:gd name="connsiteY1-4" fmla="*/ 0 h 5940000"/>
              <a:gd name="connsiteX2-5" fmla="*/ 238228 w 238228"/>
              <a:gd name="connsiteY2-6" fmla="*/ 5940000 h 5940000"/>
              <a:gd name="connsiteX3-7" fmla="*/ 13204 w 238228"/>
              <a:gd name="connsiteY3-8" fmla="*/ 5940000 h 5940000"/>
              <a:gd name="connsiteX4-9" fmla="*/ 0 w 238228"/>
              <a:gd name="connsiteY4-10" fmla="*/ 4730313 h 5940000"/>
              <a:gd name="connsiteX5" fmla="*/ 13204 w 238228"/>
              <a:gd name="connsiteY5" fmla="*/ 0 h 5940000"/>
              <a:gd name="connsiteX0-11" fmla="*/ 13204 w 238228"/>
              <a:gd name="connsiteY0-12" fmla="*/ 0 h 5940000"/>
              <a:gd name="connsiteX1-13" fmla="*/ 238228 w 238228"/>
              <a:gd name="connsiteY1-14" fmla="*/ 0 h 5940000"/>
              <a:gd name="connsiteX2-15" fmla="*/ 233662 w 238228"/>
              <a:gd name="connsiteY2-16" fmla="*/ 5231404 h 5940000"/>
              <a:gd name="connsiteX3-17" fmla="*/ 238228 w 238228"/>
              <a:gd name="connsiteY3-18" fmla="*/ 5940000 h 5940000"/>
              <a:gd name="connsiteX4-19" fmla="*/ 13204 w 238228"/>
              <a:gd name="connsiteY4-20" fmla="*/ 5940000 h 5940000"/>
              <a:gd name="connsiteX5-21" fmla="*/ 0 w 238228"/>
              <a:gd name="connsiteY5-22" fmla="*/ 4730313 h 5940000"/>
              <a:gd name="connsiteX6" fmla="*/ 13204 w 238228"/>
              <a:gd name="connsiteY6" fmla="*/ 0 h 5940000"/>
              <a:gd name="connsiteX0-23" fmla="*/ 13204 w 238228"/>
              <a:gd name="connsiteY0-24" fmla="*/ 5940000 h 6031440"/>
              <a:gd name="connsiteX1-25" fmla="*/ 0 w 238228"/>
              <a:gd name="connsiteY1-26" fmla="*/ 4730313 h 6031440"/>
              <a:gd name="connsiteX2-27" fmla="*/ 13204 w 238228"/>
              <a:gd name="connsiteY2-28" fmla="*/ 0 h 6031440"/>
              <a:gd name="connsiteX3-29" fmla="*/ 238228 w 238228"/>
              <a:gd name="connsiteY3-30" fmla="*/ 0 h 6031440"/>
              <a:gd name="connsiteX4-31" fmla="*/ 233662 w 238228"/>
              <a:gd name="connsiteY4-32" fmla="*/ 5231404 h 6031440"/>
              <a:gd name="connsiteX5-33" fmla="*/ 238228 w 238228"/>
              <a:gd name="connsiteY5-34" fmla="*/ 5940000 h 6031440"/>
              <a:gd name="connsiteX6-35" fmla="*/ 104644 w 238228"/>
              <a:gd name="connsiteY6-36" fmla="*/ 6031440 h 6031440"/>
              <a:gd name="connsiteX0-37" fmla="*/ 13204 w 238228"/>
              <a:gd name="connsiteY0-38" fmla="*/ 5940000 h 5940000"/>
              <a:gd name="connsiteX1-39" fmla="*/ 0 w 238228"/>
              <a:gd name="connsiteY1-40" fmla="*/ 4730313 h 5940000"/>
              <a:gd name="connsiteX2-41" fmla="*/ 13204 w 238228"/>
              <a:gd name="connsiteY2-42" fmla="*/ 0 h 5940000"/>
              <a:gd name="connsiteX3-43" fmla="*/ 238228 w 238228"/>
              <a:gd name="connsiteY3-44" fmla="*/ 0 h 5940000"/>
              <a:gd name="connsiteX4-45" fmla="*/ 233662 w 238228"/>
              <a:gd name="connsiteY4-46" fmla="*/ 5231404 h 5940000"/>
              <a:gd name="connsiteX5-47" fmla="*/ 238228 w 238228"/>
              <a:gd name="connsiteY5-48" fmla="*/ 5940000 h 5940000"/>
              <a:gd name="connsiteX0-49" fmla="*/ 13204 w 238228"/>
              <a:gd name="connsiteY0-50" fmla="*/ 5940000 h 5940000"/>
              <a:gd name="connsiteX1-51" fmla="*/ 0 w 238228"/>
              <a:gd name="connsiteY1-52" fmla="*/ 4730313 h 5940000"/>
              <a:gd name="connsiteX2-53" fmla="*/ 13204 w 238228"/>
              <a:gd name="connsiteY2-54" fmla="*/ 0 h 5940000"/>
              <a:gd name="connsiteX3-55" fmla="*/ 238228 w 238228"/>
              <a:gd name="connsiteY3-56" fmla="*/ 0 h 5940000"/>
              <a:gd name="connsiteX4-57" fmla="*/ 233662 w 238228"/>
              <a:gd name="connsiteY4-58" fmla="*/ 5231404 h 5940000"/>
              <a:gd name="connsiteX0-59" fmla="*/ 0 w 238228"/>
              <a:gd name="connsiteY0-60" fmla="*/ 4730313 h 5231404"/>
              <a:gd name="connsiteX1-61" fmla="*/ 13204 w 238228"/>
              <a:gd name="connsiteY1-62" fmla="*/ 0 h 5231404"/>
              <a:gd name="connsiteX2-63" fmla="*/ 238228 w 238228"/>
              <a:gd name="connsiteY2-64" fmla="*/ 0 h 5231404"/>
              <a:gd name="connsiteX3-65" fmla="*/ 233662 w 238228"/>
              <a:gd name="connsiteY3-66" fmla="*/ 5231404 h 5231404"/>
              <a:gd name="connsiteX0-67" fmla="*/ 25527 w 263755"/>
              <a:gd name="connsiteY0-68" fmla="*/ 5354752 h 5855843"/>
              <a:gd name="connsiteX1-69" fmla="*/ 31368 w 263755"/>
              <a:gd name="connsiteY1-70" fmla="*/ 788385 h 5855843"/>
              <a:gd name="connsiteX2-71" fmla="*/ 38731 w 263755"/>
              <a:gd name="connsiteY2-72" fmla="*/ 624439 h 5855843"/>
              <a:gd name="connsiteX3-73" fmla="*/ 263755 w 263755"/>
              <a:gd name="connsiteY3-74" fmla="*/ 624439 h 5855843"/>
              <a:gd name="connsiteX4-75" fmla="*/ 259189 w 263755"/>
              <a:gd name="connsiteY4-76" fmla="*/ 5855843 h 5855843"/>
              <a:gd name="connsiteX0-77" fmla="*/ 25527 w 276123"/>
              <a:gd name="connsiteY0-78" fmla="*/ 5354752 h 5855843"/>
              <a:gd name="connsiteX1-79" fmla="*/ 31368 w 276123"/>
              <a:gd name="connsiteY1-80" fmla="*/ 788385 h 5855843"/>
              <a:gd name="connsiteX2-81" fmla="*/ 38731 w 276123"/>
              <a:gd name="connsiteY2-82" fmla="*/ 624439 h 5855843"/>
              <a:gd name="connsiteX3-83" fmla="*/ 263755 w 276123"/>
              <a:gd name="connsiteY3-84" fmla="*/ 624439 h 5855843"/>
              <a:gd name="connsiteX4-85" fmla="*/ 276123 w 276123"/>
              <a:gd name="connsiteY4-86" fmla="*/ 709449 h 5855843"/>
              <a:gd name="connsiteX5-87" fmla="*/ 259189 w 276123"/>
              <a:gd name="connsiteY5-88" fmla="*/ 5855843 h 5855843"/>
              <a:gd name="connsiteX0-89" fmla="*/ 25527 w 276123"/>
              <a:gd name="connsiteY0-90" fmla="*/ 5354752 h 5855843"/>
              <a:gd name="connsiteX1-91" fmla="*/ 31368 w 276123"/>
              <a:gd name="connsiteY1-92" fmla="*/ 788385 h 5855843"/>
              <a:gd name="connsiteX2-93" fmla="*/ 38731 w 276123"/>
              <a:gd name="connsiteY2-94" fmla="*/ 624439 h 5855843"/>
              <a:gd name="connsiteX3-95" fmla="*/ 263755 w 276123"/>
              <a:gd name="connsiteY3-96" fmla="*/ 624439 h 5855843"/>
              <a:gd name="connsiteX4-97" fmla="*/ 276123 w 276123"/>
              <a:gd name="connsiteY4-98" fmla="*/ 709449 h 5855843"/>
              <a:gd name="connsiteX5-99" fmla="*/ 259189 w 276123"/>
              <a:gd name="connsiteY5-100" fmla="*/ 5855843 h 5855843"/>
              <a:gd name="connsiteX0-101" fmla="*/ 25527 w 276123"/>
              <a:gd name="connsiteY0-102" fmla="*/ 5354752 h 5855843"/>
              <a:gd name="connsiteX1-103" fmla="*/ 31368 w 276123"/>
              <a:gd name="connsiteY1-104" fmla="*/ 788385 h 5855843"/>
              <a:gd name="connsiteX2-105" fmla="*/ 38731 w 276123"/>
              <a:gd name="connsiteY2-106" fmla="*/ 624439 h 5855843"/>
              <a:gd name="connsiteX3-107" fmla="*/ 263755 w 276123"/>
              <a:gd name="connsiteY3-108" fmla="*/ 624439 h 5855843"/>
              <a:gd name="connsiteX4-109" fmla="*/ 276123 w 276123"/>
              <a:gd name="connsiteY4-110" fmla="*/ 709449 h 5855843"/>
              <a:gd name="connsiteX5-111" fmla="*/ 259189 w 276123"/>
              <a:gd name="connsiteY5-112" fmla="*/ 5855843 h 5855843"/>
              <a:gd name="connsiteX0-113" fmla="*/ 25527 w 303320"/>
              <a:gd name="connsiteY0-114" fmla="*/ 5517200 h 6018291"/>
              <a:gd name="connsiteX1-115" fmla="*/ 31368 w 303320"/>
              <a:gd name="connsiteY1-116" fmla="*/ 950833 h 6018291"/>
              <a:gd name="connsiteX2-117" fmla="*/ 38731 w 303320"/>
              <a:gd name="connsiteY2-118" fmla="*/ 786887 h 6018291"/>
              <a:gd name="connsiteX3-119" fmla="*/ 263755 w 303320"/>
              <a:gd name="connsiteY3-120" fmla="*/ 786887 h 6018291"/>
              <a:gd name="connsiteX4-121" fmla="*/ 276123 w 303320"/>
              <a:gd name="connsiteY4-122" fmla="*/ 871897 h 6018291"/>
              <a:gd name="connsiteX5-123" fmla="*/ 259189 w 303320"/>
              <a:gd name="connsiteY5-124" fmla="*/ 6018291 h 6018291"/>
              <a:gd name="connsiteX0-125" fmla="*/ 27588 w 278184"/>
              <a:gd name="connsiteY0-126" fmla="*/ 5517204 h 6018295"/>
              <a:gd name="connsiteX1-127" fmla="*/ 33429 w 278184"/>
              <a:gd name="connsiteY1-128" fmla="*/ 950837 h 6018295"/>
              <a:gd name="connsiteX2-129" fmla="*/ 40792 w 278184"/>
              <a:gd name="connsiteY2-130" fmla="*/ 786891 h 6018295"/>
              <a:gd name="connsiteX3-131" fmla="*/ 278184 w 278184"/>
              <a:gd name="connsiteY3-132" fmla="*/ 871901 h 6018295"/>
              <a:gd name="connsiteX4-133" fmla="*/ 261250 w 278184"/>
              <a:gd name="connsiteY4-134" fmla="*/ 6018295 h 6018295"/>
              <a:gd name="connsiteX0-135" fmla="*/ 34378 w 316483"/>
              <a:gd name="connsiteY0-136" fmla="*/ 5517204 h 6018295"/>
              <a:gd name="connsiteX1-137" fmla="*/ 40219 w 316483"/>
              <a:gd name="connsiteY1-138" fmla="*/ 950837 h 6018295"/>
              <a:gd name="connsiteX2-139" fmla="*/ 275691 w 316483"/>
              <a:gd name="connsiteY2-140" fmla="*/ 597150 h 6018295"/>
              <a:gd name="connsiteX3-141" fmla="*/ 284974 w 316483"/>
              <a:gd name="connsiteY3-142" fmla="*/ 871901 h 6018295"/>
              <a:gd name="connsiteX4-143" fmla="*/ 268040 w 316483"/>
              <a:gd name="connsiteY4-144" fmla="*/ 6018295 h 6018295"/>
              <a:gd name="connsiteX0-145" fmla="*/ 34378 w 316483"/>
              <a:gd name="connsiteY0-146" fmla="*/ 5517204 h 6018295"/>
              <a:gd name="connsiteX1-147" fmla="*/ 40219 w 316483"/>
              <a:gd name="connsiteY1-148" fmla="*/ 950837 h 6018295"/>
              <a:gd name="connsiteX2-149" fmla="*/ 275691 w 316483"/>
              <a:gd name="connsiteY2-150" fmla="*/ 597150 h 6018295"/>
              <a:gd name="connsiteX3-151" fmla="*/ 284974 w 316483"/>
              <a:gd name="connsiteY3-152" fmla="*/ 871901 h 6018295"/>
              <a:gd name="connsiteX4-153" fmla="*/ 268040 w 316483"/>
              <a:gd name="connsiteY4-154" fmla="*/ 6018295 h 6018295"/>
              <a:gd name="connsiteX0-155" fmla="*/ 34378 w 316483"/>
              <a:gd name="connsiteY0-156" fmla="*/ 5517204 h 6018295"/>
              <a:gd name="connsiteX1-157" fmla="*/ 40219 w 316483"/>
              <a:gd name="connsiteY1-158" fmla="*/ 950837 h 6018295"/>
              <a:gd name="connsiteX2-159" fmla="*/ 275691 w 316483"/>
              <a:gd name="connsiteY2-160" fmla="*/ 597150 h 6018295"/>
              <a:gd name="connsiteX3-161" fmla="*/ 284974 w 316483"/>
              <a:gd name="connsiteY3-162" fmla="*/ 871901 h 6018295"/>
              <a:gd name="connsiteX4-163" fmla="*/ 268040 w 316483"/>
              <a:gd name="connsiteY4-164" fmla="*/ 6018295 h 6018295"/>
              <a:gd name="connsiteX0-165" fmla="*/ 34378 w 316483"/>
              <a:gd name="connsiteY0-166" fmla="*/ 5517204 h 6018295"/>
              <a:gd name="connsiteX1-167" fmla="*/ 40219 w 316483"/>
              <a:gd name="connsiteY1-168" fmla="*/ 950837 h 6018295"/>
              <a:gd name="connsiteX2-169" fmla="*/ 275691 w 316483"/>
              <a:gd name="connsiteY2-170" fmla="*/ 597150 h 6018295"/>
              <a:gd name="connsiteX3-171" fmla="*/ 284974 w 316483"/>
              <a:gd name="connsiteY3-172" fmla="*/ 871901 h 6018295"/>
              <a:gd name="connsiteX4-173" fmla="*/ 268040 w 316483"/>
              <a:gd name="connsiteY4-174" fmla="*/ 6018295 h 6018295"/>
              <a:gd name="connsiteX0-175" fmla="*/ 69355 w 319951"/>
              <a:gd name="connsiteY0-176" fmla="*/ 5517204 h 6018295"/>
              <a:gd name="connsiteX1-177" fmla="*/ 75196 w 319951"/>
              <a:gd name="connsiteY1-178" fmla="*/ 950837 h 6018295"/>
              <a:gd name="connsiteX2-179" fmla="*/ 188304 w 319951"/>
              <a:gd name="connsiteY2-180" fmla="*/ 654210 h 6018295"/>
              <a:gd name="connsiteX3-181" fmla="*/ 319951 w 319951"/>
              <a:gd name="connsiteY3-182" fmla="*/ 871901 h 6018295"/>
              <a:gd name="connsiteX4-183" fmla="*/ 303017 w 319951"/>
              <a:gd name="connsiteY4-184" fmla="*/ 6018295 h 6018295"/>
              <a:gd name="connsiteX0-185" fmla="*/ 53084 w 303680"/>
              <a:gd name="connsiteY0-186" fmla="*/ 5517204 h 6018295"/>
              <a:gd name="connsiteX1-187" fmla="*/ 58925 w 303680"/>
              <a:gd name="connsiteY1-188" fmla="*/ 950837 h 6018295"/>
              <a:gd name="connsiteX2-189" fmla="*/ 188304 w 303680"/>
              <a:gd name="connsiteY2-190" fmla="*/ 795595 h 6018295"/>
              <a:gd name="connsiteX3-191" fmla="*/ 303680 w 303680"/>
              <a:gd name="connsiteY3-192" fmla="*/ 871901 h 6018295"/>
              <a:gd name="connsiteX4-193" fmla="*/ 286746 w 303680"/>
              <a:gd name="connsiteY4-194" fmla="*/ 6018295 h 6018295"/>
              <a:gd name="connsiteX0-195" fmla="*/ 16696 w 267292"/>
              <a:gd name="connsiteY0-196" fmla="*/ 5517204 h 6018295"/>
              <a:gd name="connsiteX1-197" fmla="*/ 22537 w 267292"/>
              <a:gd name="connsiteY1-198" fmla="*/ 950837 h 6018295"/>
              <a:gd name="connsiteX2-199" fmla="*/ 151916 w 267292"/>
              <a:gd name="connsiteY2-200" fmla="*/ 795595 h 6018295"/>
              <a:gd name="connsiteX3-201" fmla="*/ 267292 w 267292"/>
              <a:gd name="connsiteY3-202" fmla="*/ 871901 h 6018295"/>
              <a:gd name="connsiteX4-203" fmla="*/ 250358 w 267292"/>
              <a:gd name="connsiteY4-204" fmla="*/ 6018295 h 6018295"/>
              <a:gd name="connsiteX0-205" fmla="*/ 16696 w 267292"/>
              <a:gd name="connsiteY0-206" fmla="*/ 5517204 h 6018295"/>
              <a:gd name="connsiteX1-207" fmla="*/ 22537 w 267292"/>
              <a:gd name="connsiteY1-208" fmla="*/ 950837 h 6018295"/>
              <a:gd name="connsiteX2-209" fmla="*/ 151916 w 267292"/>
              <a:gd name="connsiteY2-210" fmla="*/ 795595 h 6018295"/>
              <a:gd name="connsiteX3-211" fmla="*/ 267292 w 267292"/>
              <a:gd name="connsiteY3-212" fmla="*/ 871901 h 6018295"/>
              <a:gd name="connsiteX4-213" fmla="*/ 250358 w 267292"/>
              <a:gd name="connsiteY4-214" fmla="*/ 6018295 h 6018295"/>
              <a:gd name="connsiteX0-215" fmla="*/ 11098 w 261694"/>
              <a:gd name="connsiteY0-216" fmla="*/ 5517204 h 6018295"/>
              <a:gd name="connsiteX1-217" fmla="*/ 16939 w 261694"/>
              <a:gd name="connsiteY1-218" fmla="*/ 950837 h 6018295"/>
              <a:gd name="connsiteX2-219" fmla="*/ 146318 w 261694"/>
              <a:gd name="connsiteY2-220" fmla="*/ 795595 h 6018295"/>
              <a:gd name="connsiteX3-221" fmla="*/ 261694 w 261694"/>
              <a:gd name="connsiteY3-222" fmla="*/ 871901 h 6018295"/>
              <a:gd name="connsiteX4-223" fmla="*/ 244760 w 261694"/>
              <a:gd name="connsiteY4-224" fmla="*/ 6018295 h 6018295"/>
              <a:gd name="connsiteX0-225" fmla="*/ 11098 w 267554"/>
              <a:gd name="connsiteY0-226" fmla="*/ 5517204 h 6018295"/>
              <a:gd name="connsiteX1-227" fmla="*/ 16939 w 267554"/>
              <a:gd name="connsiteY1-228" fmla="*/ 950837 h 6018295"/>
              <a:gd name="connsiteX2-229" fmla="*/ 146318 w 267554"/>
              <a:gd name="connsiteY2-230" fmla="*/ 795595 h 6018295"/>
              <a:gd name="connsiteX3-231" fmla="*/ 261694 w 267554"/>
              <a:gd name="connsiteY3-232" fmla="*/ 871901 h 6018295"/>
              <a:gd name="connsiteX4-233" fmla="*/ 244760 w 267554"/>
              <a:gd name="connsiteY4-234" fmla="*/ 6018295 h 6018295"/>
              <a:gd name="connsiteX0-235" fmla="*/ 14720 w 271176"/>
              <a:gd name="connsiteY0-236" fmla="*/ 4734765 h 5235856"/>
              <a:gd name="connsiteX1-237" fmla="*/ 20561 w 271176"/>
              <a:gd name="connsiteY1-238" fmla="*/ 168398 h 5235856"/>
              <a:gd name="connsiteX2-239" fmla="*/ 149940 w 271176"/>
              <a:gd name="connsiteY2-240" fmla="*/ 13156 h 5235856"/>
              <a:gd name="connsiteX3-241" fmla="*/ 265316 w 271176"/>
              <a:gd name="connsiteY3-242" fmla="*/ 89462 h 5235856"/>
              <a:gd name="connsiteX4-243" fmla="*/ 248382 w 271176"/>
              <a:gd name="connsiteY4-244" fmla="*/ 5235856 h 5235856"/>
              <a:gd name="connsiteX0-245" fmla="*/ 14720 w 271176"/>
              <a:gd name="connsiteY0-246" fmla="*/ 4734765 h 5235856"/>
              <a:gd name="connsiteX1-247" fmla="*/ 20561 w 271176"/>
              <a:gd name="connsiteY1-248" fmla="*/ 168398 h 5235856"/>
              <a:gd name="connsiteX2-249" fmla="*/ 149940 w 271176"/>
              <a:gd name="connsiteY2-250" fmla="*/ 13156 h 5235856"/>
              <a:gd name="connsiteX3-251" fmla="*/ 265316 w 271176"/>
              <a:gd name="connsiteY3-252" fmla="*/ 89462 h 5235856"/>
              <a:gd name="connsiteX4-253" fmla="*/ 248382 w 271176"/>
              <a:gd name="connsiteY4-254" fmla="*/ 5235856 h 5235856"/>
              <a:gd name="connsiteX0-255" fmla="*/ 14720 w 271176"/>
              <a:gd name="connsiteY0-256" fmla="*/ 4734765 h 5235856"/>
              <a:gd name="connsiteX1-257" fmla="*/ 20561 w 271176"/>
              <a:gd name="connsiteY1-258" fmla="*/ 168398 h 5235856"/>
              <a:gd name="connsiteX2-259" fmla="*/ 149940 w 271176"/>
              <a:gd name="connsiteY2-260" fmla="*/ 13156 h 5235856"/>
              <a:gd name="connsiteX3-261" fmla="*/ 265316 w 271176"/>
              <a:gd name="connsiteY3-262" fmla="*/ 89462 h 5235856"/>
              <a:gd name="connsiteX4-263" fmla="*/ 248382 w 271176"/>
              <a:gd name="connsiteY4-264" fmla="*/ 5235856 h 5235856"/>
              <a:gd name="connsiteX0-265" fmla="*/ 14720 w 300269"/>
              <a:gd name="connsiteY0-266" fmla="*/ 4793681 h 5294772"/>
              <a:gd name="connsiteX1-267" fmla="*/ 20561 w 300269"/>
              <a:gd name="connsiteY1-268" fmla="*/ 227314 h 5294772"/>
              <a:gd name="connsiteX2-269" fmla="*/ 149940 w 300269"/>
              <a:gd name="connsiteY2-270" fmla="*/ 72072 h 5294772"/>
              <a:gd name="connsiteX3-271" fmla="*/ 265316 w 300269"/>
              <a:gd name="connsiteY3-272" fmla="*/ 148378 h 5294772"/>
              <a:gd name="connsiteX4-273" fmla="*/ 248382 w 300269"/>
              <a:gd name="connsiteY4-274" fmla="*/ 5294772 h 5294772"/>
              <a:gd name="connsiteX0-275" fmla="*/ 14720 w 300269"/>
              <a:gd name="connsiteY0-276" fmla="*/ 4793681 h 5294772"/>
              <a:gd name="connsiteX1-277" fmla="*/ 20561 w 300269"/>
              <a:gd name="connsiteY1-278" fmla="*/ 227314 h 5294772"/>
              <a:gd name="connsiteX2-279" fmla="*/ 149940 w 300269"/>
              <a:gd name="connsiteY2-280" fmla="*/ 72072 h 5294772"/>
              <a:gd name="connsiteX3-281" fmla="*/ 265316 w 300269"/>
              <a:gd name="connsiteY3-282" fmla="*/ 148378 h 5294772"/>
              <a:gd name="connsiteX4-283" fmla="*/ 248382 w 300269"/>
              <a:gd name="connsiteY4-284" fmla="*/ 5294772 h 5294772"/>
              <a:gd name="connsiteX0-285" fmla="*/ 11098 w 296647"/>
              <a:gd name="connsiteY0-286" fmla="*/ 4793681 h 5294772"/>
              <a:gd name="connsiteX1-287" fmla="*/ 16939 w 296647"/>
              <a:gd name="connsiteY1-288" fmla="*/ 227314 h 5294772"/>
              <a:gd name="connsiteX2-289" fmla="*/ 146318 w 296647"/>
              <a:gd name="connsiteY2-290" fmla="*/ 72072 h 5294772"/>
              <a:gd name="connsiteX3-291" fmla="*/ 261694 w 296647"/>
              <a:gd name="connsiteY3-292" fmla="*/ 148378 h 5294772"/>
              <a:gd name="connsiteX4-293" fmla="*/ 244760 w 296647"/>
              <a:gd name="connsiteY4-294" fmla="*/ 5294772 h 5294772"/>
              <a:gd name="connsiteX0-295" fmla="*/ 11098 w 296647"/>
              <a:gd name="connsiteY0-296" fmla="*/ 4793681 h 5294772"/>
              <a:gd name="connsiteX1-297" fmla="*/ 16939 w 296647"/>
              <a:gd name="connsiteY1-298" fmla="*/ 227314 h 5294772"/>
              <a:gd name="connsiteX2-299" fmla="*/ 146318 w 296647"/>
              <a:gd name="connsiteY2-300" fmla="*/ 72072 h 5294772"/>
              <a:gd name="connsiteX3-301" fmla="*/ 261694 w 296647"/>
              <a:gd name="connsiteY3-302" fmla="*/ 148378 h 5294772"/>
              <a:gd name="connsiteX4-303" fmla="*/ 244760 w 296647"/>
              <a:gd name="connsiteY4-304" fmla="*/ 5294772 h 5294772"/>
              <a:gd name="connsiteX0-305" fmla="*/ 11098 w 261694"/>
              <a:gd name="connsiteY0-306" fmla="*/ 4721609 h 5222700"/>
              <a:gd name="connsiteX1-307" fmla="*/ 16939 w 261694"/>
              <a:gd name="connsiteY1-308" fmla="*/ 155242 h 5222700"/>
              <a:gd name="connsiteX2-309" fmla="*/ 146318 w 261694"/>
              <a:gd name="connsiteY2-310" fmla="*/ 0 h 5222700"/>
              <a:gd name="connsiteX3-311" fmla="*/ 261694 w 261694"/>
              <a:gd name="connsiteY3-312" fmla="*/ 76306 h 5222700"/>
              <a:gd name="connsiteX4-313" fmla="*/ 244760 w 261694"/>
              <a:gd name="connsiteY4-314" fmla="*/ 5222700 h 5222700"/>
              <a:gd name="connsiteX0-315" fmla="*/ 11098 w 261694"/>
              <a:gd name="connsiteY0-316" fmla="*/ 5489879 h 5990970"/>
              <a:gd name="connsiteX1-317" fmla="*/ 16939 w 261694"/>
              <a:gd name="connsiteY1-318" fmla="*/ 923512 h 5990970"/>
              <a:gd name="connsiteX2-319" fmla="*/ 261694 w 261694"/>
              <a:gd name="connsiteY2-320" fmla="*/ 844576 h 5990970"/>
              <a:gd name="connsiteX3-321" fmla="*/ 244760 w 261694"/>
              <a:gd name="connsiteY3-322" fmla="*/ 5990970 h 5990970"/>
              <a:gd name="connsiteX0-323" fmla="*/ 11098 w 261694"/>
              <a:gd name="connsiteY0-324" fmla="*/ 5340584 h 5841675"/>
              <a:gd name="connsiteX1-325" fmla="*/ 16939 w 261694"/>
              <a:gd name="connsiteY1-326" fmla="*/ 774217 h 5841675"/>
              <a:gd name="connsiteX2-327" fmla="*/ 261694 w 261694"/>
              <a:gd name="connsiteY2-328" fmla="*/ 695281 h 5841675"/>
              <a:gd name="connsiteX3-329" fmla="*/ 244760 w 261694"/>
              <a:gd name="connsiteY3-330" fmla="*/ 5841675 h 5841675"/>
              <a:gd name="connsiteX0-331" fmla="*/ 11098 w 261694"/>
              <a:gd name="connsiteY0-332" fmla="*/ 4645303 h 5146394"/>
              <a:gd name="connsiteX1-333" fmla="*/ 16939 w 261694"/>
              <a:gd name="connsiteY1-334" fmla="*/ 78936 h 5146394"/>
              <a:gd name="connsiteX2-335" fmla="*/ 261694 w 261694"/>
              <a:gd name="connsiteY2-336" fmla="*/ 0 h 5146394"/>
              <a:gd name="connsiteX3-337" fmla="*/ 244760 w 261694"/>
              <a:gd name="connsiteY3-338" fmla="*/ 5146394 h 5146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anose="02000603000000000000" pitchFamily="34" charset="0"/>
              <a:ea typeface="Noto Sans CJK SC Medium" pitchFamily="34" charset="-128"/>
              <a:cs typeface="新細明體" panose="02020500000000000000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/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zh-TW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適用色盤</a:t>
            </a:r>
            <a:endParaRPr kumimoji="0" lang="zh-TW" altLang="en-US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prstClr val="white"/>
                </a:solidFill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prstClr val="white"/>
                </a:solidFill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prstClr val="white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TXT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7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2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10000 w 10000"/>
              <a:gd name="connsiteY3-8" fmla="*/ 10000 h 10000"/>
              <a:gd name="connsiteX4-9" fmla="*/ 0 w 10000"/>
              <a:gd name="connsiteY4-10" fmla="*/ 10000 h 10000"/>
              <a:gd name="connsiteX0-11" fmla="*/ 0 w 10000"/>
              <a:gd name="connsiteY0-12" fmla="*/ 10000 h 10000"/>
              <a:gd name="connsiteX1-13" fmla="*/ 2736 w 10000"/>
              <a:gd name="connsiteY1-14" fmla="*/ 0 h 10000"/>
              <a:gd name="connsiteX2-15" fmla="*/ 10000 w 10000"/>
              <a:gd name="connsiteY2-16" fmla="*/ 0 h 10000"/>
              <a:gd name="connsiteX3-17" fmla="*/ 10000 w 10000"/>
              <a:gd name="connsiteY3-18" fmla="*/ 10000 h 10000"/>
              <a:gd name="connsiteX4-19" fmla="*/ 0 w 10000"/>
              <a:gd name="connsiteY4-20" fmla="*/ 10000 h 10000"/>
              <a:gd name="connsiteX0-21" fmla="*/ 0 w 10000"/>
              <a:gd name="connsiteY0-22" fmla="*/ 10000 h 10000"/>
              <a:gd name="connsiteX1-23" fmla="*/ 0 w 10000"/>
              <a:gd name="connsiteY1-24" fmla="*/ 0 h 10000"/>
              <a:gd name="connsiteX2-25" fmla="*/ 10000 w 10000"/>
              <a:gd name="connsiteY2-26" fmla="*/ 0 h 10000"/>
              <a:gd name="connsiteX3-27" fmla="*/ 10000 w 10000"/>
              <a:gd name="connsiteY3-28" fmla="*/ 10000 h 10000"/>
              <a:gd name="connsiteX4-29" fmla="*/ 0 w 10000"/>
              <a:gd name="connsiteY4-3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anose="02000603000000000000" pitchFamily="34" charset="0"/>
              <a:ea typeface="微軟正黑體" panose="020B0604030504040204" pitchFamily="34" charset="-120"/>
              <a:cs typeface="新細明體" panose="02020500000000000000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-1" fmla="*/ 0 w 5143500"/>
              <a:gd name="connsiteY0-2" fmla="*/ 5143500 h 5143500"/>
              <a:gd name="connsiteX1-3" fmla="*/ 0 w 5143500"/>
              <a:gd name="connsiteY1-4" fmla="*/ 0 h 5143500"/>
              <a:gd name="connsiteX2-5" fmla="*/ 1628775 w 5143500"/>
              <a:gd name="connsiteY2-6" fmla="*/ 1619250 h 5143500"/>
              <a:gd name="connsiteX3-7" fmla="*/ 5143500 w 5143500"/>
              <a:gd name="connsiteY3-8" fmla="*/ 5143500 h 5143500"/>
              <a:gd name="connsiteX4" fmla="*/ 0 w 5143500"/>
              <a:gd name="connsiteY4" fmla="*/ 5143500 h 5143500"/>
              <a:gd name="connsiteX0-9" fmla="*/ 0 w 5143500"/>
              <a:gd name="connsiteY0-10" fmla="*/ 5143500 h 5143500"/>
              <a:gd name="connsiteX1-11" fmla="*/ 0 w 5143500"/>
              <a:gd name="connsiteY1-12" fmla="*/ 0 h 5143500"/>
              <a:gd name="connsiteX2-13" fmla="*/ 2726795 w 5143500"/>
              <a:gd name="connsiteY2-14" fmla="*/ 0 h 5143500"/>
              <a:gd name="connsiteX3-15" fmla="*/ 5143500 w 5143500"/>
              <a:gd name="connsiteY3-16" fmla="*/ 5143500 h 5143500"/>
              <a:gd name="connsiteX4-17" fmla="*/ 0 w 5143500"/>
              <a:gd name="connsiteY4-18" fmla="*/ 5143500 h 5143500"/>
              <a:gd name="connsiteX0-19" fmla="*/ 2481809 w 5143500"/>
              <a:gd name="connsiteY0-20" fmla="*/ 5143499 h 5143500"/>
              <a:gd name="connsiteX1-21" fmla="*/ 0 w 5143500"/>
              <a:gd name="connsiteY1-22" fmla="*/ 0 h 5143500"/>
              <a:gd name="connsiteX2-23" fmla="*/ 2726795 w 5143500"/>
              <a:gd name="connsiteY2-24" fmla="*/ 0 h 5143500"/>
              <a:gd name="connsiteX3-25" fmla="*/ 5143500 w 5143500"/>
              <a:gd name="connsiteY3-26" fmla="*/ 5143500 h 5143500"/>
              <a:gd name="connsiteX4-27" fmla="*/ 2481809 w 5143500"/>
              <a:gd name="connsiteY4-28" fmla="*/ 5143499 h 5143500"/>
              <a:gd name="connsiteX0-29" fmla="*/ 224986 w 2886677"/>
              <a:gd name="connsiteY0-30" fmla="*/ 5143500 h 5143501"/>
              <a:gd name="connsiteX1-31" fmla="*/ 0 w 2886677"/>
              <a:gd name="connsiteY1-32" fmla="*/ 0 h 5143501"/>
              <a:gd name="connsiteX2-33" fmla="*/ 469972 w 2886677"/>
              <a:gd name="connsiteY2-34" fmla="*/ 1 h 5143501"/>
              <a:gd name="connsiteX3-35" fmla="*/ 2886677 w 2886677"/>
              <a:gd name="connsiteY3-36" fmla="*/ 5143501 h 5143501"/>
              <a:gd name="connsiteX4-37" fmla="*/ 224986 w 2886677"/>
              <a:gd name="connsiteY4-38" fmla="*/ 5143500 h 5143501"/>
              <a:gd name="connsiteX0-39" fmla="*/ 0 w 2661691"/>
              <a:gd name="connsiteY0-40" fmla="*/ 5143500 h 5143501"/>
              <a:gd name="connsiteX1-41" fmla="*/ 288489 w 2661691"/>
              <a:gd name="connsiteY1-42" fmla="*/ 0 h 5143501"/>
              <a:gd name="connsiteX2-43" fmla="*/ 244986 w 2661691"/>
              <a:gd name="connsiteY2-44" fmla="*/ 1 h 5143501"/>
              <a:gd name="connsiteX3-45" fmla="*/ 2661691 w 2661691"/>
              <a:gd name="connsiteY3-46" fmla="*/ 5143501 h 5143501"/>
              <a:gd name="connsiteX4-47" fmla="*/ 0 w 2661691"/>
              <a:gd name="connsiteY4-48" fmla="*/ 5143500 h 5143501"/>
              <a:gd name="connsiteX0-49" fmla="*/ 43503 w 2416705"/>
              <a:gd name="connsiteY0-50" fmla="*/ 5143500 h 5143501"/>
              <a:gd name="connsiteX1-51" fmla="*/ 43503 w 2416705"/>
              <a:gd name="connsiteY1-52" fmla="*/ 0 h 5143501"/>
              <a:gd name="connsiteX2-53" fmla="*/ 0 w 2416705"/>
              <a:gd name="connsiteY2-54" fmla="*/ 1 h 5143501"/>
              <a:gd name="connsiteX3-55" fmla="*/ 2416705 w 2416705"/>
              <a:gd name="connsiteY3-56" fmla="*/ 5143501 h 5143501"/>
              <a:gd name="connsiteX4-57" fmla="*/ 43503 w 2416705"/>
              <a:gd name="connsiteY4-58" fmla="*/ 5143500 h 51435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anose="02000603000000000000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-1" fmla="*/ 13204 w 238228"/>
              <a:gd name="connsiteY0-2" fmla="*/ 0 h 5940000"/>
              <a:gd name="connsiteX1-3" fmla="*/ 238228 w 238228"/>
              <a:gd name="connsiteY1-4" fmla="*/ 0 h 5940000"/>
              <a:gd name="connsiteX2-5" fmla="*/ 238228 w 238228"/>
              <a:gd name="connsiteY2-6" fmla="*/ 5940000 h 5940000"/>
              <a:gd name="connsiteX3-7" fmla="*/ 13204 w 238228"/>
              <a:gd name="connsiteY3-8" fmla="*/ 5940000 h 5940000"/>
              <a:gd name="connsiteX4-9" fmla="*/ 0 w 238228"/>
              <a:gd name="connsiteY4-10" fmla="*/ 4730313 h 5940000"/>
              <a:gd name="connsiteX5" fmla="*/ 13204 w 238228"/>
              <a:gd name="connsiteY5" fmla="*/ 0 h 5940000"/>
              <a:gd name="connsiteX0-11" fmla="*/ 13204 w 238228"/>
              <a:gd name="connsiteY0-12" fmla="*/ 0 h 5940000"/>
              <a:gd name="connsiteX1-13" fmla="*/ 238228 w 238228"/>
              <a:gd name="connsiteY1-14" fmla="*/ 0 h 5940000"/>
              <a:gd name="connsiteX2-15" fmla="*/ 233662 w 238228"/>
              <a:gd name="connsiteY2-16" fmla="*/ 5231404 h 5940000"/>
              <a:gd name="connsiteX3-17" fmla="*/ 238228 w 238228"/>
              <a:gd name="connsiteY3-18" fmla="*/ 5940000 h 5940000"/>
              <a:gd name="connsiteX4-19" fmla="*/ 13204 w 238228"/>
              <a:gd name="connsiteY4-20" fmla="*/ 5940000 h 5940000"/>
              <a:gd name="connsiteX5-21" fmla="*/ 0 w 238228"/>
              <a:gd name="connsiteY5-22" fmla="*/ 4730313 h 5940000"/>
              <a:gd name="connsiteX6" fmla="*/ 13204 w 238228"/>
              <a:gd name="connsiteY6" fmla="*/ 0 h 5940000"/>
              <a:gd name="connsiteX0-23" fmla="*/ 13204 w 238228"/>
              <a:gd name="connsiteY0-24" fmla="*/ 5940000 h 6031440"/>
              <a:gd name="connsiteX1-25" fmla="*/ 0 w 238228"/>
              <a:gd name="connsiteY1-26" fmla="*/ 4730313 h 6031440"/>
              <a:gd name="connsiteX2-27" fmla="*/ 13204 w 238228"/>
              <a:gd name="connsiteY2-28" fmla="*/ 0 h 6031440"/>
              <a:gd name="connsiteX3-29" fmla="*/ 238228 w 238228"/>
              <a:gd name="connsiteY3-30" fmla="*/ 0 h 6031440"/>
              <a:gd name="connsiteX4-31" fmla="*/ 233662 w 238228"/>
              <a:gd name="connsiteY4-32" fmla="*/ 5231404 h 6031440"/>
              <a:gd name="connsiteX5-33" fmla="*/ 238228 w 238228"/>
              <a:gd name="connsiteY5-34" fmla="*/ 5940000 h 6031440"/>
              <a:gd name="connsiteX6-35" fmla="*/ 104644 w 238228"/>
              <a:gd name="connsiteY6-36" fmla="*/ 6031440 h 6031440"/>
              <a:gd name="connsiteX0-37" fmla="*/ 13204 w 238228"/>
              <a:gd name="connsiteY0-38" fmla="*/ 5940000 h 5940000"/>
              <a:gd name="connsiteX1-39" fmla="*/ 0 w 238228"/>
              <a:gd name="connsiteY1-40" fmla="*/ 4730313 h 5940000"/>
              <a:gd name="connsiteX2-41" fmla="*/ 13204 w 238228"/>
              <a:gd name="connsiteY2-42" fmla="*/ 0 h 5940000"/>
              <a:gd name="connsiteX3-43" fmla="*/ 238228 w 238228"/>
              <a:gd name="connsiteY3-44" fmla="*/ 0 h 5940000"/>
              <a:gd name="connsiteX4-45" fmla="*/ 233662 w 238228"/>
              <a:gd name="connsiteY4-46" fmla="*/ 5231404 h 5940000"/>
              <a:gd name="connsiteX5-47" fmla="*/ 238228 w 238228"/>
              <a:gd name="connsiteY5-48" fmla="*/ 5940000 h 5940000"/>
              <a:gd name="connsiteX0-49" fmla="*/ 13204 w 238228"/>
              <a:gd name="connsiteY0-50" fmla="*/ 5940000 h 5940000"/>
              <a:gd name="connsiteX1-51" fmla="*/ 0 w 238228"/>
              <a:gd name="connsiteY1-52" fmla="*/ 4730313 h 5940000"/>
              <a:gd name="connsiteX2-53" fmla="*/ 13204 w 238228"/>
              <a:gd name="connsiteY2-54" fmla="*/ 0 h 5940000"/>
              <a:gd name="connsiteX3-55" fmla="*/ 238228 w 238228"/>
              <a:gd name="connsiteY3-56" fmla="*/ 0 h 5940000"/>
              <a:gd name="connsiteX4-57" fmla="*/ 233662 w 238228"/>
              <a:gd name="connsiteY4-58" fmla="*/ 5231404 h 5940000"/>
              <a:gd name="connsiteX0-59" fmla="*/ 0 w 238228"/>
              <a:gd name="connsiteY0-60" fmla="*/ 4730313 h 5231404"/>
              <a:gd name="connsiteX1-61" fmla="*/ 13204 w 238228"/>
              <a:gd name="connsiteY1-62" fmla="*/ 0 h 5231404"/>
              <a:gd name="connsiteX2-63" fmla="*/ 238228 w 238228"/>
              <a:gd name="connsiteY2-64" fmla="*/ 0 h 5231404"/>
              <a:gd name="connsiteX3-65" fmla="*/ 233662 w 238228"/>
              <a:gd name="connsiteY3-66" fmla="*/ 5231404 h 5231404"/>
              <a:gd name="connsiteX0-67" fmla="*/ 25527 w 263755"/>
              <a:gd name="connsiteY0-68" fmla="*/ 5354752 h 5855843"/>
              <a:gd name="connsiteX1-69" fmla="*/ 31368 w 263755"/>
              <a:gd name="connsiteY1-70" fmla="*/ 788385 h 5855843"/>
              <a:gd name="connsiteX2-71" fmla="*/ 38731 w 263755"/>
              <a:gd name="connsiteY2-72" fmla="*/ 624439 h 5855843"/>
              <a:gd name="connsiteX3-73" fmla="*/ 263755 w 263755"/>
              <a:gd name="connsiteY3-74" fmla="*/ 624439 h 5855843"/>
              <a:gd name="connsiteX4-75" fmla="*/ 259189 w 263755"/>
              <a:gd name="connsiteY4-76" fmla="*/ 5855843 h 5855843"/>
              <a:gd name="connsiteX0-77" fmla="*/ 25527 w 276123"/>
              <a:gd name="connsiteY0-78" fmla="*/ 5354752 h 5855843"/>
              <a:gd name="connsiteX1-79" fmla="*/ 31368 w 276123"/>
              <a:gd name="connsiteY1-80" fmla="*/ 788385 h 5855843"/>
              <a:gd name="connsiteX2-81" fmla="*/ 38731 w 276123"/>
              <a:gd name="connsiteY2-82" fmla="*/ 624439 h 5855843"/>
              <a:gd name="connsiteX3-83" fmla="*/ 263755 w 276123"/>
              <a:gd name="connsiteY3-84" fmla="*/ 624439 h 5855843"/>
              <a:gd name="connsiteX4-85" fmla="*/ 276123 w 276123"/>
              <a:gd name="connsiteY4-86" fmla="*/ 709449 h 5855843"/>
              <a:gd name="connsiteX5-87" fmla="*/ 259189 w 276123"/>
              <a:gd name="connsiteY5-88" fmla="*/ 5855843 h 5855843"/>
              <a:gd name="connsiteX0-89" fmla="*/ 25527 w 276123"/>
              <a:gd name="connsiteY0-90" fmla="*/ 5354752 h 5855843"/>
              <a:gd name="connsiteX1-91" fmla="*/ 31368 w 276123"/>
              <a:gd name="connsiteY1-92" fmla="*/ 788385 h 5855843"/>
              <a:gd name="connsiteX2-93" fmla="*/ 38731 w 276123"/>
              <a:gd name="connsiteY2-94" fmla="*/ 624439 h 5855843"/>
              <a:gd name="connsiteX3-95" fmla="*/ 263755 w 276123"/>
              <a:gd name="connsiteY3-96" fmla="*/ 624439 h 5855843"/>
              <a:gd name="connsiteX4-97" fmla="*/ 276123 w 276123"/>
              <a:gd name="connsiteY4-98" fmla="*/ 709449 h 5855843"/>
              <a:gd name="connsiteX5-99" fmla="*/ 259189 w 276123"/>
              <a:gd name="connsiteY5-100" fmla="*/ 5855843 h 5855843"/>
              <a:gd name="connsiteX0-101" fmla="*/ 25527 w 276123"/>
              <a:gd name="connsiteY0-102" fmla="*/ 5354752 h 5855843"/>
              <a:gd name="connsiteX1-103" fmla="*/ 31368 w 276123"/>
              <a:gd name="connsiteY1-104" fmla="*/ 788385 h 5855843"/>
              <a:gd name="connsiteX2-105" fmla="*/ 38731 w 276123"/>
              <a:gd name="connsiteY2-106" fmla="*/ 624439 h 5855843"/>
              <a:gd name="connsiteX3-107" fmla="*/ 263755 w 276123"/>
              <a:gd name="connsiteY3-108" fmla="*/ 624439 h 5855843"/>
              <a:gd name="connsiteX4-109" fmla="*/ 276123 w 276123"/>
              <a:gd name="connsiteY4-110" fmla="*/ 709449 h 5855843"/>
              <a:gd name="connsiteX5-111" fmla="*/ 259189 w 276123"/>
              <a:gd name="connsiteY5-112" fmla="*/ 5855843 h 5855843"/>
              <a:gd name="connsiteX0-113" fmla="*/ 25527 w 303320"/>
              <a:gd name="connsiteY0-114" fmla="*/ 5517200 h 6018291"/>
              <a:gd name="connsiteX1-115" fmla="*/ 31368 w 303320"/>
              <a:gd name="connsiteY1-116" fmla="*/ 950833 h 6018291"/>
              <a:gd name="connsiteX2-117" fmla="*/ 38731 w 303320"/>
              <a:gd name="connsiteY2-118" fmla="*/ 786887 h 6018291"/>
              <a:gd name="connsiteX3-119" fmla="*/ 263755 w 303320"/>
              <a:gd name="connsiteY3-120" fmla="*/ 786887 h 6018291"/>
              <a:gd name="connsiteX4-121" fmla="*/ 276123 w 303320"/>
              <a:gd name="connsiteY4-122" fmla="*/ 871897 h 6018291"/>
              <a:gd name="connsiteX5-123" fmla="*/ 259189 w 303320"/>
              <a:gd name="connsiteY5-124" fmla="*/ 6018291 h 6018291"/>
              <a:gd name="connsiteX0-125" fmla="*/ 27588 w 278184"/>
              <a:gd name="connsiteY0-126" fmla="*/ 5517204 h 6018295"/>
              <a:gd name="connsiteX1-127" fmla="*/ 33429 w 278184"/>
              <a:gd name="connsiteY1-128" fmla="*/ 950837 h 6018295"/>
              <a:gd name="connsiteX2-129" fmla="*/ 40792 w 278184"/>
              <a:gd name="connsiteY2-130" fmla="*/ 786891 h 6018295"/>
              <a:gd name="connsiteX3-131" fmla="*/ 278184 w 278184"/>
              <a:gd name="connsiteY3-132" fmla="*/ 871901 h 6018295"/>
              <a:gd name="connsiteX4-133" fmla="*/ 261250 w 278184"/>
              <a:gd name="connsiteY4-134" fmla="*/ 6018295 h 6018295"/>
              <a:gd name="connsiteX0-135" fmla="*/ 34378 w 316483"/>
              <a:gd name="connsiteY0-136" fmla="*/ 5517204 h 6018295"/>
              <a:gd name="connsiteX1-137" fmla="*/ 40219 w 316483"/>
              <a:gd name="connsiteY1-138" fmla="*/ 950837 h 6018295"/>
              <a:gd name="connsiteX2-139" fmla="*/ 275691 w 316483"/>
              <a:gd name="connsiteY2-140" fmla="*/ 597150 h 6018295"/>
              <a:gd name="connsiteX3-141" fmla="*/ 284974 w 316483"/>
              <a:gd name="connsiteY3-142" fmla="*/ 871901 h 6018295"/>
              <a:gd name="connsiteX4-143" fmla="*/ 268040 w 316483"/>
              <a:gd name="connsiteY4-144" fmla="*/ 6018295 h 6018295"/>
              <a:gd name="connsiteX0-145" fmla="*/ 34378 w 316483"/>
              <a:gd name="connsiteY0-146" fmla="*/ 5517204 h 6018295"/>
              <a:gd name="connsiteX1-147" fmla="*/ 40219 w 316483"/>
              <a:gd name="connsiteY1-148" fmla="*/ 950837 h 6018295"/>
              <a:gd name="connsiteX2-149" fmla="*/ 275691 w 316483"/>
              <a:gd name="connsiteY2-150" fmla="*/ 597150 h 6018295"/>
              <a:gd name="connsiteX3-151" fmla="*/ 284974 w 316483"/>
              <a:gd name="connsiteY3-152" fmla="*/ 871901 h 6018295"/>
              <a:gd name="connsiteX4-153" fmla="*/ 268040 w 316483"/>
              <a:gd name="connsiteY4-154" fmla="*/ 6018295 h 6018295"/>
              <a:gd name="connsiteX0-155" fmla="*/ 34378 w 316483"/>
              <a:gd name="connsiteY0-156" fmla="*/ 5517204 h 6018295"/>
              <a:gd name="connsiteX1-157" fmla="*/ 40219 w 316483"/>
              <a:gd name="connsiteY1-158" fmla="*/ 950837 h 6018295"/>
              <a:gd name="connsiteX2-159" fmla="*/ 275691 w 316483"/>
              <a:gd name="connsiteY2-160" fmla="*/ 597150 h 6018295"/>
              <a:gd name="connsiteX3-161" fmla="*/ 284974 w 316483"/>
              <a:gd name="connsiteY3-162" fmla="*/ 871901 h 6018295"/>
              <a:gd name="connsiteX4-163" fmla="*/ 268040 w 316483"/>
              <a:gd name="connsiteY4-164" fmla="*/ 6018295 h 6018295"/>
              <a:gd name="connsiteX0-165" fmla="*/ 34378 w 316483"/>
              <a:gd name="connsiteY0-166" fmla="*/ 5517204 h 6018295"/>
              <a:gd name="connsiteX1-167" fmla="*/ 40219 w 316483"/>
              <a:gd name="connsiteY1-168" fmla="*/ 950837 h 6018295"/>
              <a:gd name="connsiteX2-169" fmla="*/ 275691 w 316483"/>
              <a:gd name="connsiteY2-170" fmla="*/ 597150 h 6018295"/>
              <a:gd name="connsiteX3-171" fmla="*/ 284974 w 316483"/>
              <a:gd name="connsiteY3-172" fmla="*/ 871901 h 6018295"/>
              <a:gd name="connsiteX4-173" fmla="*/ 268040 w 316483"/>
              <a:gd name="connsiteY4-174" fmla="*/ 6018295 h 6018295"/>
              <a:gd name="connsiteX0-175" fmla="*/ 69355 w 319951"/>
              <a:gd name="connsiteY0-176" fmla="*/ 5517204 h 6018295"/>
              <a:gd name="connsiteX1-177" fmla="*/ 75196 w 319951"/>
              <a:gd name="connsiteY1-178" fmla="*/ 950837 h 6018295"/>
              <a:gd name="connsiteX2-179" fmla="*/ 188304 w 319951"/>
              <a:gd name="connsiteY2-180" fmla="*/ 654210 h 6018295"/>
              <a:gd name="connsiteX3-181" fmla="*/ 319951 w 319951"/>
              <a:gd name="connsiteY3-182" fmla="*/ 871901 h 6018295"/>
              <a:gd name="connsiteX4-183" fmla="*/ 303017 w 319951"/>
              <a:gd name="connsiteY4-184" fmla="*/ 6018295 h 6018295"/>
              <a:gd name="connsiteX0-185" fmla="*/ 53084 w 303680"/>
              <a:gd name="connsiteY0-186" fmla="*/ 5517204 h 6018295"/>
              <a:gd name="connsiteX1-187" fmla="*/ 58925 w 303680"/>
              <a:gd name="connsiteY1-188" fmla="*/ 950837 h 6018295"/>
              <a:gd name="connsiteX2-189" fmla="*/ 188304 w 303680"/>
              <a:gd name="connsiteY2-190" fmla="*/ 795595 h 6018295"/>
              <a:gd name="connsiteX3-191" fmla="*/ 303680 w 303680"/>
              <a:gd name="connsiteY3-192" fmla="*/ 871901 h 6018295"/>
              <a:gd name="connsiteX4-193" fmla="*/ 286746 w 303680"/>
              <a:gd name="connsiteY4-194" fmla="*/ 6018295 h 6018295"/>
              <a:gd name="connsiteX0-195" fmla="*/ 16696 w 267292"/>
              <a:gd name="connsiteY0-196" fmla="*/ 5517204 h 6018295"/>
              <a:gd name="connsiteX1-197" fmla="*/ 22537 w 267292"/>
              <a:gd name="connsiteY1-198" fmla="*/ 950837 h 6018295"/>
              <a:gd name="connsiteX2-199" fmla="*/ 151916 w 267292"/>
              <a:gd name="connsiteY2-200" fmla="*/ 795595 h 6018295"/>
              <a:gd name="connsiteX3-201" fmla="*/ 267292 w 267292"/>
              <a:gd name="connsiteY3-202" fmla="*/ 871901 h 6018295"/>
              <a:gd name="connsiteX4-203" fmla="*/ 250358 w 267292"/>
              <a:gd name="connsiteY4-204" fmla="*/ 6018295 h 6018295"/>
              <a:gd name="connsiteX0-205" fmla="*/ 16696 w 267292"/>
              <a:gd name="connsiteY0-206" fmla="*/ 5517204 h 6018295"/>
              <a:gd name="connsiteX1-207" fmla="*/ 22537 w 267292"/>
              <a:gd name="connsiteY1-208" fmla="*/ 950837 h 6018295"/>
              <a:gd name="connsiteX2-209" fmla="*/ 151916 w 267292"/>
              <a:gd name="connsiteY2-210" fmla="*/ 795595 h 6018295"/>
              <a:gd name="connsiteX3-211" fmla="*/ 267292 w 267292"/>
              <a:gd name="connsiteY3-212" fmla="*/ 871901 h 6018295"/>
              <a:gd name="connsiteX4-213" fmla="*/ 250358 w 267292"/>
              <a:gd name="connsiteY4-214" fmla="*/ 6018295 h 6018295"/>
              <a:gd name="connsiteX0-215" fmla="*/ 11098 w 261694"/>
              <a:gd name="connsiteY0-216" fmla="*/ 5517204 h 6018295"/>
              <a:gd name="connsiteX1-217" fmla="*/ 16939 w 261694"/>
              <a:gd name="connsiteY1-218" fmla="*/ 950837 h 6018295"/>
              <a:gd name="connsiteX2-219" fmla="*/ 146318 w 261694"/>
              <a:gd name="connsiteY2-220" fmla="*/ 795595 h 6018295"/>
              <a:gd name="connsiteX3-221" fmla="*/ 261694 w 261694"/>
              <a:gd name="connsiteY3-222" fmla="*/ 871901 h 6018295"/>
              <a:gd name="connsiteX4-223" fmla="*/ 244760 w 261694"/>
              <a:gd name="connsiteY4-224" fmla="*/ 6018295 h 6018295"/>
              <a:gd name="connsiteX0-225" fmla="*/ 11098 w 267554"/>
              <a:gd name="connsiteY0-226" fmla="*/ 5517204 h 6018295"/>
              <a:gd name="connsiteX1-227" fmla="*/ 16939 w 267554"/>
              <a:gd name="connsiteY1-228" fmla="*/ 950837 h 6018295"/>
              <a:gd name="connsiteX2-229" fmla="*/ 146318 w 267554"/>
              <a:gd name="connsiteY2-230" fmla="*/ 795595 h 6018295"/>
              <a:gd name="connsiteX3-231" fmla="*/ 261694 w 267554"/>
              <a:gd name="connsiteY3-232" fmla="*/ 871901 h 6018295"/>
              <a:gd name="connsiteX4-233" fmla="*/ 244760 w 267554"/>
              <a:gd name="connsiteY4-234" fmla="*/ 6018295 h 6018295"/>
              <a:gd name="connsiteX0-235" fmla="*/ 14720 w 271176"/>
              <a:gd name="connsiteY0-236" fmla="*/ 4734765 h 5235856"/>
              <a:gd name="connsiteX1-237" fmla="*/ 20561 w 271176"/>
              <a:gd name="connsiteY1-238" fmla="*/ 168398 h 5235856"/>
              <a:gd name="connsiteX2-239" fmla="*/ 149940 w 271176"/>
              <a:gd name="connsiteY2-240" fmla="*/ 13156 h 5235856"/>
              <a:gd name="connsiteX3-241" fmla="*/ 265316 w 271176"/>
              <a:gd name="connsiteY3-242" fmla="*/ 89462 h 5235856"/>
              <a:gd name="connsiteX4-243" fmla="*/ 248382 w 271176"/>
              <a:gd name="connsiteY4-244" fmla="*/ 5235856 h 5235856"/>
              <a:gd name="connsiteX0-245" fmla="*/ 14720 w 271176"/>
              <a:gd name="connsiteY0-246" fmla="*/ 4734765 h 5235856"/>
              <a:gd name="connsiteX1-247" fmla="*/ 20561 w 271176"/>
              <a:gd name="connsiteY1-248" fmla="*/ 168398 h 5235856"/>
              <a:gd name="connsiteX2-249" fmla="*/ 149940 w 271176"/>
              <a:gd name="connsiteY2-250" fmla="*/ 13156 h 5235856"/>
              <a:gd name="connsiteX3-251" fmla="*/ 265316 w 271176"/>
              <a:gd name="connsiteY3-252" fmla="*/ 89462 h 5235856"/>
              <a:gd name="connsiteX4-253" fmla="*/ 248382 w 271176"/>
              <a:gd name="connsiteY4-254" fmla="*/ 5235856 h 5235856"/>
              <a:gd name="connsiteX0-255" fmla="*/ 14720 w 271176"/>
              <a:gd name="connsiteY0-256" fmla="*/ 4734765 h 5235856"/>
              <a:gd name="connsiteX1-257" fmla="*/ 20561 w 271176"/>
              <a:gd name="connsiteY1-258" fmla="*/ 168398 h 5235856"/>
              <a:gd name="connsiteX2-259" fmla="*/ 149940 w 271176"/>
              <a:gd name="connsiteY2-260" fmla="*/ 13156 h 5235856"/>
              <a:gd name="connsiteX3-261" fmla="*/ 265316 w 271176"/>
              <a:gd name="connsiteY3-262" fmla="*/ 89462 h 5235856"/>
              <a:gd name="connsiteX4-263" fmla="*/ 248382 w 271176"/>
              <a:gd name="connsiteY4-264" fmla="*/ 5235856 h 5235856"/>
              <a:gd name="connsiteX0-265" fmla="*/ 14720 w 300269"/>
              <a:gd name="connsiteY0-266" fmla="*/ 4793681 h 5294772"/>
              <a:gd name="connsiteX1-267" fmla="*/ 20561 w 300269"/>
              <a:gd name="connsiteY1-268" fmla="*/ 227314 h 5294772"/>
              <a:gd name="connsiteX2-269" fmla="*/ 149940 w 300269"/>
              <a:gd name="connsiteY2-270" fmla="*/ 72072 h 5294772"/>
              <a:gd name="connsiteX3-271" fmla="*/ 265316 w 300269"/>
              <a:gd name="connsiteY3-272" fmla="*/ 148378 h 5294772"/>
              <a:gd name="connsiteX4-273" fmla="*/ 248382 w 300269"/>
              <a:gd name="connsiteY4-274" fmla="*/ 5294772 h 5294772"/>
              <a:gd name="connsiteX0-275" fmla="*/ 14720 w 300269"/>
              <a:gd name="connsiteY0-276" fmla="*/ 4793681 h 5294772"/>
              <a:gd name="connsiteX1-277" fmla="*/ 20561 w 300269"/>
              <a:gd name="connsiteY1-278" fmla="*/ 227314 h 5294772"/>
              <a:gd name="connsiteX2-279" fmla="*/ 149940 w 300269"/>
              <a:gd name="connsiteY2-280" fmla="*/ 72072 h 5294772"/>
              <a:gd name="connsiteX3-281" fmla="*/ 265316 w 300269"/>
              <a:gd name="connsiteY3-282" fmla="*/ 148378 h 5294772"/>
              <a:gd name="connsiteX4-283" fmla="*/ 248382 w 300269"/>
              <a:gd name="connsiteY4-284" fmla="*/ 5294772 h 5294772"/>
              <a:gd name="connsiteX0-285" fmla="*/ 11098 w 296647"/>
              <a:gd name="connsiteY0-286" fmla="*/ 4793681 h 5294772"/>
              <a:gd name="connsiteX1-287" fmla="*/ 16939 w 296647"/>
              <a:gd name="connsiteY1-288" fmla="*/ 227314 h 5294772"/>
              <a:gd name="connsiteX2-289" fmla="*/ 146318 w 296647"/>
              <a:gd name="connsiteY2-290" fmla="*/ 72072 h 5294772"/>
              <a:gd name="connsiteX3-291" fmla="*/ 261694 w 296647"/>
              <a:gd name="connsiteY3-292" fmla="*/ 148378 h 5294772"/>
              <a:gd name="connsiteX4-293" fmla="*/ 244760 w 296647"/>
              <a:gd name="connsiteY4-294" fmla="*/ 5294772 h 5294772"/>
              <a:gd name="connsiteX0-295" fmla="*/ 11098 w 296647"/>
              <a:gd name="connsiteY0-296" fmla="*/ 4793681 h 5294772"/>
              <a:gd name="connsiteX1-297" fmla="*/ 16939 w 296647"/>
              <a:gd name="connsiteY1-298" fmla="*/ 227314 h 5294772"/>
              <a:gd name="connsiteX2-299" fmla="*/ 146318 w 296647"/>
              <a:gd name="connsiteY2-300" fmla="*/ 72072 h 5294772"/>
              <a:gd name="connsiteX3-301" fmla="*/ 261694 w 296647"/>
              <a:gd name="connsiteY3-302" fmla="*/ 148378 h 5294772"/>
              <a:gd name="connsiteX4-303" fmla="*/ 244760 w 296647"/>
              <a:gd name="connsiteY4-304" fmla="*/ 5294772 h 5294772"/>
              <a:gd name="connsiteX0-305" fmla="*/ 11098 w 261694"/>
              <a:gd name="connsiteY0-306" fmla="*/ 4721609 h 5222700"/>
              <a:gd name="connsiteX1-307" fmla="*/ 16939 w 261694"/>
              <a:gd name="connsiteY1-308" fmla="*/ 155242 h 5222700"/>
              <a:gd name="connsiteX2-309" fmla="*/ 146318 w 261694"/>
              <a:gd name="connsiteY2-310" fmla="*/ 0 h 5222700"/>
              <a:gd name="connsiteX3-311" fmla="*/ 261694 w 261694"/>
              <a:gd name="connsiteY3-312" fmla="*/ 76306 h 5222700"/>
              <a:gd name="connsiteX4-313" fmla="*/ 244760 w 261694"/>
              <a:gd name="connsiteY4-314" fmla="*/ 5222700 h 5222700"/>
              <a:gd name="connsiteX0-315" fmla="*/ 11098 w 261694"/>
              <a:gd name="connsiteY0-316" fmla="*/ 5489879 h 5990970"/>
              <a:gd name="connsiteX1-317" fmla="*/ 16939 w 261694"/>
              <a:gd name="connsiteY1-318" fmla="*/ 923512 h 5990970"/>
              <a:gd name="connsiteX2-319" fmla="*/ 261694 w 261694"/>
              <a:gd name="connsiteY2-320" fmla="*/ 844576 h 5990970"/>
              <a:gd name="connsiteX3-321" fmla="*/ 244760 w 261694"/>
              <a:gd name="connsiteY3-322" fmla="*/ 5990970 h 5990970"/>
              <a:gd name="connsiteX0-323" fmla="*/ 11098 w 261694"/>
              <a:gd name="connsiteY0-324" fmla="*/ 5340584 h 5841675"/>
              <a:gd name="connsiteX1-325" fmla="*/ 16939 w 261694"/>
              <a:gd name="connsiteY1-326" fmla="*/ 774217 h 5841675"/>
              <a:gd name="connsiteX2-327" fmla="*/ 261694 w 261694"/>
              <a:gd name="connsiteY2-328" fmla="*/ 695281 h 5841675"/>
              <a:gd name="connsiteX3-329" fmla="*/ 244760 w 261694"/>
              <a:gd name="connsiteY3-330" fmla="*/ 5841675 h 5841675"/>
              <a:gd name="connsiteX0-331" fmla="*/ 11098 w 261694"/>
              <a:gd name="connsiteY0-332" fmla="*/ 4645303 h 5146394"/>
              <a:gd name="connsiteX1-333" fmla="*/ 16939 w 261694"/>
              <a:gd name="connsiteY1-334" fmla="*/ 78936 h 5146394"/>
              <a:gd name="connsiteX2-335" fmla="*/ 261694 w 261694"/>
              <a:gd name="connsiteY2-336" fmla="*/ 0 h 5146394"/>
              <a:gd name="connsiteX3-337" fmla="*/ 244760 w 261694"/>
              <a:gd name="connsiteY3-338" fmla="*/ 5146394 h 5146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anose="02000603000000000000" pitchFamily="34" charset="0"/>
              <a:ea typeface="Noto Sans CJK SC Medium" pitchFamily="34" charset="-128"/>
              <a:cs typeface="新細明體" panose="02020500000000000000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-1" fmla="*/ 0 w 5143500"/>
              <a:gd name="connsiteY0-2" fmla="*/ 5143500 h 5143500"/>
              <a:gd name="connsiteX1-3" fmla="*/ 0 w 5143500"/>
              <a:gd name="connsiteY1-4" fmla="*/ 0 h 5143500"/>
              <a:gd name="connsiteX2-5" fmla="*/ 1628775 w 5143500"/>
              <a:gd name="connsiteY2-6" fmla="*/ 1619250 h 5143500"/>
              <a:gd name="connsiteX3-7" fmla="*/ 5143500 w 5143500"/>
              <a:gd name="connsiteY3-8" fmla="*/ 5143500 h 5143500"/>
              <a:gd name="connsiteX4" fmla="*/ 0 w 5143500"/>
              <a:gd name="connsiteY4" fmla="*/ 5143500 h 5143500"/>
              <a:gd name="connsiteX0-9" fmla="*/ 0 w 5143500"/>
              <a:gd name="connsiteY0-10" fmla="*/ 5143500 h 5143500"/>
              <a:gd name="connsiteX1-11" fmla="*/ 0 w 5143500"/>
              <a:gd name="connsiteY1-12" fmla="*/ 0 h 5143500"/>
              <a:gd name="connsiteX2-13" fmla="*/ 2726795 w 5143500"/>
              <a:gd name="connsiteY2-14" fmla="*/ 0 h 5143500"/>
              <a:gd name="connsiteX3-15" fmla="*/ 5143500 w 5143500"/>
              <a:gd name="connsiteY3-16" fmla="*/ 5143500 h 5143500"/>
              <a:gd name="connsiteX4-17" fmla="*/ 0 w 5143500"/>
              <a:gd name="connsiteY4-18" fmla="*/ 5143500 h 5143500"/>
              <a:gd name="connsiteX0-19" fmla="*/ 0 w 5143500"/>
              <a:gd name="connsiteY0-20" fmla="*/ 5143500 h 5166077"/>
              <a:gd name="connsiteX1-21" fmla="*/ 0 w 5143500"/>
              <a:gd name="connsiteY1-22" fmla="*/ 0 h 5166077"/>
              <a:gd name="connsiteX2-23" fmla="*/ 2726795 w 5143500"/>
              <a:gd name="connsiteY2-24" fmla="*/ 0 h 5166077"/>
              <a:gd name="connsiteX3-25" fmla="*/ 5143500 w 5143500"/>
              <a:gd name="connsiteY3-26" fmla="*/ 5143500 h 5166077"/>
              <a:gd name="connsiteX4-27" fmla="*/ 209782 w 5143500"/>
              <a:gd name="connsiteY4-28" fmla="*/ 5166077 h 5166077"/>
              <a:gd name="connsiteX5" fmla="*/ 0 w 5143500"/>
              <a:gd name="connsiteY5" fmla="*/ 5143500 h 5166077"/>
              <a:gd name="connsiteX0-29" fmla="*/ 0 w 5143500"/>
              <a:gd name="connsiteY0-30" fmla="*/ 5143500 h 5166077"/>
              <a:gd name="connsiteX1-31" fmla="*/ 0 w 5143500"/>
              <a:gd name="connsiteY1-32" fmla="*/ 0 h 5166077"/>
              <a:gd name="connsiteX2-33" fmla="*/ 198495 w 5143500"/>
              <a:gd name="connsiteY2-34" fmla="*/ 18342 h 5166077"/>
              <a:gd name="connsiteX3-35" fmla="*/ 2726795 w 5143500"/>
              <a:gd name="connsiteY3-36" fmla="*/ 0 h 5166077"/>
              <a:gd name="connsiteX4-37" fmla="*/ 5143500 w 5143500"/>
              <a:gd name="connsiteY4-38" fmla="*/ 5143500 h 5166077"/>
              <a:gd name="connsiteX5-39" fmla="*/ 209782 w 5143500"/>
              <a:gd name="connsiteY5-40" fmla="*/ 5166077 h 5166077"/>
              <a:gd name="connsiteX6" fmla="*/ 0 w 5143500"/>
              <a:gd name="connsiteY6" fmla="*/ 5143500 h 5166077"/>
              <a:gd name="connsiteX0-41" fmla="*/ 0 w 5143500"/>
              <a:gd name="connsiteY0-42" fmla="*/ 5143500 h 5166077"/>
              <a:gd name="connsiteX1-43" fmla="*/ 198495 w 5143500"/>
              <a:gd name="connsiteY1-44" fmla="*/ 18342 h 5166077"/>
              <a:gd name="connsiteX2-45" fmla="*/ 2726795 w 5143500"/>
              <a:gd name="connsiteY2-46" fmla="*/ 0 h 5166077"/>
              <a:gd name="connsiteX3-47" fmla="*/ 5143500 w 5143500"/>
              <a:gd name="connsiteY3-48" fmla="*/ 5143500 h 5166077"/>
              <a:gd name="connsiteX4-49" fmla="*/ 209782 w 5143500"/>
              <a:gd name="connsiteY4-50" fmla="*/ 5166077 h 5166077"/>
              <a:gd name="connsiteX5-51" fmla="*/ 0 w 5143500"/>
              <a:gd name="connsiteY5-52" fmla="*/ 5143500 h 5166077"/>
              <a:gd name="connsiteX0-53" fmla="*/ 11287 w 4945005"/>
              <a:gd name="connsiteY0-54" fmla="*/ 5166077 h 5166077"/>
              <a:gd name="connsiteX1-55" fmla="*/ 0 w 4945005"/>
              <a:gd name="connsiteY1-56" fmla="*/ 18342 h 5166077"/>
              <a:gd name="connsiteX2-57" fmla="*/ 2528300 w 4945005"/>
              <a:gd name="connsiteY2-58" fmla="*/ 0 h 5166077"/>
              <a:gd name="connsiteX3-59" fmla="*/ 4945005 w 4945005"/>
              <a:gd name="connsiteY3-60" fmla="*/ 5143500 h 5166077"/>
              <a:gd name="connsiteX4-61" fmla="*/ 11287 w 4945005"/>
              <a:gd name="connsiteY4-62" fmla="*/ 5166077 h 51660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-1" fmla="*/ 9369 w 234393"/>
              <a:gd name="connsiteY0-2" fmla="*/ 0 h 5940000"/>
              <a:gd name="connsiteX1-3" fmla="*/ 234393 w 234393"/>
              <a:gd name="connsiteY1-4" fmla="*/ 0 h 5940000"/>
              <a:gd name="connsiteX2-5" fmla="*/ 234393 w 234393"/>
              <a:gd name="connsiteY2-6" fmla="*/ 5940000 h 5940000"/>
              <a:gd name="connsiteX3-7" fmla="*/ 9369 w 234393"/>
              <a:gd name="connsiteY3-8" fmla="*/ 5940000 h 5940000"/>
              <a:gd name="connsiteX4-9" fmla="*/ 0 w 234393"/>
              <a:gd name="connsiteY4-10" fmla="*/ 159259 h 5940000"/>
              <a:gd name="connsiteX5" fmla="*/ 9369 w 234393"/>
              <a:gd name="connsiteY5" fmla="*/ 0 h 5940000"/>
              <a:gd name="connsiteX0-11" fmla="*/ 9369 w 234393"/>
              <a:gd name="connsiteY0-12" fmla="*/ 0 h 5940000"/>
              <a:gd name="connsiteX1-13" fmla="*/ 234393 w 234393"/>
              <a:gd name="connsiteY1-14" fmla="*/ 0 h 5940000"/>
              <a:gd name="connsiteX2-15" fmla="*/ 228474 w 234393"/>
              <a:gd name="connsiteY2-16" fmla="*/ 63230 h 5940000"/>
              <a:gd name="connsiteX3-17" fmla="*/ 234393 w 234393"/>
              <a:gd name="connsiteY3-18" fmla="*/ 5940000 h 5940000"/>
              <a:gd name="connsiteX4-19" fmla="*/ 9369 w 234393"/>
              <a:gd name="connsiteY4-20" fmla="*/ 5940000 h 5940000"/>
              <a:gd name="connsiteX5-21" fmla="*/ 0 w 234393"/>
              <a:gd name="connsiteY5-22" fmla="*/ 159259 h 5940000"/>
              <a:gd name="connsiteX6" fmla="*/ 9369 w 234393"/>
              <a:gd name="connsiteY6" fmla="*/ 0 h 5940000"/>
              <a:gd name="connsiteX0-23" fmla="*/ 9369 w 234393"/>
              <a:gd name="connsiteY0-24" fmla="*/ 0 h 5940000"/>
              <a:gd name="connsiteX1-25" fmla="*/ 228474 w 234393"/>
              <a:gd name="connsiteY1-26" fmla="*/ 63230 h 5940000"/>
              <a:gd name="connsiteX2-27" fmla="*/ 234393 w 234393"/>
              <a:gd name="connsiteY2-28" fmla="*/ 5940000 h 5940000"/>
              <a:gd name="connsiteX3-29" fmla="*/ 9369 w 234393"/>
              <a:gd name="connsiteY3-30" fmla="*/ 5940000 h 5940000"/>
              <a:gd name="connsiteX4-31" fmla="*/ 0 w 234393"/>
              <a:gd name="connsiteY4-32" fmla="*/ 159259 h 5940000"/>
              <a:gd name="connsiteX5-33" fmla="*/ 9369 w 234393"/>
              <a:gd name="connsiteY5-34" fmla="*/ 0 h 5940000"/>
              <a:gd name="connsiteX0-35" fmla="*/ 0 w 234393"/>
              <a:gd name="connsiteY0-36" fmla="*/ 96029 h 5876770"/>
              <a:gd name="connsiteX1-37" fmla="*/ 228474 w 234393"/>
              <a:gd name="connsiteY1-38" fmla="*/ 0 h 5876770"/>
              <a:gd name="connsiteX2-39" fmla="*/ 234393 w 234393"/>
              <a:gd name="connsiteY2-40" fmla="*/ 5876770 h 5876770"/>
              <a:gd name="connsiteX3-41" fmla="*/ 9369 w 234393"/>
              <a:gd name="connsiteY3-42" fmla="*/ 5876770 h 5876770"/>
              <a:gd name="connsiteX4-43" fmla="*/ 0 w 234393"/>
              <a:gd name="connsiteY4-44" fmla="*/ 96029 h 5876770"/>
              <a:gd name="connsiteX0-45" fmla="*/ 0 w 234393"/>
              <a:gd name="connsiteY0-46" fmla="*/ 96029 h 5876770"/>
              <a:gd name="connsiteX1-47" fmla="*/ 228474 w 234393"/>
              <a:gd name="connsiteY1-48" fmla="*/ 0 h 5876770"/>
              <a:gd name="connsiteX2-49" fmla="*/ 219866 w 234393"/>
              <a:gd name="connsiteY2-50" fmla="*/ 5773826 h 5876770"/>
              <a:gd name="connsiteX3-51" fmla="*/ 234393 w 234393"/>
              <a:gd name="connsiteY3-52" fmla="*/ 5876770 h 5876770"/>
              <a:gd name="connsiteX4-53" fmla="*/ 9369 w 234393"/>
              <a:gd name="connsiteY4-54" fmla="*/ 5876770 h 5876770"/>
              <a:gd name="connsiteX5-55" fmla="*/ 0 w 234393"/>
              <a:gd name="connsiteY5-56" fmla="*/ 96029 h 5876770"/>
              <a:gd name="connsiteX0-57" fmla="*/ 0 w 228474"/>
              <a:gd name="connsiteY0-58" fmla="*/ 96029 h 5876770"/>
              <a:gd name="connsiteX1-59" fmla="*/ 228474 w 228474"/>
              <a:gd name="connsiteY1-60" fmla="*/ 0 h 5876770"/>
              <a:gd name="connsiteX2-61" fmla="*/ 219866 w 228474"/>
              <a:gd name="connsiteY2-62" fmla="*/ 5773826 h 5876770"/>
              <a:gd name="connsiteX3-63" fmla="*/ 9369 w 228474"/>
              <a:gd name="connsiteY3-64" fmla="*/ 5876770 h 5876770"/>
              <a:gd name="connsiteX4-65" fmla="*/ 0 w 228474"/>
              <a:gd name="connsiteY4-66" fmla="*/ 96029 h 58767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anose="02000603000000000000" pitchFamily="34" charset="0"/>
              <a:ea typeface="微軟正黑體" panose="020B0604030504040204" pitchFamily="34" charset="-120"/>
              <a:cs typeface="新細明體" panose="02020500000000000000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anose="02000603000000000000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10000 w 10000"/>
              <a:gd name="connsiteY3-8" fmla="*/ 10000 h 10000"/>
              <a:gd name="connsiteX4-9" fmla="*/ 0 w 10000"/>
              <a:gd name="connsiteY4-10" fmla="*/ 10000 h 10000"/>
              <a:gd name="connsiteX0-11" fmla="*/ 0 w 10000"/>
              <a:gd name="connsiteY0-12" fmla="*/ 10000 h 10000"/>
              <a:gd name="connsiteX1-13" fmla="*/ 2736 w 10000"/>
              <a:gd name="connsiteY1-14" fmla="*/ 0 h 10000"/>
              <a:gd name="connsiteX2-15" fmla="*/ 10000 w 10000"/>
              <a:gd name="connsiteY2-16" fmla="*/ 0 h 10000"/>
              <a:gd name="connsiteX3-17" fmla="*/ 10000 w 10000"/>
              <a:gd name="connsiteY3-18" fmla="*/ 10000 h 10000"/>
              <a:gd name="connsiteX4-19" fmla="*/ 0 w 10000"/>
              <a:gd name="connsiteY4-20" fmla="*/ 10000 h 10000"/>
              <a:gd name="connsiteX0-21" fmla="*/ 0 w 10000"/>
              <a:gd name="connsiteY0-22" fmla="*/ 10000 h 10000"/>
              <a:gd name="connsiteX1-23" fmla="*/ 0 w 10000"/>
              <a:gd name="connsiteY1-24" fmla="*/ 0 h 10000"/>
              <a:gd name="connsiteX2-25" fmla="*/ 10000 w 10000"/>
              <a:gd name="connsiteY2-26" fmla="*/ 0 h 10000"/>
              <a:gd name="connsiteX3-27" fmla="*/ 10000 w 10000"/>
              <a:gd name="connsiteY3-28" fmla="*/ 10000 h 10000"/>
              <a:gd name="connsiteX4-29" fmla="*/ 0 w 10000"/>
              <a:gd name="connsiteY4-3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anose="02000603000000000000" pitchFamily="34" charset="0"/>
              <a:ea typeface="微軟正黑體" panose="020B0604030504040204" pitchFamily="34" charset="-120"/>
              <a:cs typeface="新細明體" panose="02020500000000000000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-1" fmla="*/ 0 w 5143500"/>
              <a:gd name="connsiteY0-2" fmla="*/ 5143500 h 5143500"/>
              <a:gd name="connsiteX1-3" fmla="*/ 0 w 5143500"/>
              <a:gd name="connsiteY1-4" fmla="*/ 0 h 5143500"/>
              <a:gd name="connsiteX2-5" fmla="*/ 1628775 w 5143500"/>
              <a:gd name="connsiteY2-6" fmla="*/ 1619250 h 5143500"/>
              <a:gd name="connsiteX3-7" fmla="*/ 5143500 w 5143500"/>
              <a:gd name="connsiteY3-8" fmla="*/ 5143500 h 5143500"/>
              <a:gd name="connsiteX4" fmla="*/ 0 w 5143500"/>
              <a:gd name="connsiteY4" fmla="*/ 5143500 h 5143500"/>
              <a:gd name="connsiteX0-9" fmla="*/ 0 w 5143500"/>
              <a:gd name="connsiteY0-10" fmla="*/ 5143500 h 5143500"/>
              <a:gd name="connsiteX1-11" fmla="*/ 0 w 5143500"/>
              <a:gd name="connsiteY1-12" fmla="*/ 0 h 5143500"/>
              <a:gd name="connsiteX2-13" fmla="*/ 2726795 w 5143500"/>
              <a:gd name="connsiteY2-14" fmla="*/ 0 h 5143500"/>
              <a:gd name="connsiteX3-15" fmla="*/ 5143500 w 5143500"/>
              <a:gd name="connsiteY3-16" fmla="*/ 5143500 h 5143500"/>
              <a:gd name="connsiteX4-17" fmla="*/ 0 w 5143500"/>
              <a:gd name="connsiteY4-18" fmla="*/ 5143500 h 5143500"/>
              <a:gd name="connsiteX0-19" fmla="*/ 0 w 5143500"/>
              <a:gd name="connsiteY0-20" fmla="*/ 5143500 h 5166077"/>
              <a:gd name="connsiteX1-21" fmla="*/ 0 w 5143500"/>
              <a:gd name="connsiteY1-22" fmla="*/ 0 h 5166077"/>
              <a:gd name="connsiteX2-23" fmla="*/ 2726795 w 5143500"/>
              <a:gd name="connsiteY2-24" fmla="*/ 0 h 5166077"/>
              <a:gd name="connsiteX3-25" fmla="*/ 5143500 w 5143500"/>
              <a:gd name="connsiteY3-26" fmla="*/ 5143500 h 5166077"/>
              <a:gd name="connsiteX4-27" fmla="*/ 209782 w 5143500"/>
              <a:gd name="connsiteY4-28" fmla="*/ 5166077 h 5166077"/>
              <a:gd name="connsiteX5" fmla="*/ 0 w 5143500"/>
              <a:gd name="connsiteY5" fmla="*/ 5143500 h 5166077"/>
              <a:gd name="connsiteX0-29" fmla="*/ 0 w 5143500"/>
              <a:gd name="connsiteY0-30" fmla="*/ 5143500 h 5166077"/>
              <a:gd name="connsiteX1-31" fmla="*/ 0 w 5143500"/>
              <a:gd name="connsiteY1-32" fmla="*/ 0 h 5166077"/>
              <a:gd name="connsiteX2-33" fmla="*/ 198495 w 5143500"/>
              <a:gd name="connsiteY2-34" fmla="*/ 18342 h 5166077"/>
              <a:gd name="connsiteX3-35" fmla="*/ 2726795 w 5143500"/>
              <a:gd name="connsiteY3-36" fmla="*/ 0 h 5166077"/>
              <a:gd name="connsiteX4-37" fmla="*/ 5143500 w 5143500"/>
              <a:gd name="connsiteY4-38" fmla="*/ 5143500 h 5166077"/>
              <a:gd name="connsiteX5-39" fmla="*/ 209782 w 5143500"/>
              <a:gd name="connsiteY5-40" fmla="*/ 5166077 h 5166077"/>
              <a:gd name="connsiteX6" fmla="*/ 0 w 5143500"/>
              <a:gd name="connsiteY6" fmla="*/ 5143500 h 5166077"/>
              <a:gd name="connsiteX0-41" fmla="*/ 0 w 5143500"/>
              <a:gd name="connsiteY0-42" fmla="*/ 5143500 h 5166077"/>
              <a:gd name="connsiteX1-43" fmla="*/ 198495 w 5143500"/>
              <a:gd name="connsiteY1-44" fmla="*/ 18342 h 5166077"/>
              <a:gd name="connsiteX2-45" fmla="*/ 2726795 w 5143500"/>
              <a:gd name="connsiteY2-46" fmla="*/ 0 h 5166077"/>
              <a:gd name="connsiteX3-47" fmla="*/ 5143500 w 5143500"/>
              <a:gd name="connsiteY3-48" fmla="*/ 5143500 h 5166077"/>
              <a:gd name="connsiteX4-49" fmla="*/ 209782 w 5143500"/>
              <a:gd name="connsiteY4-50" fmla="*/ 5166077 h 5166077"/>
              <a:gd name="connsiteX5-51" fmla="*/ 0 w 5143500"/>
              <a:gd name="connsiteY5-52" fmla="*/ 5143500 h 5166077"/>
              <a:gd name="connsiteX0-53" fmla="*/ 11287 w 4945005"/>
              <a:gd name="connsiteY0-54" fmla="*/ 5166077 h 5166077"/>
              <a:gd name="connsiteX1-55" fmla="*/ 0 w 4945005"/>
              <a:gd name="connsiteY1-56" fmla="*/ 18342 h 5166077"/>
              <a:gd name="connsiteX2-57" fmla="*/ 2528300 w 4945005"/>
              <a:gd name="connsiteY2-58" fmla="*/ 0 h 5166077"/>
              <a:gd name="connsiteX3-59" fmla="*/ 4945005 w 4945005"/>
              <a:gd name="connsiteY3-60" fmla="*/ 5143500 h 5166077"/>
              <a:gd name="connsiteX4-61" fmla="*/ 11287 w 4945005"/>
              <a:gd name="connsiteY4-62" fmla="*/ 5166077 h 51660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anose="02000603000000000000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-1" fmla="*/ 9369 w 234393"/>
              <a:gd name="connsiteY0-2" fmla="*/ 0 h 5940000"/>
              <a:gd name="connsiteX1-3" fmla="*/ 234393 w 234393"/>
              <a:gd name="connsiteY1-4" fmla="*/ 0 h 5940000"/>
              <a:gd name="connsiteX2-5" fmla="*/ 234393 w 234393"/>
              <a:gd name="connsiteY2-6" fmla="*/ 5940000 h 5940000"/>
              <a:gd name="connsiteX3-7" fmla="*/ 9369 w 234393"/>
              <a:gd name="connsiteY3-8" fmla="*/ 5940000 h 5940000"/>
              <a:gd name="connsiteX4-9" fmla="*/ 0 w 234393"/>
              <a:gd name="connsiteY4-10" fmla="*/ 159259 h 5940000"/>
              <a:gd name="connsiteX5" fmla="*/ 9369 w 234393"/>
              <a:gd name="connsiteY5" fmla="*/ 0 h 5940000"/>
              <a:gd name="connsiteX0-11" fmla="*/ 9369 w 234393"/>
              <a:gd name="connsiteY0-12" fmla="*/ 0 h 5940000"/>
              <a:gd name="connsiteX1-13" fmla="*/ 234393 w 234393"/>
              <a:gd name="connsiteY1-14" fmla="*/ 0 h 5940000"/>
              <a:gd name="connsiteX2-15" fmla="*/ 228474 w 234393"/>
              <a:gd name="connsiteY2-16" fmla="*/ 63230 h 5940000"/>
              <a:gd name="connsiteX3-17" fmla="*/ 234393 w 234393"/>
              <a:gd name="connsiteY3-18" fmla="*/ 5940000 h 5940000"/>
              <a:gd name="connsiteX4-19" fmla="*/ 9369 w 234393"/>
              <a:gd name="connsiteY4-20" fmla="*/ 5940000 h 5940000"/>
              <a:gd name="connsiteX5-21" fmla="*/ 0 w 234393"/>
              <a:gd name="connsiteY5-22" fmla="*/ 159259 h 5940000"/>
              <a:gd name="connsiteX6" fmla="*/ 9369 w 234393"/>
              <a:gd name="connsiteY6" fmla="*/ 0 h 5940000"/>
              <a:gd name="connsiteX0-23" fmla="*/ 9369 w 234393"/>
              <a:gd name="connsiteY0-24" fmla="*/ 0 h 5940000"/>
              <a:gd name="connsiteX1-25" fmla="*/ 228474 w 234393"/>
              <a:gd name="connsiteY1-26" fmla="*/ 63230 h 5940000"/>
              <a:gd name="connsiteX2-27" fmla="*/ 234393 w 234393"/>
              <a:gd name="connsiteY2-28" fmla="*/ 5940000 h 5940000"/>
              <a:gd name="connsiteX3-29" fmla="*/ 9369 w 234393"/>
              <a:gd name="connsiteY3-30" fmla="*/ 5940000 h 5940000"/>
              <a:gd name="connsiteX4-31" fmla="*/ 0 w 234393"/>
              <a:gd name="connsiteY4-32" fmla="*/ 159259 h 5940000"/>
              <a:gd name="connsiteX5-33" fmla="*/ 9369 w 234393"/>
              <a:gd name="connsiteY5-34" fmla="*/ 0 h 5940000"/>
              <a:gd name="connsiteX0-35" fmla="*/ 0 w 234393"/>
              <a:gd name="connsiteY0-36" fmla="*/ 96029 h 5876770"/>
              <a:gd name="connsiteX1-37" fmla="*/ 228474 w 234393"/>
              <a:gd name="connsiteY1-38" fmla="*/ 0 h 5876770"/>
              <a:gd name="connsiteX2-39" fmla="*/ 234393 w 234393"/>
              <a:gd name="connsiteY2-40" fmla="*/ 5876770 h 5876770"/>
              <a:gd name="connsiteX3-41" fmla="*/ 9369 w 234393"/>
              <a:gd name="connsiteY3-42" fmla="*/ 5876770 h 5876770"/>
              <a:gd name="connsiteX4-43" fmla="*/ 0 w 234393"/>
              <a:gd name="connsiteY4-44" fmla="*/ 96029 h 5876770"/>
              <a:gd name="connsiteX0-45" fmla="*/ 0 w 234393"/>
              <a:gd name="connsiteY0-46" fmla="*/ 96029 h 5876770"/>
              <a:gd name="connsiteX1-47" fmla="*/ 228474 w 234393"/>
              <a:gd name="connsiteY1-48" fmla="*/ 0 h 5876770"/>
              <a:gd name="connsiteX2-49" fmla="*/ 219866 w 234393"/>
              <a:gd name="connsiteY2-50" fmla="*/ 5773826 h 5876770"/>
              <a:gd name="connsiteX3-51" fmla="*/ 234393 w 234393"/>
              <a:gd name="connsiteY3-52" fmla="*/ 5876770 h 5876770"/>
              <a:gd name="connsiteX4-53" fmla="*/ 9369 w 234393"/>
              <a:gd name="connsiteY4-54" fmla="*/ 5876770 h 5876770"/>
              <a:gd name="connsiteX5-55" fmla="*/ 0 w 234393"/>
              <a:gd name="connsiteY5-56" fmla="*/ 96029 h 5876770"/>
              <a:gd name="connsiteX0-57" fmla="*/ 0 w 228474"/>
              <a:gd name="connsiteY0-58" fmla="*/ 96029 h 5876770"/>
              <a:gd name="connsiteX1-59" fmla="*/ 228474 w 228474"/>
              <a:gd name="connsiteY1-60" fmla="*/ 0 h 5876770"/>
              <a:gd name="connsiteX2-61" fmla="*/ 219866 w 228474"/>
              <a:gd name="connsiteY2-62" fmla="*/ 5773826 h 5876770"/>
              <a:gd name="connsiteX3-63" fmla="*/ 9369 w 228474"/>
              <a:gd name="connsiteY3-64" fmla="*/ 5876770 h 5876770"/>
              <a:gd name="connsiteX4-65" fmla="*/ 0 w 228474"/>
              <a:gd name="connsiteY4-66" fmla="*/ 96029 h 58767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anose="02000603000000000000" pitchFamily="34" charset="0"/>
              <a:ea typeface="微軟正黑體" panose="020B0604030504040204" pitchFamily="34" charset="-120"/>
              <a:cs typeface="新細明體" panose="02020500000000000000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anose="02000603000000000000" pitchFamily="34" charset="0"/>
                <a:ea typeface="微軟正黑體" panose="020B0604030504040204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anose="02000603000000000000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10000 w 10000"/>
              <a:gd name="connsiteY3-8" fmla="*/ 10000 h 10000"/>
              <a:gd name="connsiteX4-9" fmla="*/ 0 w 10000"/>
              <a:gd name="connsiteY4-10" fmla="*/ 10000 h 10000"/>
              <a:gd name="connsiteX0-11" fmla="*/ 0 w 10000"/>
              <a:gd name="connsiteY0-12" fmla="*/ 10162 h 10162"/>
              <a:gd name="connsiteX1-13" fmla="*/ 0 w 10000"/>
              <a:gd name="connsiteY1-14" fmla="*/ 0 h 10162"/>
              <a:gd name="connsiteX2-15" fmla="*/ 10000 w 10000"/>
              <a:gd name="connsiteY2-16" fmla="*/ 162 h 10162"/>
              <a:gd name="connsiteX3-17" fmla="*/ 10000 w 10000"/>
              <a:gd name="connsiteY3-18" fmla="*/ 10162 h 10162"/>
              <a:gd name="connsiteX4-19" fmla="*/ 0 w 10000"/>
              <a:gd name="connsiteY4-20" fmla="*/ 10162 h 10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anose="02000603000000000000" pitchFamily="34" charset="0"/>
              <a:ea typeface="微軟正黑體" panose="020B0604030504040204" pitchFamily="34" charset="-120"/>
              <a:cs typeface="新細明體" panose="02020500000000000000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/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anose="02000603000000000000" pitchFamily="34" charset="0"/>
                <a:ea typeface="微軟正黑體" panose="020B0604030504040204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anose="02000603000000000000" pitchFamily="34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anose="02000603000000000000" pitchFamily="34" charset="0"/>
                <a:ea typeface="微軟正黑體" panose="020B0604030504040204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anose="02000603000000000000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anose="02000603000000000000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anose="02000603000000000000" pitchFamily="34" charset="0"/>
                <a:ea typeface="微軟正黑體" panose="020B0604030504040204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  <a:ea typeface="微軟正黑體" panose="020B0604030504040204" pitchFamily="34" charset="-120"/>
                <a:cs typeface="Times New Roman" panose="02020603050405020304" pitchFamily="18" charset="0"/>
                <a:sym typeface="Symbol" panose="05050102010706020507" pitchFamily="18" charset="2"/>
              </a:rPr>
              <a:t>© 2021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  <a:ea typeface="微軟正黑體" panose="020B0604030504040204" pitchFamily="34" charset="-120"/>
                <a:cs typeface="Times New Roman" panose="02020603050405020304" pitchFamily="18" charset="0"/>
                <a:sym typeface="Symbol" panose="05050102010706020507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anose="02000603000000000000" pitchFamily="34" charset="0"/>
                <a:ea typeface="微軟正黑體" panose="020B0604030504040204" pitchFamily="34" charset="-120"/>
                <a:cs typeface="Times New Roman" panose="02020603050405020304" pitchFamily="18" charset="0"/>
                <a:sym typeface="Symbol" panose="05050102010706020507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anose="02000603000000000000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kumimoji="0" lang="en-US" altLang="zh-TW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umimoji="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4231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10000 w 10000"/>
              <a:gd name="connsiteY3-8" fmla="*/ 10000 h 10000"/>
              <a:gd name="connsiteX4-9" fmla="*/ 0 w 10000"/>
              <a:gd name="connsiteY4-1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anose="02020500000000000000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prstClr val="white">
                    <a:lumMod val="50000"/>
                  </a:prst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© 2021 AU </a:t>
            </a:r>
            <a:r>
              <a:rPr kumimoji="0" lang="en-US" altLang="zh-TW" sz="500" dirty="0" err="1" smtClean="0">
                <a:solidFill>
                  <a:prstClr val="white">
                    <a:lumMod val="50000"/>
                  </a:prst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Optronics</a:t>
            </a:r>
            <a:r>
              <a:rPr kumimoji="0" lang="en-US" altLang="zh-TW" sz="500" dirty="0" smtClean="0">
                <a:solidFill>
                  <a:prstClr val="white">
                    <a:lumMod val="50000"/>
                  </a:prst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1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00603000000000000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836575" y="3651874"/>
            <a:ext cx="3917100" cy="126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Gill Sans"/>
              <a:buNone/>
            </a:pPr>
            <a:r>
              <a:rPr lang="zh-TW" altLang="en-US" b="1" dirty="0" smtClean="0"/>
              <a:t>徐碩文 </a:t>
            </a:r>
            <a:r>
              <a:rPr lang="en-US" altLang="zh-TW" b="1" dirty="0" smtClean="0"/>
              <a:t>Shuowen Hsu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Gill Sans"/>
              <a:buNone/>
            </a:pPr>
            <a:r>
              <a:rPr lang="en-US" b="1" dirty="0" smtClean="0"/>
              <a:t>2021.0</a:t>
            </a:r>
            <a:r>
              <a:rPr lang="en-US" altLang="zh-TW" b="1" dirty="0" smtClean="0"/>
              <a:t>6.18</a:t>
            </a:r>
            <a:endParaRPr dirty="0"/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752890" y="1671650"/>
            <a:ext cx="8229600" cy="1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ts val="3959"/>
            </a:pPr>
            <a:r>
              <a:rPr lang="en-US" altLang="zh-TW" sz="3959" dirty="0"/>
              <a:t>AUO</a:t>
            </a:r>
            <a:r>
              <a:rPr lang="zh-TW" altLang="en-US" sz="3959" dirty="0"/>
              <a:t>數位體驗實驗室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168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1871700" y="1959683"/>
            <a:ext cx="69759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</a:pPr>
            <a:r>
              <a:rPr lang="zh-TW" altLang="en-US" dirty="0" smtClean="0">
                <a:solidFill>
                  <a:srgbClr val="595959"/>
                </a:solidFill>
              </a:rPr>
              <a:t>交大自然語音辨識</a:t>
            </a:r>
            <a:endParaRPr lang="zh-TW" alt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>
                <a:solidFill>
                  <a:srgbClr val="595959"/>
                </a:solidFill>
              </a:rPr>
              <a:pPr/>
              <a:t>3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515" y="1626645"/>
            <a:ext cx="2790310" cy="2790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76999" y="1631802"/>
            <a:ext cx="2790000" cy="279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Google Shape;211;p27"/>
          <p:cNvGrpSpPr/>
          <p:nvPr/>
        </p:nvGrpSpPr>
        <p:grpSpPr>
          <a:xfrm>
            <a:off x="1018813" y="364125"/>
            <a:ext cx="7142279" cy="960540"/>
            <a:chOff x="2668308" y="861405"/>
            <a:chExt cx="19041000" cy="2561441"/>
          </a:xfrm>
        </p:grpSpPr>
        <p:sp>
          <p:nvSpPr>
            <p:cNvPr id="6" name="Google Shape;212;p27"/>
            <p:cNvSpPr txBox="1"/>
            <p:nvPr/>
          </p:nvSpPr>
          <p:spPr>
            <a:xfrm>
              <a:off x="3773507" y="861405"/>
              <a:ext cx="16830600" cy="1323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3000" b="1" dirty="0" smtClean="0">
                  <a:solidFill>
                    <a:srgbClr val="666666"/>
                  </a:solidFill>
                  <a:latin typeface="Lato Black"/>
                  <a:sym typeface="Lato Black"/>
                </a:rPr>
                <a:t>測試結果</a:t>
              </a:r>
              <a:endParaRPr lang="en-US" altLang="zh-TW" sz="3000" b="1" dirty="0" smtClean="0">
                <a:solidFill>
                  <a:srgbClr val="666666"/>
                </a:solidFill>
                <a:latin typeface="Lato Black"/>
                <a:sym typeface="Lato Black"/>
              </a:endParaRPr>
            </a:p>
          </p:txBody>
        </p:sp>
        <p:sp>
          <p:nvSpPr>
            <p:cNvPr id="7" name="Google Shape;213;p27"/>
            <p:cNvSpPr txBox="1"/>
            <p:nvPr/>
          </p:nvSpPr>
          <p:spPr>
            <a:xfrm>
              <a:off x="2668308" y="2222547"/>
              <a:ext cx="19041000" cy="1200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endParaRPr lang="zh-TW" altLang="en-US" dirty="0">
                <a:solidFill>
                  <a:srgbClr val="666666"/>
                </a:solidFill>
                <a:latin typeface="微軟正黑體" panose="020B0604030504040204" pitchFamily="34" charset="-120"/>
                <a:cs typeface="Lato Light"/>
                <a:sym typeface="Lato Light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345041" y="2191722"/>
            <a:ext cx="265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</a:rPr>
              <a:t>提供</a:t>
            </a:r>
            <a:r>
              <a:rPr lang="en-US" altLang="zh-TW" dirty="0" smtClean="0">
                <a:latin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</a:rPr>
              <a:t>個</a:t>
            </a:r>
            <a:r>
              <a:rPr lang="en-US" altLang="zh-TW" dirty="0" smtClean="0">
                <a:latin typeface="微軟正黑體" panose="020B0604030504040204" pitchFamily="34" charset="-120"/>
              </a:rPr>
              <a:t>3000</a:t>
            </a:r>
            <a:r>
              <a:rPr lang="zh-TW" altLang="en-US" dirty="0" smtClean="0">
                <a:latin typeface="微軟正黑體" panose="020B0604030504040204" pitchFamily="34" charset="-120"/>
              </a:rPr>
              <a:t>客服錄音檔。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</a:rPr>
              <a:t>5</a:t>
            </a:r>
            <a:r>
              <a:rPr lang="zh-TW" altLang="en-US" dirty="0" smtClean="0">
                <a:latin typeface="微軟正黑體" panose="020B0604030504040204" pitchFamily="34" charset="-120"/>
              </a:rPr>
              <a:t>個</a:t>
            </a:r>
            <a:r>
              <a:rPr lang="en-US" altLang="zh-TW" dirty="0" smtClean="0">
                <a:latin typeface="微軟正黑體" panose="020B0604030504040204" pitchFamily="34" charset="-120"/>
              </a:rPr>
              <a:t>HQ</a:t>
            </a:r>
            <a:r>
              <a:rPr lang="zh-TW" altLang="en-US" dirty="0" smtClean="0">
                <a:latin typeface="微軟正黑體" panose="020B0604030504040204" pitchFamily="34" charset="-120"/>
              </a:rPr>
              <a:t>報修、</a:t>
            </a:r>
            <a:r>
              <a:rPr lang="en-US" altLang="zh-TW" dirty="0" smtClean="0">
                <a:latin typeface="微軟正黑體" panose="020B0604030504040204" pitchFamily="34" charset="-120"/>
              </a:rPr>
              <a:t>5</a:t>
            </a:r>
            <a:r>
              <a:rPr lang="zh-TW" altLang="en-US" dirty="0" smtClean="0">
                <a:latin typeface="微軟正黑體" panose="020B0604030504040204" pitchFamily="34" charset="-120"/>
              </a:rPr>
              <a:t>個</a:t>
            </a:r>
            <a:r>
              <a:rPr lang="en-US" altLang="zh-TW" dirty="0" smtClean="0">
                <a:latin typeface="微軟正黑體" panose="020B0604030504040204" pitchFamily="34" charset="-120"/>
              </a:rPr>
              <a:t>CN</a:t>
            </a:r>
            <a:r>
              <a:rPr lang="zh-TW" altLang="en-US" dirty="0" smtClean="0">
                <a:latin typeface="微軟正黑體" panose="020B0604030504040204" pitchFamily="34" charset="-120"/>
              </a:rPr>
              <a:t>報修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8710" y="333050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由交大依據音檔選擇合適模型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2238131"/>
            <a:ext cx="28803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zh-TW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台灣員工口音 辨識度</a:t>
            </a:r>
            <a:r>
              <a:rPr lang="zh-TW" altLang="zh-TW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相對清</a:t>
            </a:r>
            <a:r>
              <a:rPr lang="zh-TW" altLang="en-US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楚</a:t>
            </a:r>
            <a:endParaRPr lang="en-US" altLang="zh-TW" dirty="0" smtClean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zh-TW" dirty="0" smtClean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網路詞彙</a:t>
            </a:r>
            <a:r>
              <a:rPr lang="zh-TW" altLang="zh-TW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及</a:t>
            </a:r>
            <a:r>
              <a:rPr lang="zh-TW" altLang="zh-TW" dirty="0" smtClean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大陸用語</a:t>
            </a:r>
            <a:r>
              <a:rPr lang="zh-TW" altLang="en-US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，</a:t>
            </a:r>
            <a:r>
              <a:rPr lang="zh-TW" altLang="zh-TW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辨識</a:t>
            </a:r>
            <a:r>
              <a:rPr lang="zh-TW" altLang="zh-TW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度較</a:t>
            </a:r>
            <a:r>
              <a:rPr lang="zh-TW" altLang="zh-TW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低</a:t>
            </a:r>
            <a:endParaRPr lang="en-US" altLang="zh-TW" dirty="0" smtClean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中英文夾雜，</a:t>
            </a:r>
            <a:r>
              <a:rPr lang="zh-TW" altLang="zh-TW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辨識</a:t>
            </a:r>
            <a:r>
              <a:rPr lang="zh-TW" altLang="zh-TW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度較</a:t>
            </a:r>
            <a:r>
              <a:rPr lang="zh-TW" altLang="zh-TW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低</a:t>
            </a:r>
            <a:endParaRPr lang="zh-TW" altLang="zh-TW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4112" y="1721594"/>
            <a:ext cx="1035115" cy="315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測試內容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4320" y="2847287"/>
            <a:ext cx="1035115" cy="315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模型選擇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77007" y="1626955"/>
            <a:ext cx="2790000" cy="279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010791" y="1715564"/>
            <a:ext cx="1035115" cy="315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92279" y="1716655"/>
            <a:ext cx="1035115" cy="315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改善方式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298751" y="2324067"/>
            <a:ext cx="2546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收集</a:t>
            </a:r>
            <a:r>
              <a:rPr lang="en-US" altLang="zh-TW" dirty="0" smtClean="0">
                <a:latin typeface="微軟正黑體" panose="020B0604030504040204" pitchFamily="34" charset="-120"/>
              </a:rPr>
              <a:t>100</a:t>
            </a:r>
            <a:r>
              <a:rPr lang="zh-TW" altLang="en-US" dirty="0" smtClean="0">
                <a:latin typeface="微軟正黑體" panose="020B0604030504040204" pitchFamily="34" charset="-120"/>
              </a:rPr>
              <a:t>小時錄音檔、逐字稿、專有名稱重新訓練模型</a:t>
            </a:r>
            <a:endParaRPr lang="en-US" altLang="zh-TW" dirty="0" smtClean="0">
              <a:latin typeface="微軟正黑體" panose="020B0604030504040204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2961557" y="2803735"/>
            <a:ext cx="224492" cy="475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967688" y="2803735"/>
            <a:ext cx="224492" cy="475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1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510" y="951570"/>
            <a:ext cx="8640960" cy="3783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1510" y="104161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:IT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你好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停留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你好我想請問一下我有上那個簽呈系統去做那個 簽呈的填寫然後傳送之後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你好我想請問一下我有上那個簽呈系統去做那個 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賢臣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的填寫然後傳送之後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簽到 最後一層就是我自己那那因為這個填寫的那個內容阿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簽到 最後一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場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就是有自己那那因為這個填寫的那個內容阿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就是他那個金額的部分要有要變更可是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就是他那個金額的部分要有要變更可是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已經簽到剩下我我是不是</a:t>
            </a:r>
            <a:r>
              <a:rPr lang="zh-TW" altLang="zh-TW" sz="9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沒辦法</a:t>
            </a:r>
            <a:r>
              <a:rPr lang="zh-TW" altLang="en-US" sz="9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撤回</a:t>
            </a:r>
            <a:r>
              <a:rPr lang="zh-TW" altLang="zh-TW" sz="9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去做修改辦法沒辦法你看一下在簽核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已經簽到剩下我我是不是</a:t>
            </a:r>
            <a:r>
              <a:rPr lang="zh-TW" altLang="zh-TW" sz="9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沒辦法</a:t>
            </a:r>
            <a:r>
              <a:rPr lang="zh-TW" altLang="zh-TW" sz="900" dirty="0" smtClean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社會</a:t>
            </a:r>
            <a:r>
              <a:rPr lang="en-US" altLang="zh-TW" sz="9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sz="9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去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做修改辦法沒辦法你看一下在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缺額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在追尋申請裡面的能不能抽回來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在追尋申請裡面的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夢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抽回來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打開一下</a:t>
            </a:r>
            <a:r>
              <a:rPr lang="en-US" altLang="zh-TW" sz="900" dirty="0" err="1">
                <a:latin typeface="微軟正黑體" panose="020B0604030504040204" pitchFamily="34" charset="-120"/>
                <a:cs typeface="新細明體" panose="02020500000000000000" pitchFamily="18" charset="-120"/>
              </a:rPr>
              <a:t>icu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我連過去看一下</a:t>
            </a:r>
            <a:r>
              <a:rPr lang="en-US" altLang="zh-TW" sz="900" dirty="0" err="1">
                <a:latin typeface="微軟正黑體" panose="020B0604030504040204" pitchFamily="34" charset="-120"/>
                <a:cs typeface="新細明體" panose="02020500000000000000" pitchFamily="18" charset="-120"/>
              </a:rPr>
              <a:t>icu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大概就</a:t>
            </a:r>
            <a:r>
              <a:rPr lang="en-US" altLang="zh-TW" sz="900" dirty="0" err="1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ic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我去看一下</a:t>
            </a:r>
            <a:r>
              <a:rPr lang="en-US" altLang="zh-TW" sz="900" dirty="0" err="1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iu</a:t>
            </a:r>
            <a:endParaRPr lang="zh-TW" altLang="zh-TW" sz="900" dirty="0">
              <a:solidFill>
                <a:srgbClr val="FF6565"/>
              </a:solidFill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等一下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等一下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我是用</a:t>
            </a:r>
            <a:r>
              <a:rPr lang="en-US" altLang="zh-TW" sz="900" dirty="0" err="1">
                <a:latin typeface="微軟正黑體" panose="020B0604030504040204" pitchFamily="34" charset="-120"/>
                <a:cs typeface="新細明體" panose="02020500000000000000" pitchFamily="18" charset="-120"/>
              </a:rPr>
              <a:t>vpn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喔 可以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sz="900" dirty="0" err="1">
                <a:latin typeface="微軟正黑體" panose="020B0604030504040204" pitchFamily="34" charset="-120"/>
                <a:cs typeface="新細明體" panose="02020500000000000000" pitchFamily="18" charset="-120"/>
              </a:rPr>
              <a:t>icu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的話是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10.241.83.63 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等一下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我是用</a:t>
            </a:r>
            <a:r>
              <a:rPr lang="en-US" altLang="zh-TW" sz="900" dirty="0" err="1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ie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喔 </a:t>
            </a:r>
            <a:r>
              <a:rPr lang="zh-TW" altLang="zh-TW" sz="9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可以 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啊愛心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的話是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10.241.8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單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.63 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等</a:t>
            </a:r>
            <a:r>
              <a:rPr lang="zh-TW" altLang="zh-TW" sz="9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一下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9844" y="104158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那個 我把我這裡 追尋表單 追尋申請 追尋申請看著找到那張表單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那個 我把我這裡 追尋表單 追尋申請 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申請補助醫生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看著走到那張表</a:t>
            </a:r>
          </a:p>
          <a:p>
            <a:pPr>
              <a:spcAft>
                <a:spcPts val="0"/>
              </a:spcAft>
            </a:pPr>
            <a:endParaRPr lang="en-US" altLang="zh-TW" sz="900" dirty="0" smtClean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是近一個月的嗎 在流轉中嘛 沒有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是近一個月的嗎 在流轉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總共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 沒有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欸這是這其實這張來 不不要在簽核表單裡打開要在追尋 打開的話你要否決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欸這是這其實這張來 不不要在簽核表單裡打開要在追尋 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大概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的話你要否決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否決才可以 可是我看不到否決的地方 就是沒辬法那就沒辦法了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我就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可以 </a:t>
            </a:r>
            <a:r>
              <a:rPr lang="en-US" altLang="zh-TW" sz="9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   </a:t>
            </a:r>
            <a:r>
              <a:rPr lang="zh-TW" altLang="zh-TW" sz="9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可是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我看不到否決的地方 就是沒辬法那就沒辦法了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他這種就沒辦法這種的話若要改的話要填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105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表單申請修改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他這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重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就沒辦法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保重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的話我要改的話要填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105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表達申請修改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那我我跟我們老板確認一下好了哦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那我我</a:t>
            </a:r>
            <a:r>
              <a:rPr lang="zh-TW" altLang="zh-TW" sz="9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們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老板確認一下好了哦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那如果有需要的話你在發個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mail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給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3000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說要修改那個修改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329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那如果有需要的話你在發個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mail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給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3000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說要修改那個修改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329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表單的金額然後諮詢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105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怎麼填寫 我們這邊會發那個填寫方式過去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表單的金額然後諮詢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105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怎麼填寫 我們這邊會發那個填寫方式過去</a:t>
            </a:r>
          </a:p>
          <a:p>
            <a:pPr>
              <a:spcAft>
                <a:spcPts val="0"/>
              </a:spcAft>
            </a:pP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9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喔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~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好 謝謝 不客氣 掰掰</a:t>
            </a:r>
          </a:p>
          <a:p>
            <a:pPr>
              <a:spcAft>
                <a:spcPts val="0"/>
              </a:spcAft>
            </a:pP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喔</a:t>
            </a:r>
            <a:r>
              <a:rPr lang="en-US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~</a:t>
            </a:r>
            <a:r>
              <a:rPr lang="zh-TW" altLang="zh-TW" sz="9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好 謝謝 不客氣 掰掰</a:t>
            </a:r>
          </a:p>
        </p:txBody>
      </p:sp>
      <p:grpSp>
        <p:nvGrpSpPr>
          <p:cNvPr id="10" name="Google Shape;211;p27"/>
          <p:cNvGrpSpPr/>
          <p:nvPr/>
        </p:nvGrpSpPr>
        <p:grpSpPr>
          <a:xfrm>
            <a:off x="1018813" y="364125"/>
            <a:ext cx="7142279" cy="960540"/>
            <a:chOff x="2668308" y="861405"/>
            <a:chExt cx="19041000" cy="2561441"/>
          </a:xfrm>
        </p:grpSpPr>
        <p:sp>
          <p:nvSpPr>
            <p:cNvPr id="11" name="Google Shape;212;p27"/>
            <p:cNvSpPr txBox="1"/>
            <p:nvPr/>
          </p:nvSpPr>
          <p:spPr>
            <a:xfrm>
              <a:off x="3773507" y="861405"/>
              <a:ext cx="16830600" cy="1323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3000" b="1" dirty="0" smtClean="0">
                  <a:solidFill>
                    <a:srgbClr val="666666"/>
                  </a:solidFill>
                  <a:latin typeface="Lato Black"/>
                  <a:sym typeface="Lato Black"/>
                </a:rPr>
                <a:t>測試內容</a:t>
              </a:r>
              <a:r>
                <a:rPr lang="en-US" altLang="zh-TW" sz="3000" b="1" dirty="0" smtClean="0">
                  <a:solidFill>
                    <a:srgbClr val="666666"/>
                  </a:solidFill>
                  <a:latin typeface="Lato Black"/>
                  <a:sym typeface="Lato Black"/>
                </a:rPr>
                <a:t>(HQ)</a:t>
              </a:r>
            </a:p>
          </p:txBody>
        </p:sp>
        <p:sp>
          <p:nvSpPr>
            <p:cNvPr id="12" name="Google Shape;213;p27"/>
            <p:cNvSpPr txBox="1"/>
            <p:nvPr/>
          </p:nvSpPr>
          <p:spPr>
            <a:xfrm>
              <a:off x="2668308" y="2222547"/>
              <a:ext cx="19041000" cy="1200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endParaRPr lang="zh-TW" altLang="en-US" dirty="0">
                <a:solidFill>
                  <a:srgbClr val="666666"/>
                </a:solidFill>
                <a:latin typeface="微軟正黑體" panose="020B0604030504040204" pitchFamily="34" charset="-120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5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53012" y="233704"/>
            <a:ext cx="7200800" cy="4823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>
          <a:xfrm>
            <a:off x="8838835" y="4663217"/>
            <a:ext cx="548700" cy="393600"/>
          </a:xfrm>
        </p:spPr>
        <p:txBody>
          <a:bodyPr/>
          <a:lstStyle/>
          <a:p>
            <a:fld id="{00000000-1234-1234-1234-123412341234}" type="slidenum">
              <a:rPr lang="en-US" altLang="zh-TW" smtClean="0">
                <a:solidFill>
                  <a:srgbClr val="595959"/>
                </a:solidFill>
              </a:rPr>
              <a:pPr/>
              <a:t>5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3012" y="226146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你好我這邊郵件點不開了你可以幫我看一下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你好我這邊郵件</a:t>
            </a:r>
            <a:r>
              <a:rPr lang="zh-TW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頂部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開了你可以幫我看一下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郵件點不開是嗎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有這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點不開始嗎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您的那個 對</a:t>
            </a:r>
            <a:r>
              <a:rPr lang="en-US" altLang="zh-TW" sz="800" dirty="0" err="1">
                <a:latin typeface="微軟正黑體" panose="020B0604030504040204" pitchFamily="34" charset="-120"/>
                <a:cs typeface="新細明體" panose="02020500000000000000" pitchFamily="18" charset="-120"/>
              </a:rPr>
              <a:t>icu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 10.5.50.27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你的那個 對</a:t>
            </a:r>
            <a:r>
              <a:rPr lang="en-US" altLang="zh-TW" sz="800" dirty="0" err="1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ic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 10.5.50.27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你好像拒絕了 你在</a:t>
            </a:r>
            <a:r>
              <a:rPr lang="en-US" altLang="zh-TW" sz="800" dirty="0">
                <a:solidFill>
                  <a:srgbClr val="0F8AB1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fab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裡面嗎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你好像拒絕來 你在裡面嗎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哦不是我在辦公室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哦不是我</a:t>
            </a:r>
            <a:r>
              <a:rPr lang="zh-TW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的方式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你點下去阿 分享桌面的那一個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你點下去阿 分享桌面的那一個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您用終端還是用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pc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民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用終端還</a:t>
            </a:r>
            <a:r>
              <a:rPr lang="zh-TW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向</a:t>
            </a:r>
            <a:r>
              <a:rPr lang="en-US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p</a:t>
            </a:r>
            <a:r>
              <a:rPr lang="zh-TW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西亞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用的是終端 終端是吧 那你打開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2x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小助手</a:t>
            </a: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用不正當鳳山市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吧 那你打開呃插小著手</a:t>
            </a:r>
          </a:p>
          <a:p>
            <a:pPr>
              <a:spcAft>
                <a:spcPts val="0"/>
              </a:spcAft>
            </a:pP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  </a:t>
            </a:r>
            <a:endParaRPr lang="zh-TW" altLang="zh-TW" sz="800" dirty="0" smtClean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看一下終端名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sz="800" dirty="0" err="1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aususe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然後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2008ts30 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好你稍等片刻</a:t>
            </a: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看一下終端名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sz="800" dirty="0" err="1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aususe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然後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2008ts30 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好你稍等片刻</a:t>
            </a:r>
          </a:p>
          <a:p>
            <a:pPr>
              <a:spcAft>
                <a:spcPts val="0"/>
              </a:spcAft>
            </a:pP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 smtClean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是郵件打不開他有什麼提示嗎</a:t>
            </a: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是郵件打不開他有什麼提示嗎</a:t>
            </a:r>
          </a:p>
          <a:p>
            <a:pPr>
              <a:spcAft>
                <a:spcPts val="0"/>
              </a:spcAft>
            </a:pP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 smtClean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你有讓我去使用收件箱修復工具診斷</a:t>
            </a: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你又讓我去使用收件箱修復工具診斷</a:t>
            </a:r>
          </a:p>
          <a:p>
            <a:pPr>
              <a:spcAft>
                <a:spcPts val="0"/>
              </a:spcAft>
            </a:pP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 smtClean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哦那你看起來是檔案壞掉了</a:t>
            </a: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哦那你看起來是檔案壞掉了</a:t>
            </a:r>
          </a:p>
          <a:p>
            <a:pPr>
              <a:spcAft>
                <a:spcPts val="0"/>
              </a:spcAft>
            </a:pP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 smtClean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收郵件的那個資料檔</a:t>
            </a:r>
            <a:r>
              <a:rPr lang="zh-TW" altLang="en-US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壞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掉了</a:t>
            </a:r>
          </a:p>
          <a:p>
            <a:pPr>
              <a:spcAft>
                <a:spcPts val="0"/>
              </a:spcAft>
            </a:pP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 smtClean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收件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的那個資料等</a:t>
            </a:r>
            <a:r>
              <a:rPr lang="zh-TW" altLang="en-US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壞</a:t>
            </a:r>
            <a:r>
              <a:rPr lang="zh-TW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掉了</a:t>
            </a:r>
          </a:p>
          <a:p>
            <a:pPr>
              <a:spcAft>
                <a:spcPts val="0"/>
              </a:spcAft>
            </a:pPr>
            <a:r>
              <a:rPr lang="en-US" altLang="zh-TW" sz="800" dirty="0" smtClean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 smtClean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18397" y="233704"/>
            <a:ext cx="39604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對他是在公共路徑下面的 你是不是放在你的</a:t>
            </a:r>
            <a:r>
              <a:rPr lang="en-US" altLang="zh-TW" sz="800" dirty="0">
                <a:solidFill>
                  <a:srgbClr val="0F8AB1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c</a:t>
            </a:r>
            <a:r>
              <a:rPr lang="zh-TW" altLang="zh-TW" sz="800" dirty="0">
                <a:solidFill>
                  <a:srgbClr val="0F8AB1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盤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嗎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對他是在公共路徑下面的 你是不是放在你的嗎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放在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c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盤有時在用其他電腦有時候也會有那種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c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盤找不到打不開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放在</a:t>
            </a:r>
            <a:r>
              <a:rPr lang="zh-TW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這場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有時在用其他電腦有時候也會有那種</a:t>
            </a:r>
            <a:r>
              <a:rPr lang="en-US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the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找不到打不開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就放公共路徑下面那公共路徑的話也是會有這種情況的啊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就放公共路徑前面那公共路徑的話也是會有這種情況的啊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現在是個人文件夾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2021.pst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發現錯誤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現在是個人文件夾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2021.</a:t>
            </a:r>
            <a:r>
              <a:rPr lang="en-US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pity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發現錯誤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稍等一下你這個得進行修復喔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稍等一下你這個得進行修復喔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喔我看一下你這個檔案有多大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喔我看一下你這麼檔案有多大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:1.8G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的話還是挺快的阿 修個一兩個小時應該就可以了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:1.8</a:t>
            </a:r>
            <a:r>
              <a:rPr lang="zh-TW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屆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的話還是快的阿 修個一兩個小時應該就可以了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這樣子吧我先幫你把郵箱調整過來 然後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這樣子吧我先幫你把油箱跳走過來 然後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再另外再給你開那個修復程式去做修復好吧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再另外再給你開那個修復</a:t>
            </a:r>
            <a:r>
              <a:rPr lang="zh-TW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從事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去做修復好吧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目前當前第一先行先讓你能夠正常使用郵件好不好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目前當前第一先行先讓你能夠正常使用郵件好不好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所以要把那個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c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盤視為默認嗎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所以要把那個</a:t>
            </a:r>
            <a:r>
              <a:rPr lang="zh-TW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尾盤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視為默認嗎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第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2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個有問題 然後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 c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盤裡面的這個還能正常用吧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solidFill>
                  <a:srgbClr val="FF6565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價格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有問題 然後 裡面的這個還能正常用吧</a:t>
            </a:r>
          </a:p>
          <a:p>
            <a:pPr>
              <a:spcAft>
                <a:spcPts val="0"/>
              </a:spcAft>
            </a:pP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800" dirty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真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應該是可以的 那就先調整到這個位置</a:t>
            </a:r>
          </a:p>
          <a:p>
            <a:pPr>
              <a:spcAft>
                <a:spcPts val="0"/>
              </a:spcAft>
            </a:pP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翻</a:t>
            </a:r>
            <a:r>
              <a:rPr lang="en-US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zh-TW" sz="800" dirty="0">
                <a:latin typeface="微軟正黑體" panose="020B0604030504040204" pitchFamily="34" charset="-120"/>
                <a:cs typeface="新細明體" panose="02020500000000000000" pitchFamily="18" charset="-120"/>
              </a:rPr>
              <a:t>應該是可以的 那就先調整到這個位置</a:t>
            </a:r>
          </a:p>
        </p:txBody>
      </p:sp>
      <p:sp>
        <p:nvSpPr>
          <p:cNvPr id="7" name="Google Shape;212;p27"/>
          <p:cNvSpPr txBox="1"/>
          <p:nvPr/>
        </p:nvSpPr>
        <p:spPr>
          <a:xfrm>
            <a:off x="386535" y="226146"/>
            <a:ext cx="720080" cy="3745208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34300" tIns="17150" rIns="34300" bIns="1715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TW" altLang="en-US" sz="3000" b="1" dirty="0" smtClean="0">
                <a:solidFill>
                  <a:srgbClr val="666666"/>
                </a:solidFill>
                <a:latin typeface="Lato Black"/>
                <a:sym typeface="Lato Black"/>
              </a:rPr>
              <a:t>測試內容</a:t>
            </a:r>
            <a:r>
              <a:rPr lang="en-US" altLang="zh-TW" sz="3000" b="1" dirty="0" smtClean="0">
                <a:solidFill>
                  <a:srgbClr val="666666"/>
                </a:solidFill>
                <a:latin typeface="Lato Black"/>
                <a:sym typeface="Lato Black"/>
              </a:rPr>
              <a:t>(CN)</a:t>
            </a:r>
          </a:p>
        </p:txBody>
      </p:sp>
    </p:spTree>
    <p:extLst>
      <p:ext uri="{BB962C8B-B14F-4D97-AF65-F5344CB8AC3E}">
        <p14:creationId xmlns:p14="http://schemas.microsoft.com/office/powerpoint/2010/main" val="17373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>
                <a:solidFill>
                  <a:srgbClr val="595959"/>
                </a:solidFill>
              </a:rPr>
              <a:pPr/>
              <a:t>6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4221C525-7AA7-416D-B080-4C612EC9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861560"/>
            <a:ext cx="6893635" cy="38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4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>
                <a:solidFill>
                  <a:srgbClr val="595959"/>
                </a:solidFill>
              </a:rPr>
              <a:pPr/>
              <a:t>7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2050" name="m_1812325428292209643gmail-m_9057733757715698956_x0000_i1025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1" y="1407246"/>
            <a:ext cx="3897089" cy="343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oogle Shape;211;p27"/>
          <p:cNvGrpSpPr/>
          <p:nvPr/>
        </p:nvGrpSpPr>
        <p:grpSpPr>
          <a:xfrm>
            <a:off x="1018813" y="364125"/>
            <a:ext cx="7142279" cy="960540"/>
            <a:chOff x="2668308" y="861405"/>
            <a:chExt cx="19041000" cy="2561441"/>
          </a:xfrm>
        </p:grpSpPr>
        <p:sp>
          <p:nvSpPr>
            <p:cNvPr id="5" name="Google Shape;212;p27"/>
            <p:cNvSpPr txBox="1"/>
            <p:nvPr/>
          </p:nvSpPr>
          <p:spPr>
            <a:xfrm>
              <a:off x="3773507" y="861405"/>
              <a:ext cx="16830600" cy="1323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3000" b="1" dirty="0" smtClean="0">
                  <a:solidFill>
                    <a:srgbClr val="666666"/>
                  </a:solidFill>
                  <a:latin typeface="Lato Black"/>
                  <a:sym typeface="Lato Black"/>
                </a:rPr>
                <a:t>採購費用</a:t>
              </a:r>
              <a:endParaRPr lang="en-US" altLang="zh-TW" sz="3000" b="1" dirty="0" smtClean="0">
                <a:solidFill>
                  <a:srgbClr val="666666"/>
                </a:solidFill>
                <a:latin typeface="Lato Black"/>
                <a:sym typeface="Lato Black"/>
              </a:endParaRPr>
            </a:p>
          </p:txBody>
        </p:sp>
        <p:sp>
          <p:nvSpPr>
            <p:cNvPr id="6" name="Google Shape;213;p27"/>
            <p:cNvSpPr txBox="1"/>
            <p:nvPr/>
          </p:nvSpPr>
          <p:spPr>
            <a:xfrm>
              <a:off x="2668308" y="2222547"/>
              <a:ext cx="19041000" cy="1200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endParaRPr lang="zh-TW" altLang="en-US" dirty="0">
                <a:solidFill>
                  <a:srgbClr val="666666"/>
                </a:solidFill>
                <a:latin typeface="微軟正黑體" panose="020B0604030504040204" pitchFamily="34" charset="-120"/>
                <a:cs typeface="Lato Light"/>
                <a:sym typeface="Lato Light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2141730" y="10938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導入費用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67155" y="1086585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維運費用</a:t>
            </a:r>
            <a:r>
              <a:rPr lang="en-US" altLang="zh-TW" dirty="0" smtClean="0"/>
              <a:t>(2</a:t>
            </a:r>
            <a:r>
              <a:rPr lang="en-US" altLang="zh-TW" baseline="30000" dirty="0" smtClean="0"/>
              <a:t>nd</a:t>
            </a:r>
            <a:r>
              <a:rPr lang="zh-TW" altLang="en-US" dirty="0" smtClean="0"/>
              <a:t>年後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90572" y="1835988"/>
            <a:ext cx="41404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/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 1. </a:t>
            </a:r>
            <a:r>
              <a:rPr lang="zh-TW" altLang="zh-TW" dirty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系統維護費用，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$150,000    </a:t>
            </a:r>
            <a:r>
              <a:rPr lang="zh-TW" altLang="zh-TW" dirty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軟體硬體維護及技術</a:t>
            </a:r>
            <a:r>
              <a:rPr lang="zh-TW" altLang="zh-TW" dirty="0" smtClean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諮詢</a:t>
            </a:r>
            <a:endParaRPr lang="en-US" altLang="zh-TW" dirty="0" smtClean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533400"/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 2. </a:t>
            </a:r>
            <a:r>
              <a:rPr lang="zh-TW" altLang="zh-TW" dirty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模型更新費用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(OPTION),   $80,000</a:t>
            </a:r>
            <a:r>
              <a:rPr lang="zh-TW" altLang="zh-TW" dirty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， 加入新的語音資料訓練費用，會使用我們的軟硬體進行</a:t>
            </a:r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retrain</a:t>
            </a:r>
            <a:endParaRPr lang="zh-TW" altLang="zh-TW" dirty="0" smtClean="0">
              <a:latin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533400"/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3. </a:t>
            </a:r>
            <a:r>
              <a:rPr lang="zh-TW" altLang="zh-TW" dirty="0" smtClean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音檔標記費用</a:t>
            </a:r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(OPTION),   $250,000,  </a:t>
            </a:r>
            <a:r>
              <a:rPr lang="zh-TW" altLang="zh-TW" dirty="0" smtClean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請聽打員標記</a:t>
            </a:r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 100</a:t>
            </a:r>
            <a:r>
              <a:rPr lang="zh-TW" altLang="zh-TW" dirty="0" smtClean="0">
                <a:solidFill>
                  <a:srgbClr val="0000FF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小時音檔，主要有可能客服內容改變或是新系統上架，增加語料。</a:t>
            </a:r>
            <a:endParaRPr lang="zh-TW" altLang="zh-TW" dirty="0">
              <a:effectLst/>
              <a:latin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4910" y="3201820"/>
            <a:ext cx="3897089" cy="450050"/>
          </a:xfrm>
          <a:prstGeom prst="rect">
            <a:avLst/>
          </a:prstGeom>
          <a:noFill/>
          <a:ln w="12700"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156" y="3246825"/>
            <a:ext cx="603409" cy="315832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自建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可省略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65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19528</TotalTime>
  <Words>368</Words>
  <Application>Microsoft Office PowerPoint</Application>
  <PresentationFormat>如螢幕大小 (16:9)</PresentationFormat>
  <Paragraphs>161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8</vt:i4>
      </vt:variant>
    </vt:vector>
  </HeadingPairs>
  <TitlesOfParts>
    <vt:vector size="22" baseType="lpstr">
      <vt:lpstr>Gill Sans</vt:lpstr>
      <vt:lpstr>Lato Black</vt:lpstr>
      <vt:lpstr>Lato Light</vt:lpstr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1_Office 佈景主題</vt:lpstr>
      <vt:lpstr>Simple Light</vt:lpstr>
      <vt:lpstr>2_Office 佈景主題</vt:lpstr>
      <vt:lpstr>AUO數位體驗實驗室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Shuowen Hsu 徐碩文</cp:lastModifiedBy>
  <cp:revision>4545</cp:revision>
  <dcterms:created xsi:type="dcterms:W3CDTF">2011-02-08T02:08:00Z</dcterms:created>
  <dcterms:modified xsi:type="dcterms:W3CDTF">2021-07-13T15:04:06Z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1028-10.8.0.5728</vt:lpwstr>
  </property>
</Properties>
</file>