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553-5C58-CF40-9984-057B92C40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B487D-E8AF-9F48-8490-7A5227E4D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30402-DAC8-C440-8F71-4C8259FE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3015-0560-6F4C-94C9-90654539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0EEA3-22F4-DF43-B699-98BC2C76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1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9C12-7FF2-1A45-897D-4142226A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AE9BD-2B8B-214F-BA1E-957F6F1C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53A8-39F2-3845-9AD5-5F57EF3D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8D68-2EBA-D24D-BE8B-C84915A6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08CE3-97F9-C34F-A835-D5500DFE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0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3A6F7-C2DE-D641-8210-C4D990675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F257B-ECBA-D441-8CBD-E51A71B63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A9D9-848E-E143-9CC9-AB565A75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D089-F6DA-B843-B6F2-9E678853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347A-4F9C-D849-AFC4-26288D7A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208A-AD4E-964D-BCBB-3E7DDD0F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B907-E3C0-5644-84F8-A7479A42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22DC-D35F-E54D-8C2A-BD7EA1A0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41696-3D65-0D4E-8C32-F685B6DD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7F01-C2DC-6B41-B372-C1BC13D5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8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330A-9D84-BA47-ACB5-C31D9D70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E62D-2D4C-8C43-A23C-90FD2C8F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9D65-B400-564D-A5C8-99FC48D8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6F737-0636-644F-AAF0-1B13857C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8BC9-9022-0C49-AAB0-83E8B384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83EE-DD42-1149-9A02-4CFE51BD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43EF-FD3A-CB4D-A367-8682E03D9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85933-1F3B-F34F-8D52-395F4B91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796D-10BC-AA4C-A0CA-71283398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F017D-5368-A041-887F-A57A76D9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1D115-983D-5543-AC0F-492AA016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7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B673-5A71-AF49-B5CF-D841628A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649A-DB5D-E64A-A491-8573813B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4A4FF-B2BF-634C-AE21-ED34D1DB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F768B-EBFD-0040-ADE1-DC8405184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50266-9913-AB4A-B51E-1FC7526F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D13CB-C588-6640-99ED-CAE1E438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9EEC0-3132-D749-9D53-2AC0B8E8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ADBEA-4F42-B34D-8C80-924A80C5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2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F896-FCD6-F244-B49F-349FE34C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747D9-14DD-134E-BAA5-E746AE0D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B481D-6175-7540-9BB2-A35F3BFC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626D-2B98-F642-905C-8071C7C9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D906B-81CB-2549-B9C1-0495EF65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24E03-EF41-F348-BAAF-249FBAB7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C2698-5AA2-4140-BBBF-0EE75AFF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0B4D-2416-4F4F-B4DE-950637D2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F7B8-6835-B543-9528-6488A3DC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A3FFB-F97A-8746-8264-6828A573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5DA79-EA4B-CB4E-A0FD-3E3B6BBB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078AA-61AC-4D4F-BAAA-C12F7410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CD81F-4848-4440-A74E-5A5A5B09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C2C0-B9A2-EB43-87EA-13768CA9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DF76A-361A-B74A-8C04-6C8553FFA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075FF-3D0E-1143-8053-AF4D62D25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3E84F-91DC-DB47-B0F1-36773222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051DF-55C3-684B-B38D-66495BFB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88D99-7CA8-D046-962F-3612425A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7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DEE5B-B028-A743-83DA-DB0EAEC1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73979-B5B3-8D42-A44B-25F248A6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BA9D-A65C-0940-997F-832C22426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E399-EB0F-A041-8A58-70EDBC939A71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13C9-3477-7C48-91C4-12A11D16D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101C-039F-B54E-B259-DD4BD75D3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7A38-4F77-4047-89EE-82331005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73E88AC-4581-B649-83CD-57D6E62EFD8A}"/>
              </a:ext>
            </a:extLst>
          </p:cNvPr>
          <p:cNvGrpSpPr/>
          <p:nvPr/>
        </p:nvGrpSpPr>
        <p:grpSpPr>
          <a:xfrm>
            <a:off x="0" y="1356156"/>
            <a:ext cx="12192000" cy="5342339"/>
            <a:chOff x="0" y="1356156"/>
            <a:chExt cx="12192000" cy="53423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74F34E-8F38-A94C-A4F8-734A8564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56156"/>
              <a:ext cx="12192000" cy="4145688"/>
            </a:xfrm>
            <a:prstGeom prst="rect">
              <a:avLst/>
            </a:prstGeom>
          </p:spPr>
        </p:pic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C4B3A1F3-084E-514A-8641-A8D1EF5EFE86}"/>
                </a:ext>
              </a:extLst>
            </p:cNvPr>
            <p:cNvSpPr/>
            <p:nvPr/>
          </p:nvSpPr>
          <p:spPr>
            <a:xfrm rot="5400000">
              <a:off x="1620731" y="5242406"/>
              <a:ext cx="1125054" cy="39041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3671C4F5-D683-C048-BED3-EF40939791F5}"/>
                </a:ext>
              </a:extLst>
            </p:cNvPr>
            <p:cNvSpPr/>
            <p:nvPr/>
          </p:nvSpPr>
          <p:spPr>
            <a:xfrm rot="16200000" flipV="1">
              <a:off x="8554075" y="5242406"/>
              <a:ext cx="1125054" cy="39041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A891A026-F84A-024D-A8D5-CD572BF79343}"/>
                </a:ext>
              </a:extLst>
            </p:cNvPr>
            <p:cNvSpPr/>
            <p:nvPr/>
          </p:nvSpPr>
          <p:spPr>
            <a:xfrm flipV="1">
              <a:off x="2183258" y="6000142"/>
              <a:ext cx="6827178" cy="400692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BB993F-B3CB-B54C-B714-D0FBB264C202}"/>
                </a:ext>
              </a:extLst>
            </p:cNvPr>
            <p:cNvSpPr txBox="1"/>
            <p:nvPr/>
          </p:nvSpPr>
          <p:spPr>
            <a:xfrm>
              <a:off x="1988049" y="6298385"/>
              <a:ext cx="7534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share convolution layers results of ingest-time to save query-time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43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2018-11-09T00:52:51Z</dcterms:created>
  <dcterms:modified xsi:type="dcterms:W3CDTF">2018-11-09T00:58:01Z</dcterms:modified>
</cp:coreProperties>
</file>