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8"/>
  </p:notesMasterIdLst>
  <p:sldIdLst>
    <p:sldId id="259" r:id="rId2"/>
    <p:sldId id="265" r:id="rId3"/>
    <p:sldId id="266" r:id="rId4"/>
    <p:sldId id="275" r:id="rId5"/>
    <p:sldId id="267" r:id="rId6"/>
    <p:sldId id="277" r:id="rId7"/>
    <p:sldId id="290" r:id="rId8"/>
    <p:sldId id="291" r:id="rId9"/>
    <p:sldId id="278" r:id="rId10"/>
    <p:sldId id="268" r:id="rId11"/>
    <p:sldId id="293" r:id="rId12"/>
    <p:sldId id="282" r:id="rId13"/>
    <p:sldId id="292" r:id="rId14"/>
    <p:sldId id="269" r:id="rId15"/>
    <p:sldId id="28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00"/>
    <a:srgbClr val="A3A3A3"/>
    <a:srgbClr val="E97C30"/>
    <a:srgbClr val="FFCC00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303" autoAdjust="0"/>
  </p:normalViewPr>
  <p:slideViewPr>
    <p:cSldViewPr snapToGrid="0" snapToObjects="1">
      <p:cViewPr varScale="1">
        <p:scale>
          <a:sx n="124" d="100"/>
          <a:sy n="124" d="100"/>
        </p:scale>
        <p:origin x="390" y="108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-324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6AA8-4332-AD8D-2C85D3979D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6AA8-4332-AD8D-2C85D3979D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6AA8-4332-AD8D-2C85D3979D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6AA8-4332-AD8D-2C85D3979D37}"/>
              </c:ext>
            </c:extLst>
          </c:dPt>
          <c:dLbls>
            <c:dLbl>
              <c:idx val="0"/>
              <c:layout>
                <c:manualLayout>
                  <c:x val="-2.5000000000000001E-2"/>
                  <c:y val="0.2061413262055946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2200B49-EC10-4A59-B065-DFFF611F9D26}" type="CATEGORYNAME">
                      <a:rPr lang="en-US" altLang="zh-CN"/>
                      <a:pPr>
                        <a:defRPr/>
                      </a:pPr>
                      <a:t>[类别名称]</a:t>
                    </a:fld>
                    <a:r>
                      <a:rPr lang="en-US"/>
                      <a:t>
</a:t>
                    </a:r>
                    <a:fld id="{B2C04793-253F-4844-BD74-52F327D240E6}" type="PERCENTAGE">
                      <a:rPr lang="en-US" altLang="zh-CN" sz="2400"/>
                      <a:pPr>
                        <a:defRPr/>
                      </a:pPr>
                      <a:t>[百分比]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AA8-4332-AD8D-2C85D3979D37}"/>
                </c:ext>
              </c:extLst>
            </c:dLbl>
            <c:dLbl>
              <c:idx val="1"/>
              <c:layout>
                <c:manualLayout>
                  <c:x val="0"/>
                  <c:y val="0.180468738898330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FBD2E31-D62B-4F93-A000-4EA6157B1659}" type="CATEGORYNAME">
                      <a:rPr lang="en-US" altLang="zh-CN" sz="1600" smtClean="0">
                        <a:solidFill>
                          <a:srgbClr val="E97C3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 sz="1600">
                        <a:solidFill>
                          <a:srgbClr val="E97C30"/>
                        </a:solidFill>
                      </a:rPr>
                      <a:t> 5</a:t>
                    </a:r>
                    <a:r>
                      <a:rPr lang="en-US" sz="1600"/>
                      <a:t>
</a:t>
                    </a:r>
                    <a:fld id="{6C4FEAAE-B487-4B07-9FCE-7DF8DD9929C1}" type="PERCENTAGE">
                      <a:rPr lang="en-US" altLang="zh-CN" sz="2400">
                        <a:solidFill>
                          <a:srgbClr val="E97C3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[百分比]</a:t>
                    </a:fld>
                    <a:endParaRPr lang="en-US" sz="160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A8-4332-AD8D-2C85D3979D37}"/>
                </c:ext>
              </c:extLst>
            </c:dLbl>
            <c:dLbl>
              <c:idx val="2"/>
              <c:layout>
                <c:manualLayout>
                  <c:x val="4.8437500000000029E-2"/>
                  <c:y val="-5.938803608491050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EE21C73-E58E-4A35-9F12-585B8340D580}" type="CATEGORYNAME">
                      <a:rPr lang="en-US" altLang="zh-CN">
                        <a:solidFill>
                          <a:srgbClr val="A3A3A3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en-US"/>
                      <a:t>
</a:t>
                    </a:r>
                    <a:fld id="{8EB844B6-CC12-44C2-BBF3-BA256B5D4F67}" type="PERCENTAGE">
                      <a:rPr lang="en-US" altLang="zh-CN" sz="2800">
                        <a:solidFill>
                          <a:srgbClr val="A3A3A3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[百分比]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A8-4332-AD8D-2C85D3979D37}"/>
                </c:ext>
              </c:extLst>
            </c:dLbl>
            <c:dLbl>
              <c:idx val="3"/>
              <c:layout>
                <c:manualLayout>
                  <c:x val="0.39445017224409451"/>
                  <c:y val="-2.09443372935142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zh-CN" altLang="en-US" sz="24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371A26-8617-4EC2-AC99-AA21E6A922C8}" type="CATEGORYNAME">
                      <a:rPr lang="en-US" altLang="zh-CN" sz="14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lang="zh-CN" altLang="en-US" sz="2400">
                          <a:solidFill>
                            <a:srgbClr val="FBBD00"/>
                          </a:solidFill>
                        </a:defRPr>
                      </a:pPr>
                      <a:t>[类别名称]</a:t>
                    </a:fld>
                    <a:r>
                      <a:rPr lang="en-US" altLang="zh-CN" sz="24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rPr>
                      <a:t>
</a:t>
                    </a:r>
                    <a:fld id="{DBC1A150-D0B3-4996-A2C0-66F2CB5B2C84}" type="PERCENTAGE">
                      <a:rPr lang="en-US" altLang="zh-CN" sz="2800" b="1" i="0" u="none" strike="noStrike" kern="1200" spc="0" baseline="0">
                        <a:solidFill>
                          <a:srgbClr val="FBBD00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 lang="zh-CN" altLang="en-US" sz="2400">
                          <a:solidFill>
                            <a:srgbClr val="FBBD00"/>
                          </a:solidFill>
                        </a:defRPr>
                      </a:pPr>
                      <a:t>[百分比]</a:t>
                    </a:fld>
                    <a:endParaRPr lang="en-US" altLang="zh-CN" sz="2400" b="1" i="0" u="none" strike="noStrike" kern="1200" spc="0" baseline="0">
                      <a:solidFill>
                        <a:srgbClr val="FBBD00"/>
                      </a:solidFill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altLang="en-US" sz="2400" b="1" i="0" u="none" strike="noStrike" kern="1200" spc="0" baseline="0">
                      <a:solidFill>
                        <a:srgbClr val="FBBD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57357283464563"/>
                      <c:h val="0.1718497259578265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A8-4332-AD8D-2C85D3979D3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accent6"/>
                  </a:solidFill>
                  <a:prstDash val="solid"/>
                  <a:miter lim="8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PHP</c:v>
                </c:pt>
                <c:pt idx="1">
                  <c:v>HTML</c:v>
                </c:pt>
                <c:pt idx="2">
                  <c:v>CSS</c:v>
                </c:pt>
                <c:pt idx="3">
                  <c:v>其它(JS / JQuery)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58.2</c:v>
                </c:pt>
                <c:pt idx="1">
                  <c:v>23</c:v>
                </c:pt>
                <c:pt idx="2">
                  <c:v>17.600000000000001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8-4332-AD8D-2C85D3979D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567E-DE08-437C-BB13-32ABE674C4D5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08F66-E2C3-4E39-981E-A5C58C5AB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1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介绍自己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介绍项目名字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5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发现各种工具过于分散，不利于用户的使用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我们这个网站解决了这一现象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特点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5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项目分两大类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9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说到技术，首先先说明我们这个项目所用的语言以及语言占用比例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6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1.Bootstrap</a:t>
            </a:r>
            <a:r>
              <a:rPr lang="zh-CN" altLang="en-US"/>
              <a:t>框架，主要用于页面响应式的布局以及组件的使用</a:t>
            </a:r>
            <a:endParaRPr lang="en-US" altLang="zh-CN"/>
          </a:p>
          <a:p>
            <a:r>
              <a:rPr lang="en-US" altLang="zh-CN"/>
              <a:t>2.Animate</a:t>
            </a:r>
            <a:r>
              <a:rPr lang="zh-CN" altLang="en-US"/>
              <a:t>插件，主要用于页面元素的动画效果</a:t>
            </a:r>
            <a:endParaRPr lang="en-US" altLang="zh-CN"/>
          </a:p>
          <a:p>
            <a:r>
              <a:rPr lang="en-US" altLang="zh-CN"/>
              <a:t>3.Jquery</a:t>
            </a:r>
            <a:r>
              <a:rPr lang="zh-CN" altLang="en-US"/>
              <a:t>，主要用于</a:t>
            </a:r>
            <a:r>
              <a:rPr lang="en-US" altLang="zh-CN"/>
              <a:t>ajax</a:t>
            </a:r>
            <a:r>
              <a:rPr lang="zh-CN" altLang="en-US"/>
              <a:t>请求</a:t>
            </a:r>
            <a:r>
              <a:rPr lang="en-US" altLang="zh-CN"/>
              <a:t>php</a:t>
            </a:r>
            <a:r>
              <a:rPr lang="zh-CN" altLang="en-US"/>
              <a:t>文件及获取返回的数据</a:t>
            </a:r>
            <a:endParaRPr lang="en-US" altLang="zh-CN"/>
          </a:p>
          <a:p>
            <a:r>
              <a:rPr lang="en-US" altLang="zh-CN"/>
              <a:t>4.API</a:t>
            </a:r>
            <a:r>
              <a:rPr lang="zh-CN" altLang="en-US"/>
              <a:t>，我们项目是基于</a:t>
            </a:r>
            <a:r>
              <a:rPr lang="en-US" altLang="zh-CN"/>
              <a:t>API</a:t>
            </a:r>
            <a:r>
              <a:rPr lang="zh-CN" altLang="en-US"/>
              <a:t>接口开发，所有数据都是实时的。</a:t>
            </a:r>
            <a:endParaRPr lang="en-US" altLang="zh-CN"/>
          </a:p>
          <a:p>
            <a:r>
              <a:rPr lang="en-US" altLang="zh-CN"/>
              <a:t>5.PHP</a:t>
            </a:r>
            <a:r>
              <a:rPr lang="zh-CN" altLang="en-US"/>
              <a:t>，配合阿里及百度接口获取数据</a:t>
            </a:r>
            <a:endParaRPr lang="en-US" altLang="zh-CN"/>
          </a:p>
          <a:p>
            <a:r>
              <a:rPr lang="en-US" altLang="zh-CN"/>
              <a:t>6.SDK</a:t>
            </a:r>
            <a:r>
              <a:rPr lang="zh-CN" altLang="en-US"/>
              <a:t>，接口范例的工具包，同样是用来获取数据。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5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无论做任何项目，都要先整理项目实现的思路，比如实现这个项目需要用到什么技术，什么语言，以及项目进度安排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由于我是技术组长，思路整理好之后，必定要进行项目分工，因为组员的技术能力的参差不一，所以我要根据项目模块的难易程度进行合理的分工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在项目实现的过程中，必定会遇到各种各样的问题，说到这里，就要感谢宋，感谢她不厌其烦的帮助我们解决问题。但是我们遇到问题一定不能退缩，一定要想办发去解决它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其次感谢我的组员们，每天加班加点的完成我们这个项目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最后感谢各位老师，给予我们这个优质的学习环境。</a:t>
            </a:r>
            <a:endParaRPr lang="en-US" altLang="zh-CN"/>
          </a:p>
          <a:p>
            <a:r>
              <a:rPr lang="zh-CN" altLang="en-US"/>
              <a:t>谢谢大家。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08F66-E2C3-4E39-981E-A5C58C5AB6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3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07C76C-6980-419C-8397-DCC6D9F3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D5CD96-27B7-4AF0-BBF5-F1B98877CA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84DF78-9433-4EDC-8020-297A8F1A3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9440D-6BBB-4D41-B396-C66D92C3FF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ACFFD0-E566-4232-9DBE-B5424B0198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28F7C2-336B-46DC-B69C-99AD44B01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0F4C74-8999-4353-B123-708A9F4E8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23A54D-1E4C-45EB-B16C-7BBCB077D5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02E780-C8C5-42F8-8AC2-34AAA2A00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92E21B-67CB-40E3-B50C-71691DF278C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DDC0D-DE4B-4B49-94F0-9F7B8EA992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EE059B-B854-4E04-AE90-2AF183F0A8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23C7DF4-68C6-4713-AD31-C9A70BECB4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9294" r="12236" b="54765"/>
          <a:stretch/>
        </p:blipFill>
        <p:spPr>
          <a:xfrm>
            <a:off x="31804" y="50607"/>
            <a:ext cx="2615980" cy="547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9D0BBE-B20D-433F-8BED-80A32F40FCE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80382" y="65807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39889" y="2360410"/>
            <a:ext cx="67122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Everything</a:t>
            </a:r>
            <a:r>
              <a:rPr lang="zh-CN" altLang="en-US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TOOLS</a:t>
            </a:r>
            <a:r>
              <a:rPr lang="zh-CN" altLang="en-US" sz="4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9212" y="3374494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演讲人：龚烁宇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17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BCDF3FE-5D2B-4631-BAE1-B03E9D598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784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60573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94083" y="55779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11F38D52-DB0F-4FAF-8AE7-98E93E716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063476"/>
              </p:ext>
            </p:extLst>
          </p:nvPr>
        </p:nvGraphicFramePr>
        <p:xfrm>
          <a:off x="3262594" y="1392614"/>
          <a:ext cx="8128000" cy="545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1" name="矩形 180">
            <a:extLst>
              <a:ext uri="{FF2B5EF4-FFF2-40B4-BE49-F238E27FC236}">
                <a16:creationId xmlns:a16="http://schemas.microsoft.com/office/drawing/2014/main" id="{D120AE6C-6B23-407A-98D0-ED2E05ED61FF}"/>
              </a:ext>
            </a:extLst>
          </p:cNvPr>
          <p:cNvSpPr/>
          <p:nvPr/>
        </p:nvSpPr>
        <p:spPr>
          <a:xfrm>
            <a:off x="5909209" y="36155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项目语言比例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700" y="422473"/>
            <a:ext cx="17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THERE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29544" y="51969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FOUR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FIVE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SIX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BS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Animate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JQuery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PHP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SDK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64784" y="241333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项目展示</a:t>
            </a:r>
            <a:endParaRPr lang="en-US" altLang="zh-CN" sz="6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体会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48897"/>
          <a:stretch/>
        </p:blipFill>
        <p:spPr>
          <a:xfrm>
            <a:off x="21111" y="606309"/>
            <a:ext cx="3137336" cy="61453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0075" y="412948"/>
            <a:ext cx="1626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FOUR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体会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  <p:sp>
        <p:nvSpPr>
          <p:cNvPr id="130" name="椭圆 129">
            <a:extLst>
              <a:ext uri="{FF2B5EF4-FFF2-40B4-BE49-F238E27FC236}">
                <a16:creationId xmlns:a16="http://schemas.microsoft.com/office/drawing/2014/main" id="{943B4571-325F-4886-9915-DEE0040FF211}"/>
              </a:ext>
            </a:extLst>
          </p:cNvPr>
          <p:cNvSpPr/>
          <p:nvPr/>
        </p:nvSpPr>
        <p:spPr>
          <a:xfrm>
            <a:off x="2391444" y="510165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5A090F0A-6777-44CE-9BE9-5664DD4D7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91" y="606309"/>
            <a:ext cx="3137111" cy="6145301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7F4742D3-C81B-4571-BA76-A97AD08556C7}"/>
              </a:ext>
            </a:extLst>
          </p:cNvPr>
          <p:cNvSpPr txBox="1"/>
          <p:nvPr/>
        </p:nvSpPr>
        <p:spPr>
          <a:xfrm>
            <a:off x="5218727" y="1974017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B12B146-4A01-4137-A8BC-4BB2E1DB7E87}"/>
              </a:ext>
            </a:extLst>
          </p:cNvPr>
          <p:cNvSpPr txBox="1"/>
          <p:nvPr/>
        </p:nvSpPr>
        <p:spPr>
          <a:xfrm>
            <a:off x="5218727" y="3395835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D0B99D3-8003-44EB-BE6F-88AB0FBBFF7E}"/>
              </a:ext>
            </a:extLst>
          </p:cNvPr>
          <p:cNvSpPr txBox="1"/>
          <p:nvPr/>
        </p:nvSpPr>
        <p:spPr>
          <a:xfrm>
            <a:off x="5218727" y="4844761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THREE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567ADD7-1B76-430F-8BE9-8A5FA600178A}"/>
              </a:ext>
            </a:extLst>
          </p:cNvPr>
          <p:cNvSpPr txBox="1"/>
          <p:nvPr/>
        </p:nvSpPr>
        <p:spPr>
          <a:xfrm>
            <a:off x="4851283" y="1489832"/>
            <a:ext cx="232718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项目思路整理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3F0E7A7-DF82-4977-B718-8F02492958F5}"/>
              </a:ext>
            </a:extLst>
          </p:cNvPr>
          <p:cNvSpPr txBox="1"/>
          <p:nvPr/>
        </p:nvSpPr>
        <p:spPr>
          <a:xfrm>
            <a:off x="4851283" y="2916222"/>
            <a:ext cx="232718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项目分工路程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046F59B-D398-491C-97DC-5FC571EFB695}"/>
              </a:ext>
            </a:extLst>
          </p:cNvPr>
          <p:cNvSpPr txBox="1"/>
          <p:nvPr/>
        </p:nvSpPr>
        <p:spPr>
          <a:xfrm>
            <a:off x="4851283" y="4393913"/>
            <a:ext cx="2327187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项目难题解决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7A4A23-845F-4267-BC6E-4F299DBC092A}"/>
              </a:ext>
            </a:extLst>
          </p:cNvPr>
          <p:cNvSpPr/>
          <p:nvPr/>
        </p:nvSpPr>
        <p:spPr>
          <a:xfrm>
            <a:off x="5255844" y="244930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EAED054-C2DA-4F71-8FD0-948E927FA6BB}"/>
              </a:ext>
            </a:extLst>
          </p:cNvPr>
          <p:cNvSpPr/>
          <p:nvPr/>
        </p:nvSpPr>
        <p:spPr>
          <a:xfrm>
            <a:off x="5255844" y="3871119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25C81056-83A1-41F2-8F27-135F2535EFB9}"/>
              </a:ext>
            </a:extLst>
          </p:cNvPr>
          <p:cNvSpPr/>
          <p:nvPr/>
        </p:nvSpPr>
        <p:spPr>
          <a:xfrm>
            <a:off x="5255844" y="5320045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360410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THANK YOU FOR WATCHING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4475E4-05A5-4781-A8BC-66578758EF97}"/>
              </a:ext>
            </a:extLst>
          </p:cNvPr>
          <p:cNvSpPr/>
          <p:nvPr/>
        </p:nvSpPr>
        <p:spPr>
          <a:xfrm>
            <a:off x="8050138" y="3374494"/>
            <a:ext cx="224497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演讲人：龚烁宇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101059" y="743743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en-US" altLang="zh-CN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536C56-70D5-4664-A321-81144E0EB031}"/>
              </a:ext>
            </a:extLst>
          </p:cNvPr>
          <p:cNvGrpSpPr/>
          <p:nvPr/>
        </p:nvGrpSpPr>
        <p:grpSpPr>
          <a:xfrm>
            <a:off x="2990335" y="2546440"/>
            <a:ext cx="1751798" cy="1053382"/>
            <a:chOff x="3349261" y="2768635"/>
            <a:chExt cx="1751798" cy="1053382"/>
          </a:xfrm>
        </p:grpSpPr>
        <p:sp>
          <p:nvSpPr>
            <p:cNvPr id="16" name="文本框 15"/>
            <p:cNvSpPr txBox="1"/>
            <p:nvPr/>
          </p:nvSpPr>
          <p:spPr>
            <a:xfrm>
              <a:off x="3494561" y="3233392"/>
              <a:ext cx="1461198" cy="41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ONE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49261" y="2768635"/>
              <a:ext cx="1751798" cy="59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429672" y="3708676"/>
              <a:ext cx="1638300" cy="113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B487CC8-772D-4251-8A93-49A39E10C075}"/>
              </a:ext>
            </a:extLst>
          </p:cNvPr>
          <p:cNvGrpSpPr/>
          <p:nvPr/>
        </p:nvGrpSpPr>
        <p:grpSpPr>
          <a:xfrm>
            <a:off x="7054426" y="2546440"/>
            <a:ext cx="1779814" cy="1053382"/>
            <a:chOff x="6627135" y="2768635"/>
            <a:chExt cx="1779814" cy="1053382"/>
          </a:xfrm>
        </p:grpSpPr>
        <p:sp>
          <p:nvSpPr>
            <p:cNvPr id="17" name="文本框 16"/>
            <p:cNvSpPr txBox="1"/>
            <p:nvPr/>
          </p:nvSpPr>
          <p:spPr>
            <a:xfrm>
              <a:off x="6731532" y="3233392"/>
              <a:ext cx="1587032" cy="41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TWO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27135" y="2768635"/>
              <a:ext cx="1751798" cy="597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结构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768649" y="3708676"/>
              <a:ext cx="1638300" cy="11334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306145E-D6AD-49EF-ADB4-42A8B81F689F}"/>
              </a:ext>
            </a:extLst>
          </p:cNvPr>
          <p:cNvGrpSpPr/>
          <p:nvPr/>
        </p:nvGrpSpPr>
        <p:grpSpPr>
          <a:xfrm>
            <a:off x="2970890" y="4284876"/>
            <a:ext cx="1751798" cy="1053382"/>
            <a:chOff x="3345094" y="4252448"/>
            <a:chExt cx="1751798" cy="1053382"/>
          </a:xfrm>
        </p:grpSpPr>
        <p:sp>
          <p:nvSpPr>
            <p:cNvPr id="18" name="文本框 17"/>
            <p:cNvSpPr txBox="1"/>
            <p:nvPr/>
          </p:nvSpPr>
          <p:spPr>
            <a:xfrm>
              <a:off x="3369453" y="4717205"/>
              <a:ext cx="1712161" cy="414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THREE</a:t>
              </a:r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45094" y="4252448"/>
              <a:ext cx="1751798" cy="597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技术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43314" y="5192489"/>
              <a:ext cx="1638300" cy="1133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3E261E1-23A2-4009-AAEB-1CA34C971391}"/>
              </a:ext>
            </a:extLst>
          </p:cNvPr>
          <p:cNvGrpSpPr/>
          <p:nvPr/>
        </p:nvGrpSpPr>
        <p:grpSpPr>
          <a:xfrm>
            <a:off x="7082630" y="4259238"/>
            <a:ext cx="1751798" cy="1079020"/>
            <a:chOff x="6670617" y="4226810"/>
            <a:chExt cx="1751798" cy="1079020"/>
          </a:xfrm>
        </p:grpSpPr>
        <p:sp>
          <p:nvSpPr>
            <p:cNvPr id="19" name="文本框 18"/>
            <p:cNvSpPr txBox="1"/>
            <p:nvPr/>
          </p:nvSpPr>
          <p:spPr>
            <a:xfrm>
              <a:off x="6670617" y="4708743"/>
              <a:ext cx="1751797" cy="41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</a:t>
              </a:r>
              <a:r>
                <a: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FOUR</a:t>
              </a:r>
              <a:endPara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670617" y="4226810"/>
              <a:ext cx="1751798" cy="594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kumimoji="1" lang="zh-CN" altLang="en-US" sz="28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展示</a:t>
              </a:r>
              <a:endParaRPr kumimoji="1"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84115" y="5192489"/>
              <a:ext cx="1638300" cy="11334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F11648D7-75CE-45D3-927E-A182E978DD49}"/>
              </a:ext>
            </a:extLst>
          </p:cNvPr>
          <p:cNvSpPr/>
          <p:nvPr/>
        </p:nvSpPr>
        <p:spPr>
          <a:xfrm>
            <a:off x="5161636" y="4340531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05AD6F-E948-4AB6-BCAE-E1818A8D5EAA}"/>
              </a:ext>
            </a:extLst>
          </p:cNvPr>
          <p:cNvSpPr txBox="1"/>
          <p:nvPr/>
        </p:nvSpPr>
        <p:spPr>
          <a:xfrm>
            <a:off x="5098578" y="3927896"/>
            <a:ext cx="1751797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FIVE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C802C6-3F2D-4319-85F2-95ACE0B419B3}"/>
              </a:ext>
            </a:extLst>
          </p:cNvPr>
          <p:cNvSpPr txBox="1"/>
          <p:nvPr/>
        </p:nvSpPr>
        <p:spPr>
          <a:xfrm>
            <a:off x="5090031" y="3428873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kumimoji="1"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体会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75" y="436574"/>
            <a:ext cx="1508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ONE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04825" y="532192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一网打尽，应有尽有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It‘s all in the my net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！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12551" y="2644467"/>
            <a:ext cx="515028" cy="515938"/>
            <a:chOff x="611" y="1151"/>
            <a:chExt cx="566" cy="567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9024554" y="2681944"/>
            <a:ext cx="515028" cy="515938"/>
            <a:chOff x="6469" y="1151"/>
            <a:chExt cx="566" cy="567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952692" y="326006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一站解决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2861" y="3542687"/>
            <a:ext cx="2594406" cy="73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把日常使用的小工具集中于一个网站上，形成一个专门为客户服务的专业式信息获取并展示的网站。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64936" y="327190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精准反馈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93647" y="3583108"/>
            <a:ext cx="2594406" cy="73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通过用户的请求信息，精准的将结果反馈于用户。并且界面没有过多冗余信息干扰用户读取信息。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6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9125" y="412948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22658" y="51016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7051511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2361938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10430" y="405554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查询类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99662" y="4300072"/>
            <a:ext cx="2594406" cy="72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根据用户输入信息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查询相关信息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并反馈于用户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4019" y="405554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图像类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22564" y="4300072"/>
            <a:ext cx="2594406" cy="72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根据用户上传的图片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识别图片数据</a:t>
            </a:r>
            <a:endParaRPr lang="en-US" altLang="zh-CN" sz="11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反馈于用户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Freeform 94">
            <a:extLst>
              <a:ext uri="{FF2B5EF4-FFF2-40B4-BE49-F238E27FC236}">
                <a16:creationId xmlns:a16="http://schemas.microsoft.com/office/drawing/2014/main" id="{29831FE0-6E1A-4515-BDBB-5490A5BF4571}"/>
              </a:ext>
            </a:extLst>
          </p:cNvPr>
          <p:cNvSpPr>
            <a:spLocks noEditPoints="1"/>
          </p:cNvSpPr>
          <p:nvPr/>
        </p:nvSpPr>
        <p:spPr bwMode="auto">
          <a:xfrm>
            <a:off x="7822573" y="2203598"/>
            <a:ext cx="948584" cy="906542"/>
          </a:xfrm>
          <a:custGeom>
            <a:avLst/>
            <a:gdLst>
              <a:gd name="T0" fmla="*/ 196 w 201"/>
              <a:gd name="T1" fmla="*/ 166 h 192"/>
              <a:gd name="T2" fmla="*/ 146 w 201"/>
              <a:gd name="T3" fmla="*/ 117 h 192"/>
              <a:gd name="T4" fmla="*/ 145 w 201"/>
              <a:gd name="T5" fmla="*/ 115 h 192"/>
              <a:gd name="T6" fmla="*/ 135 w 201"/>
              <a:gd name="T7" fmla="*/ 22 h 192"/>
              <a:gd name="T8" fmla="*/ 82 w 201"/>
              <a:gd name="T9" fmla="*/ 0 h 192"/>
              <a:gd name="T10" fmla="*/ 29 w 201"/>
              <a:gd name="T11" fmla="*/ 22 h 192"/>
              <a:gd name="T12" fmla="*/ 29 w 201"/>
              <a:gd name="T13" fmla="*/ 128 h 192"/>
              <a:gd name="T14" fmla="*/ 82 w 201"/>
              <a:gd name="T15" fmla="*/ 149 h 192"/>
              <a:gd name="T16" fmla="*/ 123 w 201"/>
              <a:gd name="T17" fmla="*/ 138 h 192"/>
              <a:gd name="T18" fmla="*/ 124 w 201"/>
              <a:gd name="T19" fmla="*/ 139 h 192"/>
              <a:gd name="T20" fmla="*/ 173 w 201"/>
              <a:gd name="T21" fmla="*/ 189 h 192"/>
              <a:gd name="T22" fmla="*/ 183 w 201"/>
              <a:gd name="T23" fmla="*/ 192 h 192"/>
              <a:gd name="T24" fmla="*/ 191 w 201"/>
              <a:gd name="T25" fmla="*/ 189 h 192"/>
              <a:gd name="T26" fmla="*/ 196 w 201"/>
              <a:gd name="T27" fmla="*/ 184 h 192"/>
              <a:gd name="T28" fmla="*/ 196 w 201"/>
              <a:gd name="T29" fmla="*/ 166 h 192"/>
              <a:gd name="T30" fmla="*/ 52 w 201"/>
              <a:gd name="T31" fmla="*/ 120 h 192"/>
              <a:gd name="T32" fmla="*/ 52 w 201"/>
              <a:gd name="T33" fmla="*/ 120 h 192"/>
              <a:gd name="T34" fmla="*/ 120 w 201"/>
              <a:gd name="T35" fmla="*/ 113 h 192"/>
              <a:gd name="T36" fmla="*/ 120 w 201"/>
              <a:gd name="T37" fmla="*/ 113 h 192"/>
              <a:gd name="T38" fmla="*/ 120 w 201"/>
              <a:gd name="T39" fmla="*/ 74 h 192"/>
              <a:gd name="T40" fmla="*/ 103 w 201"/>
              <a:gd name="T41" fmla="*/ 74 h 192"/>
              <a:gd name="T42" fmla="*/ 103 w 201"/>
              <a:gd name="T43" fmla="*/ 125 h 192"/>
              <a:gd name="T44" fmla="*/ 91 w 201"/>
              <a:gd name="T45" fmla="*/ 128 h 192"/>
              <a:gd name="T46" fmla="*/ 91 w 201"/>
              <a:gd name="T47" fmla="*/ 33 h 192"/>
              <a:gd name="T48" fmla="*/ 73 w 201"/>
              <a:gd name="T49" fmla="*/ 33 h 192"/>
              <a:gd name="T50" fmla="*/ 73 w 201"/>
              <a:gd name="T51" fmla="*/ 128 h 192"/>
              <a:gd name="T52" fmla="*/ 61 w 201"/>
              <a:gd name="T53" fmla="*/ 125 h 192"/>
              <a:gd name="T54" fmla="*/ 61 w 201"/>
              <a:gd name="T55" fmla="*/ 55 h 192"/>
              <a:gd name="T56" fmla="*/ 44 w 201"/>
              <a:gd name="T57" fmla="*/ 55 h 192"/>
              <a:gd name="T58" fmla="*/ 44 w 201"/>
              <a:gd name="T59" fmla="*/ 113 h 192"/>
              <a:gd name="T60" fmla="*/ 44 w 201"/>
              <a:gd name="T61" fmla="*/ 113 h 192"/>
              <a:gd name="T62" fmla="*/ 44 w 201"/>
              <a:gd name="T63" fmla="*/ 37 h 192"/>
              <a:gd name="T64" fmla="*/ 82 w 201"/>
              <a:gd name="T65" fmla="*/ 21 h 192"/>
              <a:gd name="T66" fmla="*/ 120 w 201"/>
              <a:gd name="T67" fmla="*/ 37 h 192"/>
              <a:gd name="T68" fmla="*/ 136 w 201"/>
              <a:gd name="T69" fmla="*/ 75 h 192"/>
              <a:gd name="T70" fmla="*/ 120 w 201"/>
              <a:gd name="T71" fmla="*/ 11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1" h="192">
                <a:moveTo>
                  <a:pt x="196" y="166"/>
                </a:moveTo>
                <a:cubicBezTo>
                  <a:pt x="146" y="117"/>
                  <a:pt x="146" y="117"/>
                  <a:pt x="146" y="117"/>
                </a:cubicBezTo>
                <a:cubicBezTo>
                  <a:pt x="146" y="116"/>
                  <a:pt x="145" y="116"/>
                  <a:pt x="145" y="115"/>
                </a:cubicBezTo>
                <a:cubicBezTo>
                  <a:pt x="164" y="86"/>
                  <a:pt x="160" y="47"/>
                  <a:pt x="135" y="22"/>
                </a:cubicBezTo>
                <a:cubicBezTo>
                  <a:pt x="121" y="8"/>
                  <a:pt x="102" y="0"/>
                  <a:pt x="82" y="0"/>
                </a:cubicBezTo>
                <a:cubicBezTo>
                  <a:pt x="62" y="0"/>
                  <a:pt x="43" y="8"/>
                  <a:pt x="29" y="22"/>
                </a:cubicBezTo>
                <a:cubicBezTo>
                  <a:pt x="0" y="51"/>
                  <a:pt x="0" y="99"/>
                  <a:pt x="29" y="128"/>
                </a:cubicBezTo>
                <a:cubicBezTo>
                  <a:pt x="43" y="142"/>
                  <a:pt x="62" y="149"/>
                  <a:pt x="82" y="149"/>
                </a:cubicBezTo>
                <a:cubicBezTo>
                  <a:pt x="97" y="149"/>
                  <a:pt x="110" y="145"/>
                  <a:pt x="123" y="138"/>
                </a:cubicBezTo>
                <a:cubicBezTo>
                  <a:pt x="123" y="138"/>
                  <a:pt x="123" y="139"/>
                  <a:pt x="124" y="139"/>
                </a:cubicBezTo>
                <a:cubicBezTo>
                  <a:pt x="173" y="189"/>
                  <a:pt x="173" y="189"/>
                  <a:pt x="173" y="189"/>
                </a:cubicBezTo>
                <a:cubicBezTo>
                  <a:pt x="176" y="191"/>
                  <a:pt x="179" y="192"/>
                  <a:pt x="183" y="192"/>
                </a:cubicBezTo>
                <a:cubicBezTo>
                  <a:pt x="186" y="192"/>
                  <a:pt x="189" y="191"/>
                  <a:pt x="191" y="189"/>
                </a:cubicBezTo>
                <a:cubicBezTo>
                  <a:pt x="196" y="184"/>
                  <a:pt x="196" y="184"/>
                  <a:pt x="196" y="184"/>
                </a:cubicBezTo>
                <a:cubicBezTo>
                  <a:pt x="201" y="179"/>
                  <a:pt x="201" y="171"/>
                  <a:pt x="196" y="166"/>
                </a:cubicBezTo>
                <a:close/>
                <a:moveTo>
                  <a:pt x="52" y="120"/>
                </a:moveTo>
                <a:cubicBezTo>
                  <a:pt x="52" y="120"/>
                  <a:pt x="52" y="120"/>
                  <a:pt x="52" y="120"/>
                </a:cubicBezTo>
                <a:close/>
                <a:moveTo>
                  <a:pt x="120" y="113"/>
                </a:moveTo>
                <a:cubicBezTo>
                  <a:pt x="120" y="113"/>
                  <a:pt x="120" y="113"/>
                  <a:pt x="120" y="113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03" y="74"/>
                  <a:pt x="103" y="74"/>
                  <a:pt x="103" y="74"/>
                </a:cubicBezTo>
                <a:cubicBezTo>
                  <a:pt x="103" y="125"/>
                  <a:pt x="103" y="125"/>
                  <a:pt x="103" y="125"/>
                </a:cubicBezTo>
                <a:cubicBezTo>
                  <a:pt x="99" y="126"/>
                  <a:pt x="95" y="127"/>
                  <a:pt x="91" y="128"/>
                </a:cubicBezTo>
                <a:cubicBezTo>
                  <a:pt x="91" y="33"/>
                  <a:pt x="91" y="33"/>
                  <a:pt x="91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128"/>
                  <a:pt x="73" y="128"/>
                  <a:pt x="73" y="128"/>
                </a:cubicBezTo>
                <a:cubicBezTo>
                  <a:pt x="69" y="127"/>
                  <a:pt x="65" y="126"/>
                  <a:pt x="61" y="125"/>
                </a:cubicBezTo>
                <a:cubicBezTo>
                  <a:pt x="61" y="55"/>
                  <a:pt x="61" y="55"/>
                  <a:pt x="61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23" y="92"/>
                  <a:pt x="23" y="58"/>
                  <a:pt x="44" y="37"/>
                </a:cubicBezTo>
                <a:cubicBezTo>
                  <a:pt x="54" y="27"/>
                  <a:pt x="68" y="21"/>
                  <a:pt x="82" y="21"/>
                </a:cubicBezTo>
                <a:cubicBezTo>
                  <a:pt x="96" y="21"/>
                  <a:pt x="110" y="27"/>
                  <a:pt x="120" y="37"/>
                </a:cubicBezTo>
                <a:cubicBezTo>
                  <a:pt x="130" y="47"/>
                  <a:pt x="136" y="61"/>
                  <a:pt x="136" y="75"/>
                </a:cubicBezTo>
                <a:cubicBezTo>
                  <a:pt x="136" y="89"/>
                  <a:pt x="130" y="103"/>
                  <a:pt x="120" y="1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7BF5362-A09C-4E1E-B4CB-94EF6E49E2F0}"/>
              </a:ext>
            </a:extLst>
          </p:cNvPr>
          <p:cNvGrpSpPr/>
          <p:nvPr/>
        </p:nvGrpSpPr>
        <p:grpSpPr>
          <a:xfrm>
            <a:off x="3162769" y="2185634"/>
            <a:ext cx="952096" cy="952096"/>
            <a:chOff x="5700251" y="2185634"/>
            <a:chExt cx="952096" cy="952096"/>
          </a:xfrm>
        </p:grpSpPr>
        <p:sp>
          <p:nvSpPr>
            <p:cNvPr id="46" name="Freeform 125">
              <a:extLst>
                <a:ext uri="{FF2B5EF4-FFF2-40B4-BE49-F238E27FC236}">
                  <a16:creationId xmlns:a16="http://schemas.microsoft.com/office/drawing/2014/main" id="{A50D7CC7-E23F-4E88-A031-BDB5AAACA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9491" y="2507118"/>
              <a:ext cx="720281" cy="419474"/>
            </a:xfrm>
            <a:custGeom>
              <a:avLst/>
              <a:gdLst>
                <a:gd name="T0" fmla="*/ 42 w 145"/>
                <a:gd name="T1" fmla="*/ 27 h 85"/>
                <a:gd name="T2" fmla="*/ 45 w 145"/>
                <a:gd name="T3" fmla="*/ 25 h 85"/>
                <a:gd name="T4" fmla="*/ 48 w 145"/>
                <a:gd name="T5" fmla="*/ 27 h 85"/>
                <a:gd name="T6" fmla="*/ 87 w 145"/>
                <a:gd name="T7" fmla="*/ 74 h 85"/>
                <a:gd name="T8" fmla="*/ 114 w 145"/>
                <a:gd name="T9" fmla="*/ 54 h 85"/>
                <a:gd name="T10" fmla="*/ 119 w 145"/>
                <a:gd name="T11" fmla="*/ 54 h 85"/>
                <a:gd name="T12" fmla="*/ 145 w 145"/>
                <a:gd name="T13" fmla="*/ 74 h 85"/>
                <a:gd name="T14" fmla="*/ 145 w 145"/>
                <a:gd name="T15" fmla="*/ 0 h 85"/>
                <a:gd name="T16" fmla="*/ 0 w 145"/>
                <a:gd name="T17" fmla="*/ 0 h 85"/>
                <a:gd name="T18" fmla="*/ 0 w 145"/>
                <a:gd name="T19" fmla="*/ 85 h 85"/>
                <a:gd name="T20" fmla="*/ 42 w 145"/>
                <a:gd name="T21" fmla="*/ 27 h 85"/>
                <a:gd name="T22" fmla="*/ 102 w 145"/>
                <a:gd name="T23" fmla="*/ 7 h 85"/>
                <a:gd name="T24" fmla="*/ 122 w 145"/>
                <a:gd name="T25" fmla="*/ 27 h 85"/>
                <a:gd name="T26" fmla="*/ 102 w 145"/>
                <a:gd name="T27" fmla="*/ 47 h 85"/>
                <a:gd name="T28" fmla="*/ 82 w 145"/>
                <a:gd name="T29" fmla="*/ 27 h 85"/>
                <a:gd name="T30" fmla="*/ 102 w 145"/>
                <a:gd name="T31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85">
                  <a:moveTo>
                    <a:pt x="42" y="27"/>
                  </a:moveTo>
                  <a:cubicBezTo>
                    <a:pt x="42" y="26"/>
                    <a:pt x="44" y="25"/>
                    <a:pt x="45" y="25"/>
                  </a:cubicBezTo>
                  <a:cubicBezTo>
                    <a:pt x="46" y="25"/>
                    <a:pt x="47" y="26"/>
                    <a:pt x="48" y="27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3"/>
                    <a:pt x="117" y="53"/>
                    <a:pt x="119" y="54"/>
                  </a:cubicBezTo>
                  <a:cubicBezTo>
                    <a:pt x="145" y="74"/>
                    <a:pt x="145" y="74"/>
                    <a:pt x="145" y="74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2" y="27"/>
                  </a:lnTo>
                  <a:close/>
                  <a:moveTo>
                    <a:pt x="102" y="7"/>
                  </a:moveTo>
                  <a:cubicBezTo>
                    <a:pt x="113" y="7"/>
                    <a:pt x="122" y="16"/>
                    <a:pt x="122" y="27"/>
                  </a:cubicBezTo>
                  <a:cubicBezTo>
                    <a:pt x="122" y="38"/>
                    <a:pt x="113" y="47"/>
                    <a:pt x="102" y="47"/>
                  </a:cubicBezTo>
                  <a:cubicBezTo>
                    <a:pt x="91" y="47"/>
                    <a:pt x="82" y="38"/>
                    <a:pt x="82" y="27"/>
                  </a:cubicBezTo>
                  <a:cubicBezTo>
                    <a:pt x="82" y="16"/>
                    <a:pt x="91" y="7"/>
                    <a:pt x="102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8">
              <a:extLst>
                <a:ext uri="{FF2B5EF4-FFF2-40B4-BE49-F238E27FC236}">
                  <a16:creationId xmlns:a16="http://schemas.microsoft.com/office/drawing/2014/main" id="{A225940F-D4EC-4B39-8917-F68498FC2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251" y="2185634"/>
              <a:ext cx="952096" cy="952096"/>
            </a:xfrm>
            <a:custGeom>
              <a:avLst/>
              <a:gdLst>
                <a:gd name="T0" fmla="*/ 165 w 192"/>
                <a:gd name="T1" fmla="*/ 0 h 192"/>
                <a:gd name="T2" fmla="*/ 27 w 192"/>
                <a:gd name="T3" fmla="*/ 0 h 192"/>
                <a:gd name="T4" fmla="*/ 0 w 192"/>
                <a:gd name="T5" fmla="*/ 23 h 192"/>
                <a:gd name="T6" fmla="*/ 0 w 192"/>
                <a:gd name="T7" fmla="*/ 170 h 192"/>
                <a:gd name="T8" fmla="*/ 27 w 192"/>
                <a:gd name="T9" fmla="*/ 192 h 192"/>
                <a:gd name="T10" fmla="*/ 165 w 192"/>
                <a:gd name="T11" fmla="*/ 192 h 192"/>
                <a:gd name="T12" fmla="*/ 192 w 192"/>
                <a:gd name="T13" fmla="*/ 170 h 192"/>
                <a:gd name="T14" fmla="*/ 192 w 192"/>
                <a:gd name="T15" fmla="*/ 23 h 192"/>
                <a:gd name="T16" fmla="*/ 165 w 192"/>
                <a:gd name="T17" fmla="*/ 0 h 192"/>
                <a:gd name="T18" fmla="*/ 176 w 192"/>
                <a:gd name="T19" fmla="*/ 164 h 192"/>
                <a:gd name="T20" fmla="*/ 172 w 192"/>
                <a:gd name="T21" fmla="*/ 168 h 192"/>
                <a:gd name="T22" fmla="*/ 19 w 192"/>
                <a:gd name="T23" fmla="*/ 168 h 192"/>
                <a:gd name="T24" fmla="*/ 15 w 192"/>
                <a:gd name="T25" fmla="*/ 164 h 192"/>
                <a:gd name="T26" fmla="*/ 15 w 192"/>
                <a:gd name="T27" fmla="*/ 29 h 192"/>
                <a:gd name="T28" fmla="*/ 19 w 192"/>
                <a:gd name="T29" fmla="*/ 25 h 192"/>
                <a:gd name="T30" fmla="*/ 172 w 192"/>
                <a:gd name="T31" fmla="*/ 25 h 192"/>
                <a:gd name="T32" fmla="*/ 176 w 192"/>
                <a:gd name="T33" fmla="*/ 29 h 192"/>
                <a:gd name="T34" fmla="*/ 176 w 192"/>
                <a:gd name="T35" fmla="*/ 1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65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1"/>
                    <a:pt x="0" y="2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82"/>
                    <a:pt x="12" y="192"/>
                    <a:pt x="27" y="192"/>
                  </a:cubicBezTo>
                  <a:cubicBezTo>
                    <a:pt x="165" y="192"/>
                    <a:pt x="165" y="192"/>
                    <a:pt x="165" y="192"/>
                  </a:cubicBezTo>
                  <a:cubicBezTo>
                    <a:pt x="179" y="192"/>
                    <a:pt x="192" y="182"/>
                    <a:pt x="192" y="170"/>
                  </a:cubicBezTo>
                  <a:cubicBezTo>
                    <a:pt x="192" y="23"/>
                    <a:pt x="192" y="23"/>
                    <a:pt x="192" y="23"/>
                  </a:cubicBezTo>
                  <a:cubicBezTo>
                    <a:pt x="192" y="11"/>
                    <a:pt x="179" y="0"/>
                    <a:pt x="165" y="0"/>
                  </a:cubicBezTo>
                  <a:close/>
                  <a:moveTo>
                    <a:pt x="176" y="164"/>
                  </a:moveTo>
                  <a:cubicBezTo>
                    <a:pt x="176" y="166"/>
                    <a:pt x="175" y="168"/>
                    <a:pt x="172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7" y="168"/>
                    <a:pt x="15" y="166"/>
                    <a:pt x="15" y="16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7"/>
                    <a:pt x="17" y="25"/>
                    <a:pt x="19" y="25"/>
                  </a:cubicBezTo>
                  <a:cubicBezTo>
                    <a:pt x="172" y="25"/>
                    <a:pt x="172" y="25"/>
                    <a:pt x="172" y="25"/>
                  </a:cubicBezTo>
                  <a:cubicBezTo>
                    <a:pt x="175" y="25"/>
                    <a:pt x="176" y="27"/>
                    <a:pt x="176" y="29"/>
                  </a:cubicBezTo>
                  <a:lnTo>
                    <a:pt x="176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075" y="451048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94083" y="54826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8367" y="3166703"/>
            <a:ext cx="1392790" cy="62725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95544" y="2166431"/>
            <a:ext cx="252387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9039" y="1199581"/>
            <a:ext cx="4156350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cxnSpLocks/>
          </p:cNvCxnSpPr>
          <p:nvPr/>
        </p:nvCxnSpPr>
        <p:spPr>
          <a:xfrm>
            <a:off x="3488984" y="3496124"/>
            <a:ext cx="279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3749214" y="2426473"/>
            <a:ext cx="0" cy="31718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</p:cNvCxnSpPr>
          <p:nvPr/>
        </p:nvCxnSpPr>
        <p:spPr>
          <a:xfrm>
            <a:off x="6597364" y="2426473"/>
            <a:ext cx="48940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71515" y="3237532"/>
            <a:ext cx="1261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26452" y="2247522"/>
            <a:ext cx="234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OCR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文字识别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713093" y="1300641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身份证识别（识别身份证图片信息）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0068AD8-79E7-4B7D-923B-665A74752B7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49214" y="2426473"/>
            <a:ext cx="3600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116C14D-0A7A-4FD8-A094-0C503117C1DC}"/>
              </a:ext>
            </a:extLst>
          </p:cNvPr>
          <p:cNvCxnSpPr>
            <a:cxnSpLocks/>
          </p:cNvCxnSpPr>
          <p:nvPr/>
        </p:nvCxnSpPr>
        <p:spPr>
          <a:xfrm>
            <a:off x="7105822" y="808285"/>
            <a:ext cx="1" cy="33195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C1BA5FB-3D7D-467C-B652-A4D11A9DF1E9}"/>
              </a:ext>
            </a:extLst>
          </p:cNvPr>
          <p:cNvCxnSpPr>
            <a:cxnSpLocks/>
          </p:cNvCxnSpPr>
          <p:nvPr/>
        </p:nvCxnSpPr>
        <p:spPr>
          <a:xfrm>
            <a:off x="7086772" y="803585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C12FF96D-DB1B-4579-B2C1-7C866C949B75}"/>
              </a:ext>
            </a:extLst>
          </p:cNvPr>
          <p:cNvGrpSpPr/>
          <p:nvPr/>
        </p:nvGrpSpPr>
        <p:grpSpPr>
          <a:xfrm>
            <a:off x="7568352" y="571396"/>
            <a:ext cx="4156350" cy="509896"/>
            <a:chOff x="888096" y="1000203"/>
            <a:chExt cx="4259825" cy="944066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E7E7B1C-08DD-456E-AFEE-7A54386BB2D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5A33F1EF-4AB8-4DC8-AB6B-16C0891F1B20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6D1A787D-574D-4080-AF3B-A31CF6435AF9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3F520821-B895-4210-B506-276945C3327C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F81DF19B-AF85-4CAF-834B-723745977AFF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2D512C3D-F92E-45E3-8E52-4161A34B9B5F}"/>
              </a:ext>
            </a:extLst>
          </p:cNvPr>
          <p:cNvSpPr/>
          <p:nvPr/>
        </p:nvSpPr>
        <p:spPr>
          <a:xfrm>
            <a:off x="7702406" y="67245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通用文字识别（识别普通带有文字的图片）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6AD7186E-EAA4-411B-9306-A6678C211E8E}"/>
              </a:ext>
            </a:extLst>
          </p:cNvPr>
          <p:cNvCxnSpPr>
            <a:cxnSpLocks/>
          </p:cNvCxnSpPr>
          <p:nvPr/>
        </p:nvCxnSpPr>
        <p:spPr>
          <a:xfrm>
            <a:off x="7086772" y="1470335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E2FC215-8A02-4A91-88B9-99ED0FC2ABB3}"/>
              </a:ext>
            </a:extLst>
          </p:cNvPr>
          <p:cNvGrpSpPr/>
          <p:nvPr/>
        </p:nvGrpSpPr>
        <p:grpSpPr>
          <a:xfrm>
            <a:off x="7588564" y="1847281"/>
            <a:ext cx="4156350" cy="509896"/>
            <a:chOff x="888096" y="1000203"/>
            <a:chExt cx="4259825" cy="944066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74EE5D8-A7CB-47AD-9491-B28246BDFF7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E5911E1E-20BA-4925-8EA1-C57131A19AE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8E7AAF5-5440-4DCA-B295-70AA4FEEC5B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85098560-6783-4806-9F29-E8F0B63C3FC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4B682E1-6696-4612-854A-44036A26F0A3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3C7F97F5-60B1-459C-98C4-5D1BC83C89FD}"/>
              </a:ext>
            </a:extLst>
          </p:cNvPr>
          <p:cNvSpPr/>
          <p:nvPr/>
        </p:nvSpPr>
        <p:spPr>
          <a:xfrm>
            <a:off x="7722618" y="1948341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银行卡识别（识别银行卡图片信息）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5E20B59-7556-43C3-A44A-20FA22EB7F51}"/>
              </a:ext>
            </a:extLst>
          </p:cNvPr>
          <p:cNvCxnSpPr>
            <a:cxnSpLocks/>
          </p:cNvCxnSpPr>
          <p:nvPr/>
        </p:nvCxnSpPr>
        <p:spPr>
          <a:xfrm>
            <a:off x="7096297" y="2118035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F47242AC-2A8C-4A3B-A2B4-C54EB7B9FBAE}"/>
              </a:ext>
            </a:extLst>
          </p:cNvPr>
          <p:cNvGrpSpPr/>
          <p:nvPr/>
        </p:nvGrpSpPr>
        <p:grpSpPr>
          <a:xfrm>
            <a:off x="7579039" y="2523556"/>
            <a:ext cx="4156350" cy="509896"/>
            <a:chOff x="888096" y="1000203"/>
            <a:chExt cx="4259825" cy="944066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FDFC3DC7-BFA7-4C64-98CE-3FCF7433B939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696745E9-9481-4606-AB58-6D3C4B05617B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44B16D6-E951-4260-9C9E-127990C9555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547CAC67-5981-494F-BE10-381707860B1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ECF314AB-7EB3-44DC-A001-F921F7672DA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7" name="矩形 256">
            <a:extLst>
              <a:ext uri="{FF2B5EF4-FFF2-40B4-BE49-F238E27FC236}">
                <a16:creationId xmlns:a16="http://schemas.microsoft.com/office/drawing/2014/main" id="{1B20A33A-D555-4130-A4E4-904A0D3D22B2}"/>
              </a:ext>
            </a:extLst>
          </p:cNvPr>
          <p:cNvSpPr/>
          <p:nvPr/>
        </p:nvSpPr>
        <p:spPr>
          <a:xfrm>
            <a:off x="7713093" y="262461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名片识别（识别名片信息）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269C22A8-D960-4D56-B5A7-621E1AFD443B}"/>
              </a:ext>
            </a:extLst>
          </p:cNvPr>
          <p:cNvCxnSpPr>
            <a:cxnSpLocks/>
          </p:cNvCxnSpPr>
          <p:nvPr/>
        </p:nvCxnSpPr>
        <p:spPr>
          <a:xfrm>
            <a:off x="7086772" y="279431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53D1AD61-588F-49E5-B956-36AE9F2BE6B5}"/>
              </a:ext>
            </a:extLst>
          </p:cNvPr>
          <p:cNvGrpSpPr/>
          <p:nvPr/>
        </p:nvGrpSpPr>
        <p:grpSpPr>
          <a:xfrm>
            <a:off x="7598089" y="3857056"/>
            <a:ext cx="4156350" cy="509896"/>
            <a:chOff x="888096" y="1000203"/>
            <a:chExt cx="4259825" cy="94406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FCE7C7A-6F65-4355-B5E8-4E6F8C721618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79805AE5-4195-4202-BEDA-5EF2DA898A2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9022CDC0-347D-4387-A925-F2F2F4E0624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A4471BB3-CE8A-43D3-94A3-EA8B1262A40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563E7068-48FF-4199-A1CA-7F4476AE2BFC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5" name="矩形 264">
            <a:extLst>
              <a:ext uri="{FF2B5EF4-FFF2-40B4-BE49-F238E27FC236}">
                <a16:creationId xmlns:a16="http://schemas.microsoft.com/office/drawing/2014/main" id="{3A314FB1-5EA0-4E66-B299-FCBFAF978BA7}"/>
              </a:ext>
            </a:extLst>
          </p:cNvPr>
          <p:cNvSpPr/>
          <p:nvPr/>
        </p:nvSpPr>
        <p:spPr>
          <a:xfrm>
            <a:off x="7732143" y="395811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营业执照识别（识别营业执照详细信息）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53E5B3E4-115E-4D3F-BF96-479AAC3DC795}"/>
              </a:ext>
            </a:extLst>
          </p:cNvPr>
          <p:cNvCxnSpPr>
            <a:cxnSpLocks/>
          </p:cNvCxnSpPr>
          <p:nvPr/>
        </p:nvCxnSpPr>
        <p:spPr>
          <a:xfrm>
            <a:off x="7105822" y="340391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A1310DBD-BABC-455B-A1D0-BAA820757BAA}"/>
              </a:ext>
            </a:extLst>
          </p:cNvPr>
          <p:cNvGrpSpPr/>
          <p:nvPr/>
        </p:nvGrpSpPr>
        <p:grpSpPr>
          <a:xfrm>
            <a:off x="7587402" y="3171721"/>
            <a:ext cx="4156350" cy="509896"/>
            <a:chOff x="888096" y="1000203"/>
            <a:chExt cx="4259825" cy="944066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A1EB7F2-0566-448D-BBD7-93682E26404E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6F91DF85-081A-4502-A77B-C769DFC7444C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C807A1F0-CAD4-456C-A59F-537CEF1F7F1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73468F81-1046-4410-8E38-86303B2401F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0A261C27-7E79-4FA7-B0CE-1788D1247E54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3" name="矩形 272">
            <a:extLst>
              <a:ext uri="{FF2B5EF4-FFF2-40B4-BE49-F238E27FC236}">
                <a16:creationId xmlns:a16="http://schemas.microsoft.com/office/drawing/2014/main" id="{2652F62A-D1BD-4202-915B-27390EB77339}"/>
              </a:ext>
            </a:extLst>
          </p:cNvPr>
          <p:cNvSpPr/>
          <p:nvPr/>
        </p:nvSpPr>
        <p:spPr>
          <a:xfrm>
            <a:off x="7721456" y="3272781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车牌识别（识别车辆车牌号及颜色）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94378663-736D-42E4-8053-1120476760DC}"/>
              </a:ext>
            </a:extLst>
          </p:cNvPr>
          <p:cNvCxnSpPr>
            <a:cxnSpLocks/>
          </p:cNvCxnSpPr>
          <p:nvPr/>
        </p:nvCxnSpPr>
        <p:spPr>
          <a:xfrm>
            <a:off x="7105822" y="412781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359F37BF-F048-4094-ACFD-80E22699266F}"/>
              </a:ext>
            </a:extLst>
          </p:cNvPr>
          <p:cNvGrpSpPr/>
          <p:nvPr/>
        </p:nvGrpSpPr>
        <p:grpSpPr>
          <a:xfrm>
            <a:off x="7607614" y="4885756"/>
            <a:ext cx="4156350" cy="509896"/>
            <a:chOff x="888096" y="1000203"/>
            <a:chExt cx="4259825" cy="944066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570B2F35-A8A1-4421-840C-60F315702DC5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D121BFF7-55E7-495B-9F21-82EE56956F81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8BBB817D-BF84-4626-B54C-4B03A2D24542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D15BD4D2-09FA-45E1-AC3E-CA3CC52A8AE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B4555A97-B228-403E-ACD7-B11CCE0E505F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1" name="矩形 280">
            <a:extLst>
              <a:ext uri="{FF2B5EF4-FFF2-40B4-BE49-F238E27FC236}">
                <a16:creationId xmlns:a16="http://schemas.microsoft.com/office/drawing/2014/main" id="{59DA42B8-5C30-452A-9B1B-3A0CAD06E6C7}"/>
              </a:ext>
            </a:extLst>
          </p:cNvPr>
          <p:cNvSpPr/>
          <p:nvPr/>
        </p:nvSpPr>
        <p:spPr>
          <a:xfrm>
            <a:off x="7741668" y="4986816"/>
            <a:ext cx="3669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人脸检测（检测人脸特征信息）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CA667B38-AAE7-48A7-A358-02621E93EA41}"/>
              </a:ext>
            </a:extLst>
          </p:cNvPr>
          <p:cNvCxnSpPr>
            <a:cxnSpLocks/>
            <a:endCxn id="276" idx="1"/>
          </p:cNvCxnSpPr>
          <p:nvPr/>
        </p:nvCxnSpPr>
        <p:spPr>
          <a:xfrm flipV="1">
            <a:off x="7115347" y="5145798"/>
            <a:ext cx="514834" cy="107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8DAEC6A2-4D3F-4F55-97CF-6B83B693798B}"/>
              </a:ext>
            </a:extLst>
          </p:cNvPr>
          <p:cNvGrpSpPr/>
          <p:nvPr/>
        </p:nvGrpSpPr>
        <p:grpSpPr>
          <a:xfrm>
            <a:off x="7598089" y="5704906"/>
            <a:ext cx="4156350" cy="509896"/>
            <a:chOff x="888096" y="1000203"/>
            <a:chExt cx="4259825" cy="944066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2ECA926E-5AA7-4D50-8086-55A23FAF94A0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36DBFF62-4372-42BB-9FCA-D11607DD0840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102B21AE-F067-4028-B242-845C44164CDA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147E130A-0752-4FB7-A87B-77813A8C6063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15B4DA68-E8C3-445C-AE3D-2CE3543AA13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9" name="矩形 288">
            <a:extLst>
              <a:ext uri="{FF2B5EF4-FFF2-40B4-BE49-F238E27FC236}">
                <a16:creationId xmlns:a16="http://schemas.microsoft.com/office/drawing/2014/main" id="{3B5979D8-6B05-45E9-8225-BC1092BB8E34}"/>
              </a:ext>
            </a:extLst>
          </p:cNvPr>
          <p:cNvSpPr/>
          <p:nvPr/>
        </p:nvSpPr>
        <p:spPr>
          <a:xfrm>
            <a:off x="7732143" y="5805966"/>
            <a:ext cx="4008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人脸比对（检测两张图片中人物是否属于同一人）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4BE11487-F1D7-4280-9D08-CE8BDD139630}"/>
              </a:ext>
            </a:extLst>
          </p:cNvPr>
          <p:cNvCxnSpPr>
            <a:cxnSpLocks/>
          </p:cNvCxnSpPr>
          <p:nvPr/>
        </p:nvCxnSpPr>
        <p:spPr>
          <a:xfrm>
            <a:off x="7105822" y="5975660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9DE73763-C47E-41B4-9F13-FAF7906DDD5B}"/>
              </a:ext>
            </a:extLst>
          </p:cNvPr>
          <p:cNvGrpSpPr/>
          <p:nvPr/>
        </p:nvGrpSpPr>
        <p:grpSpPr>
          <a:xfrm>
            <a:off x="4114595" y="5338256"/>
            <a:ext cx="1956406" cy="509896"/>
            <a:chOff x="888096" y="1000203"/>
            <a:chExt cx="4259825" cy="944066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95482992-9666-44C9-98F8-84242932198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F86C5935-F42C-40ED-BD14-3F75F93683E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466A5E56-BBB6-4017-AF78-65B69859989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ECA52EDE-755D-4889-97D3-CC3049200BD3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4C174ADE-EE95-4207-858D-3CDAACA2EC0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3755A1D6-C590-4DCF-A889-A69ECFB98EC7}"/>
              </a:ext>
            </a:extLst>
          </p:cNvPr>
          <p:cNvCxnSpPr>
            <a:cxnSpLocks/>
            <a:stCxn id="292" idx="3"/>
          </p:cNvCxnSpPr>
          <p:nvPr/>
        </p:nvCxnSpPr>
        <p:spPr>
          <a:xfrm>
            <a:off x="6053902" y="5598298"/>
            <a:ext cx="106144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矩形 297">
            <a:extLst>
              <a:ext uri="{FF2B5EF4-FFF2-40B4-BE49-F238E27FC236}">
                <a16:creationId xmlns:a16="http://schemas.microsoft.com/office/drawing/2014/main" id="{B50E2A80-15C0-4B4D-8AB4-C9DF468910A5}"/>
              </a:ext>
            </a:extLst>
          </p:cNvPr>
          <p:cNvSpPr/>
          <p:nvPr/>
        </p:nvSpPr>
        <p:spPr>
          <a:xfrm>
            <a:off x="4245502" y="5419347"/>
            <a:ext cx="1824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人脸识别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BB287DFC-6C4C-401F-B292-C8BD5E9F4C1D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3768264" y="5598298"/>
            <a:ext cx="35695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74AC7789-FC9B-4A3C-A519-26A9C7945834}"/>
              </a:ext>
            </a:extLst>
          </p:cNvPr>
          <p:cNvCxnSpPr>
            <a:cxnSpLocks/>
          </p:cNvCxnSpPr>
          <p:nvPr/>
        </p:nvCxnSpPr>
        <p:spPr>
          <a:xfrm>
            <a:off x="7115348" y="5161210"/>
            <a:ext cx="0" cy="8144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0075" y="412948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203608" y="510165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8367" y="3139464"/>
            <a:ext cx="1392790" cy="62725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95545" y="3205992"/>
            <a:ext cx="2541596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61948" y="1718558"/>
            <a:ext cx="3888584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cxnSpLocks/>
            <a:stCxn id="7" idx="3"/>
            <a:endCxn id="19" idx="1"/>
          </p:cNvCxnSpPr>
          <p:nvPr/>
        </p:nvCxnSpPr>
        <p:spPr>
          <a:xfrm>
            <a:off x="3488984" y="3459360"/>
            <a:ext cx="620361" cy="6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  <a:stCxn id="19" idx="3"/>
          </p:cNvCxnSpPr>
          <p:nvPr/>
        </p:nvCxnSpPr>
        <p:spPr>
          <a:xfrm flipV="1">
            <a:off x="6614929" y="3459360"/>
            <a:ext cx="454751" cy="66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71515" y="3210293"/>
            <a:ext cx="1261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226452" y="3287083"/>
            <a:ext cx="23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图像识别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分析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696001" y="1819618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商标识别（识别图片中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logo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9116C14D-0A7A-4FD8-A094-0C503117C1DC}"/>
              </a:ext>
            </a:extLst>
          </p:cNvPr>
          <p:cNvCxnSpPr>
            <a:cxnSpLocks/>
          </p:cNvCxnSpPr>
          <p:nvPr/>
        </p:nvCxnSpPr>
        <p:spPr>
          <a:xfrm>
            <a:off x="7069680" y="957129"/>
            <a:ext cx="19050" cy="50372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DC1BA5FB-3D7D-467C-B652-A4D11A9DF1E9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7069680" y="949665"/>
            <a:ext cx="502694" cy="11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C12FF96D-DB1B-4579-B2C1-7C866C949B75}"/>
              </a:ext>
            </a:extLst>
          </p:cNvPr>
          <p:cNvGrpSpPr/>
          <p:nvPr/>
        </p:nvGrpSpPr>
        <p:grpSpPr>
          <a:xfrm>
            <a:off x="7551261" y="701391"/>
            <a:ext cx="3888584" cy="509896"/>
            <a:chOff x="888096" y="1000203"/>
            <a:chExt cx="4259825" cy="944066"/>
          </a:xfrm>
        </p:grpSpPr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E7E7B1C-08DD-456E-AFEE-7A54386BB2D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5A33F1EF-4AB8-4DC8-AB6B-16C0891F1B20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6D1A787D-574D-4080-AF3B-A31CF6435AF9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3F520821-B895-4210-B506-276945C3327C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F81DF19B-AF85-4CAF-834B-723745977AFF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2D512C3D-F92E-45E3-8E52-4161A34B9B5F}"/>
              </a:ext>
            </a:extLst>
          </p:cNvPr>
          <p:cNvSpPr/>
          <p:nvPr/>
        </p:nvSpPr>
        <p:spPr>
          <a:xfrm>
            <a:off x="7685314" y="789751"/>
            <a:ext cx="3720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通用物体识别（识别普通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大众化物体的图片）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6AD7186E-EAA4-411B-9306-A6678C211E8E}"/>
              </a:ext>
            </a:extLst>
          </p:cNvPr>
          <p:cNvCxnSpPr>
            <a:cxnSpLocks/>
          </p:cNvCxnSpPr>
          <p:nvPr/>
        </p:nvCxnSpPr>
        <p:spPr>
          <a:xfrm>
            <a:off x="7069680" y="1989312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E2FC215-8A02-4A91-88B9-99ED0FC2ABB3}"/>
              </a:ext>
            </a:extLst>
          </p:cNvPr>
          <p:cNvGrpSpPr/>
          <p:nvPr/>
        </p:nvGrpSpPr>
        <p:grpSpPr>
          <a:xfrm>
            <a:off x="7571473" y="2646580"/>
            <a:ext cx="3888584" cy="509896"/>
            <a:chOff x="888096" y="1000203"/>
            <a:chExt cx="4259825" cy="944066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774EE5D8-A7CB-47AD-9491-B28246BDFF7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E5911E1E-20BA-4925-8EA1-C57131A19AE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8E7AAF5-5440-4DCA-B295-70AA4FEEC5B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85098560-6783-4806-9F29-E8F0B63C3FC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4B682E1-6696-4612-854A-44036A26F0A3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9" name="矩形 248">
            <a:extLst>
              <a:ext uri="{FF2B5EF4-FFF2-40B4-BE49-F238E27FC236}">
                <a16:creationId xmlns:a16="http://schemas.microsoft.com/office/drawing/2014/main" id="{3C7F97F5-60B1-459C-98C4-5D1BC83C89FD}"/>
              </a:ext>
            </a:extLst>
          </p:cNvPr>
          <p:cNvSpPr/>
          <p:nvPr/>
        </p:nvSpPr>
        <p:spPr>
          <a:xfrm>
            <a:off x="7705526" y="2747640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动物识别（识别图片中动物信息）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C5E20B59-7556-43C3-A44A-20FA22EB7F51}"/>
              </a:ext>
            </a:extLst>
          </p:cNvPr>
          <p:cNvCxnSpPr>
            <a:cxnSpLocks/>
          </p:cNvCxnSpPr>
          <p:nvPr/>
        </p:nvCxnSpPr>
        <p:spPr>
          <a:xfrm>
            <a:off x="7079205" y="2917334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F47242AC-2A8C-4A3B-A2B4-C54EB7B9FBAE}"/>
              </a:ext>
            </a:extLst>
          </p:cNvPr>
          <p:cNvGrpSpPr/>
          <p:nvPr/>
        </p:nvGrpSpPr>
        <p:grpSpPr>
          <a:xfrm>
            <a:off x="7561948" y="3662732"/>
            <a:ext cx="3888584" cy="509896"/>
            <a:chOff x="888096" y="1000203"/>
            <a:chExt cx="4259825" cy="944066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FDFC3DC7-BFA7-4C64-98CE-3FCF7433B939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696745E9-9481-4606-AB58-6D3C4B05617B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744B16D6-E951-4260-9C9E-127990C9555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547CAC67-5981-494F-BE10-381707860B1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ECF314AB-7EB3-44DC-A001-F921F7672DA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7" name="矩形 256">
            <a:extLst>
              <a:ext uri="{FF2B5EF4-FFF2-40B4-BE49-F238E27FC236}">
                <a16:creationId xmlns:a16="http://schemas.microsoft.com/office/drawing/2014/main" id="{1B20A33A-D555-4130-A4E4-904A0D3D22B2}"/>
              </a:ext>
            </a:extLst>
          </p:cNvPr>
          <p:cNvSpPr/>
          <p:nvPr/>
        </p:nvSpPr>
        <p:spPr>
          <a:xfrm>
            <a:off x="7696001" y="3763792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植物识别（识别图片中植物信息）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269C22A8-D960-4D56-B5A7-621E1AFD443B}"/>
              </a:ext>
            </a:extLst>
          </p:cNvPr>
          <p:cNvCxnSpPr>
            <a:cxnSpLocks/>
          </p:cNvCxnSpPr>
          <p:nvPr/>
        </p:nvCxnSpPr>
        <p:spPr>
          <a:xfrm>
            <a:off x="7069680" y="3914436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53D1AD61-588F-49E5-B956-36AE9F2BE6B5}"/>
              </a:ext>
            </a:extLst>
          </p:cNvPr>
          <p:cNvGrpSpPr/>
          <p:nvPr/>
        </p:nvGrpSpPr>
        <p:grpSpPr>
          <a:xfrm>
            <a:off x="7571473" y="5718970"/>
            <a:ext cx="3888584" cy="509896"/>
            <a:chOff x="888096" y="1000203"/>
            <a:chExt cx="4259825" cy="944066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AFCE7C7A-6F65-4355-B5E8-4E6F8C721618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79805AE5-4195-4202-BEDA-5EF2DA898A2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9022CDC0-347D-4387-A925-F2F2F4E0624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A4471BB3-CE8A-43D3-94A3-EA8B1262A40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563E7068-48FF-4199-A1CA-7F4476AE2BFC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5" name="矩形 264">
            <a:extLst>
              <a:ext uri="{FF2B5EF4-FFF2-40B4-BE49-F238E27FC236}">
                <a16:creationId xmlns:a16="http://schemas.microsoft.com/office/drawing/2014/main" id="{3A314FB1-5EA0-4E66-B299-FCBFAF978BA7}"/>
              </a:ext>
            </a:extLst>
          </p:cNvPr>
          <p:cNvSpPr/>
          <p:nvPr/>
        </p:nvSpPr>
        <p:spPr>
          <a:xfrm>
            <a:off x="7705526" y="5820030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车型识别（识别图片中车辆信息）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53E5B3E4-115E-4D3F-BF96-479AAC3DC795}"/>
              </a:ext>
            </a:extLst>
          </p:cNvPr>
          <p:cNvCxnSpPr>
            <a:cxnSpLocks/>
          </p:cNvCxnSpPr>
          <p:nvPr/>
        </p:nvCxnSpPr>
        <p:spPr>
          <a:xfrm>
            <a:off x="7088730" y="4905923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A1310DBD-BABC-455B-A1D0-BAA820757BAA}"/>
              </a:ext>
            </a:extLst>
          </p:cNvPr>
          <p:cNvGrpSpPr/>
          <p:nvPr/>
        </p:nvGrpSpPr>
        <p:grpSpPr>
          <a:xfrm>
            <a:off x="7570311" y="4673734"/>
            <a:ext cx="3888584" cy="509896"/>
            <a:chOff x="888096" y="1000203"/>
            <a:chExt cx="4259825" cy="944066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A1EB7F2-0566-448D-BBD7-93682E26404E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6F91DF85-081A-4502-A77B-C769DFC7444C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C807A1F0-CAD4-456C-A59F-537CEF1F7F1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73468F81-1046-4410-8E38-86303B2401F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0A261C27-7E79-4FA7-B0CE-1788D1247E54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3" name="矩形 272">
            <a:extLst>
              <a:ext uri="{FF2B5EF4-FFF2-40B4-BE49-F238E27FC236}">
                <a16:creationId xmlns:a16="http://schemas.microsoft.com/office/drawing/2014/main" id="{2652F62A-D1BD-4202-915B-27390EB77339}"/>
              </a:ext>
            </a:extLst>
          </p:cNvPr>
          <p:cNvSpPr/>
          <p:nvPr/>
        </p:nvSpPr>
        <p:spPr>
          <a:xfrm>
            <a:off x="7704364" y="4774794"/>
            <a:ext cx="343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菜品识别（识别图片中菜名及卡路里）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94378663-736D-42E4-8053-1120476760DC}"/>
              </a:ext>
            </a:extLst>
          </p:cNvPr>
          <p:cNvCxnSpPr>
            <a:cxnSpLocks/>
          </p:cNvCxnSpPr>
          <p:nvPr/>
        </p:nvCxnSpPr>
        <p:spPr>
          <a:xfrm>
            <a:off x="7079205" y="5989724"/>
            <a:ext cx="511317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5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460573"/>
            <a:ext cx="15370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</a:t>
            </a:r>
            <a:r>
              <a:rPr lang="en-US" altLang="zh-CN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TWO </a:t>
            </a:r>
            <a:r>
              <a:rPr lang="zh-CN" altLang="en-US" sz="14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94083" y="55779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8367" y="3109553"/>
            <a:ext cx="1392790" cy="62725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28895" y="505906"/>
            <a:ext cx="1956406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235783" y="510606"/>
            <a:ext cx="4335223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cxnSpLocks/>
            <a:endCxn id="170" idx="1"/>
          </p:cNvCxnSpPr>
          <p:nvPr/>
        </p:nvCxnSpPr>
        <p:spPr>
          <a:xfrm flipV="1">
            <a:off x="3488984" y="3423423"/>
            <a:ext cx="769583" cy="60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</p:cNvCxnSpPr>
          <p:nvPr/>
        </p:nvCxnSpPr>
        <p:spPr>
          <a:xfrm>
            <a:off x="3758739" y="762808"/>
            <a:ext cx="33067" cy="5456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  <a:endCxn id="19" idx="1"/>
          </p:cNvCxnSpPr>
          <p:nvPr/>
        </p:nvCxnSpPr>
        <p:spPr>
          <a:xfrm>
            <a:off x="3758739" y="76280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  <a:stCxn id="19" idx="3"/>
            <a:endCxn id="37" idx="1"/>
          </p:cNvCxnSpPr>
          <p:nvPr/>
        </p:nvCxnSpPr>
        <p:spPr>
          <a:xfrm>
            <a:off x="6168202" y="765948"/>
            <a:ext cx="1091119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71515" y="3180382"/>
            <a:ext cx="1261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查询类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359803" y="586997"/>
            <a:ext cx="143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天气预报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369835" y="611666"/>
            <a:ext cx="38348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可根据地图选点进行天气情况查询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13A20B4-FA51-475E-9769-5DC0166638F0}"/>
              </a:ext>
            </a:extLst>
          </p:cNvPr>
          <p:cNvGrpSpPr/>
          <p:nvPr/>
        </p:nvGrpSpPr>
        <p:grpSpPr>
          <a:xfrm>
            <a:off x="4238420" y="1125031"/>
            <a:ext cx="1956406" cy="509896"/>
            <a:chOff x="888096" y="1000203"/>
            <a:chExt cx="4259825" cy="944066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79A93A6-05FD-4F24-B019-3FAE562B257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E9A21322-E11A-4976-B647-DF49F74353D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3A80DF5-0AFF-4A75-8C53-3B3F71AA34E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B24743A6-3563-4C8D-B788-627ECA5F23D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A10E4AB-A4F6-48C8-AD2E-5D4B41BA962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56E1BF34-EC31-48FC-B266-90B0EB799873}"/>
              </a:ext>
            </a:extLst>
          </p:cNvPr>
          <p:cNvGrpSpPr/>
          <p:nvPr/>
        </p:nvGrpSpPr>
        <p:grpSpPr>
          <a:xfrm>
            <a:off x="7245308" y="1129731"/>
            <a:ext cx="4325698" cy="509896"/>
            <a:chOff x="888096" y="1000203"/>
            <a:chExt cx="4259825" cy="944066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FFEF2A8-4D0A-4BD9-B07F-C08748C3E1A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0F25F0F0-55D2-40A0-B474-64133D17DD1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6F60499D-B698-4D5B-9923-7EA5A6E3CF05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C9C7A3D6-1E9C-4F16-A06D-014B08508887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5F0ACEE1-EEBB-401B-A49D-FAEDDF58C37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3F3DC5F0-6044-4CA5-B6D8-90295CE76B29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3768264" y="13819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A3BD6040-2B92-4F04-A0FB-E0F99C2DFC1D}"/>
              </a:ext>
            </a:extLst>
          </p:cNvPr>
          <p:cNvCxnSpPr>
            <a:cxnSpLocks/>
            <a:stCxn id="122" idx="3"/>
            <a:endCxn id="128" idx="1"/>
          </p:cNvCxnSpPr>
          <p:nvPr/>
        </p:nvCxnSpPr>
        <p:spPr>
          <a:xfrm>
            <a:off x="6177727" y="1385073"/>
            <a:ext cx="1091068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DA0B5782-80CE-4D31-9A1E-A228610E6B43}"/>
              </a:ext>
            </a:extLst>
          </p:cNvPr>
          <p:cNvSpPr/>
          <p:nvPr/>
        </p:nvSpPr>
        <p:spPr>
          <a:xfrm>
            <a:off x="4359803" y="1206122"/>
            <a:ext cx="158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快递信息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2602396-8B5C-48C8-AB7D-6BC7D8E00385}"/>
              </a:ext>
            </a:extLst>
          </p:cNvPr>
          <p:cNvSpPr/>
          <p:nvPr/>
        </p:nvSpPr>
        <p:spPr>
          <a:xfrm>
            <a:off x="7369836" y="1231945"/>
            <a:ext cx="3671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可根据用户输入单号进行快递跟踪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8F319B9-71C1-4CD8-A1E3-5CC6CC616E25}"/>
              </a:ext>
            </a:extLst>
          </p:cNvPr>
          <p:cNvGrpSpPr/>
          <p:nvPr/>
        </p:nvGrpSpPr>
        <p:grpSpPr>
          <a:xfrm>
            <a:off x="4238420" y="1772731"/>
            <a:ext cx="1956406" cy="509896"/>
            <a:chOff x="888096" y="1000203"/>
            <a:chExt cx="4259825" cy="944066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CA22FDF-9F40-4339-A6AC-5155F354232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669B9E65-B8E9-4994-A34E-27EE1AE902E2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7943B9EF-4F41-4F47-8E7D-880C8B386EBB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E20D9924-D0DD-4F96-942D-993A376A7A54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61131AC8-55DE-4DBA-9BEB-42C5054C2EB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433FD7F-848F-49CA-8DE3-F222B3424279}"/>
              </a:ext>
            </a:extLst>
          </p:cNvPr>
          <p:cNvGrpSpPr/>
          <p:nvPr/>
        </p:nvGrpSpPr>
        <p:grpSpPr>
          <a:xfrm>
            <a:off x="7245308" y="1777431"/>
            <a:ext cx="4316173" cy="509896"/>
            <a:chOff x="888096" y="1000203"/>
            <a:chExt cx="4259825" cy="944066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B73E227-882B-47CD-B1CB-AC40E5DB5D0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F0A5A40C-E6CE-4C1C-A7FD-EFDC66D443DF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11FDAA52-C19B-458F-ADB0-A8CC14BB669C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F3BE7B5-AFBC-4BED-BA3B-48A625BD7930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3D64BDD-A625-4DAC-8085-24BD73E2EAC1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0068AD8-79E7-4B7D-923B-665A74752B73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3768264" y="20296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09113549-FB93-456F-949F-916E9EF632CA}"/>
              </a:ext>
            </a:extLst>
          </p:cNvPr>
          <p:cNvCxnSpPr>
            <a:cxnSpLocks/>
            <a:stCxn id="138" idx="3"/>
            <a:endCxn id="144" idx="1"/>
          </p:cNvCxnSpPr>
          <p:nvPr/>
        </p:nvCxnSpPr>
        <p:spPr>
          <a:xfrm>
            <a:off x="6177727" y="203277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07750236-12C4-4F3A-B411-2B86002E6E79}"/>
              </a:ext>
            </a:extLst>
          </p:cNvPr>
          <p:cNvSpPr/>
          <p:nvPr/>
        </p:nvSpPr>
        <p:spPr>
          <a:xfrm>
            <a:off x="4359803" y="1853822"/>
            <a:ext cx="1425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实时翻译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7361F209-68AB-45C1-B314-1B0D808ADFCA}"/>
              </a:ext>
            </a:extLst>
          </p:cNvPr>
          <p:cNvSpPr/>
          <p:nvPr/>
        </p:nvSpPr>
        <p:spPr>
          <a:xfrm>
            <a:off x="7369835" y="1879645"/>
            <a:ext cx="4004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支持多国语言，根据需要实时翻译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龚烁宇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5A0F79B-9027-4F72-98BA-A9F878DEFFDB}"/>
              </a:ext>
            </a:extLst>
          </p:cNvPr>
          <p:cNvGrpSpPr/>
          <p:nvPr/>
        </p:nvGrpSpPr>
        <p:grpSpPr>
          <a:xfrm>
            <a:off x="4247945" y="2468056"/>
            <a:ext cx="1956406" cy="509896"/>
            <a:chOff x="888096" y="1000203"/>
            <a:chExt cx="4259825" cy="94406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1BFEC011-FD50-4332-BC00-98BC1C039A31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AEC2C76D-1373-4757-8FB2-D84F2975318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75BE112-3F34-4D20-AD54-D7C3C1D70BA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00300FCC-9FEE-4038-BDBA-BDBE90EBF62E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62067A0A-816F-4709-9C1D-90A361A7B1EA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50171845-3228-4197-A987-F26A06B9A350}"/>
              </a:ext>
            </a:extLst>
          </p:cNvPr>
          <p:cNvGrpSpPr/>
          <p:nvPr/>
        </p:nvGrpSpPr>
        <p:grpSpPr>
          <a:xfrm>
            <a:off x="7254833" y="2472756"/>
            <a:ext cx="4316173" cy="509896"/>
            <a:chOff x="888096" y="1000203"/>
            <a:chExt cx="4259825" cy="944066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73B50CA5-6961-4A42-B696-B071A6EAABE6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70D188CF-1BEE-4964-9C24-A8112A3D91EA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8AF01D1-B719-4638-99FF-635EDCCE4B9D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C088E40-8A37-49B8-9401-FE99048814C7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9BA32C10-F3C8-4D55-84AA-8FEFD727B16D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878F52EA-2CC0-43D9-A5CF-3595C1438AEF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3777789" y="272495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9962696E-5B18-4E4E-89F3-66508F8274F3}"/>
              </a:ext>
            </a:extLst>
          </p:cNvPr>
          <p:cNvCxnSpPr>
            <a:cxnSpLocks/>
            <a:stCxn id="154" idx="3"/>
            <a:endCxn id="160" idx="1"/>
          </p:cNvCxnSpPr>
          <p:nvPr/>
        </p:nvCxnSpPr>
        <p:spPr>
          <a:xfrm>
            <a:off x="6187252" y="2728098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96165F81-5D8F-4BD5-AE2D-D7D8DE6C51BE}"/>
              </a:ext>
            </a:extLst>
          </p:cNvPr>
          <p:cNvSpPr/>
          <p:nvPr/>
        </p:nvSpPr>
        <p:spPr>
          <a:xfrm>
            <a:off x="4359803" y="2549147"/>
            <a:ext cx="1469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身份证信息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2E7CAE2-F5F9-4085-BDB1-1424232E4FF0}"/>
              </a:ext>
            </a:extLst>
          </p:cNvPr>
          <p:cNvSpPr/>
          <p:nvPr/>
        </p:nvSpPr>
        <p:spPr>
          <a:xfrm>
            <a:off x="7379361" y="2601378"/>
            <a:ext cx="4080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输入身份证号，进而获取身份信息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田紫月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EB1862D-EE80-43C2-B191-4AE8785F2CAE}"/>
              </a:ext>
            </a:extLst>
          </p:cNvPr>
          <p:cNvGrpSpPr/>
          <p:nvPr/>
        </p:nvGrpSpPr>
        <p:grpSpPr>
          <a:xfrm>
            <a:off x="4247945" y="3163381"/>
            <a:ext cx="1956406" cy="509896"/>
            <a:chOff x="888096" y="1000203"/>
            <a:chExt cx="4259825" cy="944066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51ECA2AD-1D2A-4ECA-AB9E-EC21DDCC905C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DE4A180-507E-421B-A670-89983919B33E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15F68A02-8320-498F-B510-4AFB090280A7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CFA7EF99-027D-4E12-80A0-2E0860C208D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01BC47C5-748B-4A5C-B8B3-D512D5AA7E71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595D70F-ADE1-4B7E-96D7-6378630F6523}"/>
              </a:ext>
            </a:extLst>
          </p:cNvPr>
          <p:cNvGrpSpPr/>
          <p:nvPr/>
        </p:nvGrpSpPr>
        <p:grpSpPr>
          <a:xfrm>
            <a:off x="7254833" y="3168081"/>
            <a:ext cx="4316173" cy="509896"/>
            <a:chOff x="888096" y="1000203"/>
            <a:chExt cx="4259825" cy="944066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6820ECB-2A8D-4530-BBC8-0A1252C0101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609B432-2BA3-4B60-9876-9E71089E0CBF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0AC50A13-AE34-4424-A200-9F6A4C893C14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06B17DB-979E-4701-978A-50631BB9203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EA7217A5-14C5-4644-B3A5-388DA7C89D36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612804E-B19C-455E-AC2D-9C57871454F2}"/>
              </a:ext>
            </a:extLst>
          </p:cNvPr>
          <p:cNvCxnSpPr>
            <a:cxnSpLocks/>
            <a:stCxn id="170" idx="3"/>
            <a:endCxn id="176" idx="1"/>
          </p:cNvCxnSpPr>
          <p:nvPr/>
        </p:nvCxnSpPr>
        <p:spPr>
          <a:xfrm>
            <a:off x="6187252" y="342342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560146D3-8369-4C74-A728-B0B199ABC991}"/>
              </a:ext>
            </a:extLst>
          </p:cNvPr>
          <p:cNvSpPr/>
          <p:nvPr/>
        </p:nvSpPr>
        <p:spPr>
          <a:xfrm>
            <a:off x="4359803" y="3244472"/>
            <a:ext cx="1341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IP</a:t>
            </a:r>
            <a:r>
              <a:rPr lang="zh-CN" altLang="en-US"/>
              <a:t>地址查询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5C62A908-6EAC-42E1-B4EE-56B369D9E436}"/>
              </a:ext>
            </a:extLst>
          </p:cNvPr>
          <p:cNvSpPr/>
          <p:nvPr/>
        </p:nvSpPr>
        <p:spPr>
          <a:xfrm>
            <a:off x="7369836" y="3270295"/>
            <a:ext cx="3834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根据用户输入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地址，进行信息查询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位鹏飞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C93663BA-9FD7-4B6D-95CC-479A65F50D4A}"/>
              </a:ext>
            </a:extLst>
          </p:cNvPr>
          <p:cNvGrpSpPr/>
          <p:nvPr/>
        </p:nvGrpSpPr>
        <p:grpSpPr>
          <a:xfrm>
            <a:off x="4247945" y="3858706"/>
            <a:ext cx="1956406" cy="509896"/>
            <a:chOff x="888096" y="1000203"/>
            <a:chExt cx="4259825" cy="944066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C249B3E-1F38-4D63-876D-C503C9ADFCE3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91B10B3C-44B4-4399-A50B-C9581411E9D6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75EB7345-2276-4D40-9BD3-0DB22444A938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DC29FE5-AA74-45DD-88B7-11B4042E621D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A9C7EB80-18BD-4B78-BACE-50E52A09278E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6CD86EAA-5D23-4004-BDA1-A056CC8FD447}"/>
              </a:ext>
            </a:extLst>
          </p:cNvPr>
          <p:cNvGrpSpPr/>
          <p:nvPr/>
        </p:nvGrpSpPr>
        <p:grpSpPr>
          <a:xfrm>
            <a:off x="7254833" y="3863406"/>
            <a:ext cx="4316173" cy="509896"/>
            <a:chOff x="888096" y="1000203"/>
            <a:chExt cx="4259825" cy="944066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C5F567C-D8D3-4BF6-B8D5-B04C0D7EF9C8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EACDD6A0-B147-4242-A877-D685F02139A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8A15BCC9-7B3A-43FE-8BEF-74853CFC3480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305361D-3019-4CEC-AEDB-2DD0FF715949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07115212-1A43-4785-B31F-6158D1995872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D46C9D-706B-4AB1-BB71-DE5FC51CD5BB}"/>
              </a:ext>
            </a:extLst>
          </p:cNvPr>
          <p:cNvCxnSpPr>
            <a:cxnSpLocks/>
            <a:endCxn id="186" idx="1"/>
          </p:cNvCxnSpPr>
          <p:nvPr/>
        </p:nvCxnSpPr>
        <p:spPr>
          <a:xfrm>
            <a:off x="3777789" y="411560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F5DC608E-A52A-41A7-8F8C-AC5A5B469FC2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>
            <a:off x="6187252" y="4118748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20DC19E4-7080-4E86-A2D2-6955155241BD}"/>
              </a:ext>
            </a:extLst>
          </p:cNvPr>
          <p:cNvSpPr/>
          <p:nvPr/>
        </p:nvSpPr>
        <p:spPr>
          <a:xfrm>
            <a:off x="4359803" y="3939797"/>
            <a:ext cx="1341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普通话证书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D0D4214-5EDD-4241-956A-C52E6DCCDC87}"/>
              </a:ext>
            </a:extLst>
          </p:cNvPr>
          <p:cNvSpPr/>
          <p:nvPr/>
        </p:nvSpPr>
        <p:spPr>
          <a:xfrm>
            <a:off x="7369836" y="3965620"/>
            <a:ext cx="34691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根据证书信息查询证书真伪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赵星星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EA6F9EB0-C04A-4C39-8026-4A59D1B0F64C}"/>
              </a:ext>
            </a:extLst>
          </p:cNvPr>
          <p:cNvGrpSpPr/>
          <p:nvPr/>
        </p:nvGrpSpPr>
        <p:grpSpPr>
          <a:xfrm>
            <a:off x="4266995" y="4592131"/>
            <a:ext cx="1956406" cy="509896"/>
            <a:chOff x="888096" y="1000203"/>
            <a:chExt cx="4259825" cy="94406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DE752B84-7D5E-4C56-A73F-FF9E237582E6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F110530-0372-4AF8-A6F3-4C1545A643C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D78B241F-3D9F-4CEB-9BA5-97BE7679AB7A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602C5429-C9C1-42D0-826B-09DFAEC7726A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B19D7EEC-188F-4853-82A2-25A3F4C969F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B2A3EDB-A167-41B8-91B1-F7156B3B3D4D}"/>
              </a:ext>
            </a:extLst>
          </p:cNvPr>
          <p:cNvGrpSpPr/>
          <p:nvPr/>
        </p:nvGrpSpPr>
        <p:grpSpPr>
          <a:xfrm>
            <a:off x="7273883" y="4596831"/>
            <a:ext cx="4316173" cy="509896"/>
            <a:chOff x="888096" y="1000203"/>
            <a:chExt cx="4259825" cy="944066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A498EA82-07C2-4DD1-8590-7A646AF7F555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6C321FD6-4530-4765-B53E-F6ADF87B821D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E55F47DA-A83A-4372-A503-1B8164C594E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E6B3108D-BCF4-4C1C-92A2-6072E2538559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65CB68B0-660D-4C9D-B6B8-703810C665F4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110FEAD3-DEA4-4230-9673-576197F259A5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3796839" y="48490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85A44E9B-15FE-4AB1-9A0E-89496D2C0EEC}"/>
              </a:ext>
            </a:extLst>
          </p:cNvPr>
          <p:cNvCxnSpPr>
            <a:cxnSpLocks/>
            <a:stCxn id="202" idx="3"/>
            <a:endCxn id="208" idx="1"/>
          </p:cNvCxnSpPr>
          <p:nvPr/>
        </p:nvCxnSpPr>
        <p:spPr>
          <a:xfrm>
            <a:off x="6206302" y="485217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F5C2D16A-FBCE-4996-B770-F99665999E36}"/>
              </a:ext>
            </a:extLst>
          </p:cNvPr>
          <p:cNvSpPr/>
          <p:nvPr/>
        </p:nvSpPr>
        <p:spPr>
          <a:xfrm>
            <a:off x="4359803" y="4673222"/>
            <a:ext cx="1686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货币兑换</a:t>
            </a: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8AC67283-E3CA-4727-B560-E3385E8167A2}"/>
              </a:ext>
            </a:extLst>
          </p:cNvPr>
          <p:cNvSpPr/>
          <p:nvPr/>
        </p:nvSpPr>
        <p:spPr>
          <a:xfrm>
            <a:off x="7369836" y="4699045"/>
            <a:ext cx="4004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支持多国币种，根据需要进行汇率转换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田紫月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4E3DB016-1E72-47A1-826C-58F0816185FE}"/>
              </a:ext>
            </a:extLst>
          </p:cNvPr>
          <p:cNvGrpSpPr/>
          <p:nvPr/>
        </p:nvGrpSpPr>
        <p:grpSpPr>
          <a:xfrm>
            <a:off x="4266995" y="5268406"/>
            <a:ext cx="1956406" cy="509896"/>
            <a:chOff x="888096" y="1000203"/>
            <a:chExt cx="4259825" cy="944066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F4F1631-9A74-46DE-81DA-952484754354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DD787469-1986-4FD0-924E-6A43325B6E28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3B12A9F4-39F5-4A16-9C48-369C71D88BCD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3C33C3B8-1095-4184-A5C7-9DBC51699AD6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12BCB33B-F048-4C74-B966-8DAD4A72D289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B8CDA9A4-FAE0-4BA4-966E-E5B1279937E3}"/>
              </a:ext>
            </a:extLst>
          </p:cNvPr>
          <p:cNvGrpSpPr/>
          <p:nvPr/>
        </p:nvGrpSpPr>
        <p:grpSpPr>
          <a:xfrm>
            <a:off x="7273883" y="5273106"/>
            <a:ext cx="4316173" cy="509896"/>
            <a:chOff x="888096" y="1000203"/>
            <a:chExt cx="4259825" cy="944066"/>
          </a:xfrm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1D39E2A-86C4-4603-A4CE-9595551DBCE2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E8F9AC63-760F-4846-A982-135E2F7D6DCF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6CC5F22F-2761-4AA5-9B38-AFE06DA5F1BF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B67B2F5B-4F3D-4496-8E2F-06051F5872F1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F3ED9ED3-1E42-407B-AB54-C9798EB8FE33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D29C38B0-E049-4D8D-9BBA-DB81A54EA3D7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3796839" y="5525308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B95E158E-9666-466F-95E1-594E8AED9681}"/>
              </a:ext>
            </a:extLst>
          </p:cNvPr>
          <p:cNvCxnSpPr>
            <a:cxnSpLocks/>
            <a:stCxn id="218" idx="3"/>
            <a:endCxn id="224" idx="1"/>
          </p:cNvCxnSpPr>
          <p:nvPr/>
        </p:nvCxnSpPr>
        <p:spPr>
          <a:xfrm>
            <a:off x="6206302" y="5528448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164DB539-1EE1-4B1B-8331-232AD00080C6}"/>
              </a:ext>
            </a:extLst>
          </p:cNvPr>
          <p:cNvSpPr/>
          <p:nvPr/>
        </p:nvSpPr>
        <p:spPr>
          <a:xfrm>
            <a:off x="4359803" y="5349497"/>
            <a:ext cx="1555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号码归属地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B8BC339-18C2-4EF7-A2E8-D6D8BC4D2CD5}"/>
              </a:ext>
            </a:extLst>
          </p:cNvPr>
          <p:cNvSpPr/>
          <p:nvPr/>
        </p:nvSpPr>
        <p:spPr>
          <a:xfrm>
            <a:off x="7369836" y="5375320"/>
            <a:ext cx="3134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获取手机号归属地等信息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王书雅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59D772FF-DF6B-42FC-84E7-CB3F0A4181BF}"/>
              </a:ext>
            </a:extLst>
          </p:cNvPr>
          <p:cNvGrpSpPr/>
          <p:nvPr/>
        </p:nvGrpSpPr>
        <p:grpSpPr>
          <a:xfrm>
            <a:off x="4276520" y="5963731"/>
            <a:ext cx="1956406" cy="509896"/>
            <a:chOff x="888096" y="1000203"/>
            <a:chExt cx="4259825" cy="94406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B661E1AE-144F-40AC-AAF1-57BE8B50A2EA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100CBE32-71EF-4572-AF4C-E1BCE3135915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E709CE57-3377-441B-AA95-EA56A70FC7F8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35EEF2C-2A83-464B-A3D9-26DE477DD268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2751E184-D1E4-4B80-BA22-B144C95C0F17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11927655-BA78-43B0-9EF7-BEFA1BCA233C}"/>
              </a:ext>
            </a:extLst>
          </p:cNvPr>
          <p:cNvGrpSpPr/>
          <p:nvPr/>
        </p:nvGrpSpPr>
        <p:grpSpPr>
          <a:xfrm>
            <a:off x="7283408" y="5968431"/>
            <a:ext cx="4316173" cy="509896"/>
            <a:chOff x="888096" y="1000203"/>
            <a:chExt cx="4259825" cy="944066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31C482A-87E2-4013-9279-2D6B00A7AE6B}"/>
                </a:ext>
              </a:extLst>
            </p:cNvPr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A7C03503-D55D-4F7E-8A40-4989EECCCC29}"/>
                </a:ext>
              </a:extLst>
            </p:cNvPr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7403D2CE-D864-42B2-A226-B7AAD051A29E}"/>
                </a:ext>
              </a:extLst>
            </p:cNvPr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2F381D83-2C9C-404A-A681-9D8B38CEF707}"/>
                </a:ext>
              </a:extLst>
            </p:cNvPr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EA0ACDD5-6C5F-48D9-80DC-C821F8809A4B}"/>
                </a:ext>
              </a:extLst>
            </p:cNvPr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6B4627AA-9CA0-4D48-A2C9-9905A8FE8345}"/>
              </a:ext>
            </a:extLst>
          </p:cNvPr>
          <p:cNvCxnSpPr>
            <a:cxnSpLocks/>
            <a:endCxn id="235" idx="1"/>
          </p:cNvCxnSpPr>
          <p:nvPr/>
        </p:nvCxnSpPr>
        <p:spPr>
          <a:xfrm>
            <a:off x="3806364" y="6220633"/>
            <a:ext cx="480778" cy="31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0D376AB5-EFC6-4C48-A8A0-09027525EADE}"/>
              </a:ext>
            </a:extLst>
          </p:cNvPr>
          <p:cNvCxnSpPr>
            <a:cxnSpLocks/>
            <a:stCxn id="235" idx="3"/>
            <a:endCxn id="241" idx="1"/>
          </p:cNvCxnSpPr>
          <p:nvPr/>
        </p:nvCxnSpPr>
        <p:spPr>
          <a:xfrm>
            <a:off x="6215827" y="6223773"/>
            <a:ext cx="1091016" cy="4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>
            <a:extLst>
              <a:ext uri="{FF2B5EF4-FFF2-40B4-BE49-F238E27FC236}">
                <a16:creationId xmlns:a16="http://schemas.microsoft.com/office/drawing/2014/main" id="{FEEC4661-B6D1-4948-8D75-4C2651AB56F6}"/>
              </a:ext>
            </a:extLst>
          </p:cNvPr>
          <p:cNvSpPr/>
          <p:nvPr/>
        </p:nvSpPr>
        <p:spPr>
          <a:xfrm>
            <a:off x="4369328" y="6044822"/>
            <a:ext cx="1555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PM 2.5</a:t>
            </a:r>
            <a:endParaRPr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D506B5C7-C1D7-4F3F-9158-E11B321F1412}"/>
              </a:ext>
            </a:extLst>
          </p:cNvPr>
          <p:cNvSpPr/>
          <p:nvPr/>
        </p:nvSpPr>
        <p:spPr>
          <a:xfrm>
            <a:off x="7379362" y="6070645"/>
            <a:ext cx="24579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查询地区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 2.5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By</a:t>
            </a: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位鹏飞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793</Words>
  <Application>Microsoft Office PowerPoint</Application>
  <PresentationFormat>宽屏</PresentationFormat>
  <Paragraphs>134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Segoe UI</vt:lpstr>
      <vt:lpstr>Segoe UI Light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龚 烁宇</cp:lastModifiedBy>
  <cp:revision>64</cp:revision>
  <dcterms:created xsi:type="dcterms:W3CDTF">2015-08-18T02:51:41Z</dcterms:created>
  <dcterms:modified xsi:type="dcterms:W3CDTF">2019-12-30T10:37:32Z</dcterms:modified>
  <cp:category>店铺： BOSSPPT顶尖职业文案</cp:category>
  <cp:contentStatus>BOSSPPT</cp:contentStatus>
</cp:coreProperties>
</file>