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2"/>
  </p:notesMasterIdLst>
  <p:sldIdLst>
    <p:sldId id="256" r:id="rId3"/>
    <p:sldId id="257" r:id="rId4"/>
    <p:sldId id="296" r:id="rId5"/>
    <p:sldId id="265" r:id="rId6"/>
    <p:sldId id="271" r:id="rId7"/>
    <p:sldId id="277" r:id="rId8"/>
    <p:sldId id="269" r:id="rId9"/>
    <p:sldId id="266" r:id="rId10"/>
    <p:sldId id="29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04"/>
    <p:restoredTop sz="93986" autoAdjust="0"/>
  </p:normalViewPr>
  <p:slideViewPr>
    <p:cSldViewPr snapToGrid="0" showGuides="1">
      <p:cViewPr varScale="1">
        <p:scale>
          <a:sx n="96" d="100"/>
          <a:sy n="96" d="100"/>
        </p:scale>
        <p:origin x="184" y="111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608A1-7903-4BF5-8FBE-2A03C6DCDBD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D836D-DF62-4721-8338-EBAAA7B2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5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0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4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E7722-D2C2-BFD6-1B4B-4EF7E402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497D98-E05F-2E8E-5E4A-E45D7337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CCAE0-E2A4-F73D-7497-B1B1DDB9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E0E46-8884-7A06-C239-0CC514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52CE5-465D-E878-8028-AC25C38B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BA532-B13C-6039-8882-5C98D248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479CBD-7EAB-0745-5D38-D0F18F12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FD14B6-FCB2-AE22-8927-25DADC15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84E2E-62F1-8DBA-BD94-9D1401B2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D2BBC-379F-AB8E-3FDB-2B17693C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2AE72-450B-C534-00C5-5F72726B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6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19A5-E3B6-DB7D-5CE0-3A00F29F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5BB85B-D6DD-4EA3-095B-77C64383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3F574-ED19-0EE2-A81A-E6D4C01B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269DF-126A-05AF-2D28-0B0D14B4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305B6-65E7-6051-3C86-07A3FB17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78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54A4F4-3EE8-4EC2-1560-88F70FA1D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66CEC2-E4E2-C1F9-430A-D18BD28F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F4863-A885-2494-B719-CDB432C3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B3F23-82C7-B072-2A5E-E1D49576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1CFC7-A166-39B4-1C36-F2E266BF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5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内容占位符 2">
            <a:extLst>
              <a:ext uri="{FF2B5EF4-FFF2-40B4-BE49-F238E27FC236}">
                <a16:creationId xmlns:a16="http://schemas.microsoft.com/office/drawing/2014/main" id="{B1A122C2-D9E5-4D78-AC6E-D7A9936722F3}"/>
              </a:ext>
            </a:extLst>
          </p:cNvPr>
          <p:cNvSpPr>
            <a:spLocks noGrp="1"/>
          </p:cNvSpPr>
          <p:nvPr>
            <p:ph orient="vert" sz="quarter" idx="10"/>
          </p:nvPr>
        </p:nvSpPr>
        <p:spPr>
          <a:xfrm>
            <a:off x="2707798" y="843179"/>
            <a:ext cx="7705725" cy="4687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1765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1E90-2849-4786-9D8B-5C6D701E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3642DC-8D9A-92AB-AEC1-7E0884BB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48F072-785C-6EC7-A53D-0C0D224A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675E93-9BE1-5733-7FD2-6158D21B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2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2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C5440-F2B1-A81A-D410-744D16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13F4F-7268-EE58-3750-0CD0A147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D9FB8-242B-5839-5044-F2B2C338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E7453-676E-56DE-8BFD-200A20A8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633DF-0BD0-E1E6-CD78-765FD9DF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57E75CD-94FC-682D-6EA9-7CFAC8451872}"/>
              </a:ext>
            </a:extLst>
          </p:cNvPr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黑暗中的光&#10;&#10;中度可信度描述已自动生成">
            <a:extLst>
              <a:ext uri="{FF2B5EF4-FFF2-40B4-BE49-F238E27FC236}">
                <a16:creationId xmlns:a16="http://schemas.microsoft.com/office/drawing/2014/main" id="{E19B0093-7D34-D49B-6259-22613C9EE5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60170" y="206990"/>
            <a:ext cx="7450476" cy="6976919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EE0826AD-C517-3401-5563-812065E8C1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3"/>
          <a:stretch/>
        </p:blipFill>
        <p:spPr>
          <a:xfrm>
            <a:off x="5894962" y="-242"/>
            <a:ext cx="6296606" cy="685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46BA6-98AB-6F4C-F9A9-F6657D9B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46419-7417-DA53-1781-B8D926406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ADFCEC-0E19-4E4E-A36F-35308FB5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A6DAAF-0287-7E24-6BED-35ED6962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205B5-16F0-2BC8-693E-E5DDAE5B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B7C58-24F2-C82C-384A-61981E02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E463F-9EEF-215D-9471-377DB4A0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182F0E-6B11-BEFC-ABB6-E5D9FD16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89A0B0-24E5-4A15-420A-22312F82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F35F2E-FA82-82FF-4E08-92DBE9F61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25B9D4-8B3F-A29A-39C7-F046ECA78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5375B-0674-78FA-3684-C1070176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6270A2-0C65-2CFD-28A8-2EA1341F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644297-3B48-F5CC-1759-C63F53CE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E463F-9EEF-215D-9471-377DB4A0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182F0E-6B11-BEFC-ABB6-E5D9FD16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89A0B0-24E5-4A15-420A-22312F82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F35F2E-FA82-82FF-4E08-92DBE9F61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25B9D4-8B3F-A29A-39C7-F046ECA78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5375B-0674-78FA-3684-C1070176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6270A2-0C65-2CFD-28A8-2EA1341F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644297-3B48-F5CC-1759-C63F53CE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29904" y="6728439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http://www.ypppt.com/xiazai/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7425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598B2EF-F323-1063-ECD7-FC4668046277}"/>
              </a:ext>
            </a:extLst>
          </p:cNvPr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黑暗中的光&#10;&#10;中度可信度描述已自动生成">
            <a:extLst>
              <a:ext uri="{FF2B5EF4-FFF2-40B4-BE49-F238E27FC236}">
                <a16:creationId xmlns:a16="http://schemas.microsoft.com/office/drawing/2014/main" id="{38DA081B-E105-93B5-7741-78A2E9BAF0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9960" y="387839"/>
            <a:ext cx="1386558" cy="1298427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CD2F1451-46ED-322B-1E2C-40864627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56" y="365125"/>
            <a:ext cx="10290544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FAAD8E9-BED4-B8E1-07DF-26C1BE1B3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16" y="871997"/>
            <a:ext cx="323005" cy="3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C5C443-A1F8-059A-BABB-687EEADE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6A3F27-89FC-7C46-CB99-8247C267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BB0D12-0766-BE87-A771-7C5C38A3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4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3D092-60BB-0B59-36CB-6299913A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0C86F-C06B-1E8B-8846-26EB44F9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911C8-43C5-821A-4FC3-058E5BADF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3E6EB-B970-94A3-E701-8A8200A0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86402-1D9F-0FD9-B0EF-A779F80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EB367-0F26-7A76-7748-57B7A97B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BFD71B-A902-8297-4CC2-3C8F389E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B3156-C00B-C90B-9F45-27A72A64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1B6E0-C9DD-765B-D159-ADCF16ECB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7CC1-70CD-42AC-B027-099F5DA882A7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2E1C8-5DF7-C7B8-5A5A-E6DBAC8D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E577A-7A4C-089D-8944-86CACACA2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7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8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audio" Target="../media/audio4.wav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d12321sd.github.io/api_project.github.io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8A03E6BD-23AD-0A4A-64C1-96E16386C7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242"/>
            <a:ext cx="12191569" cy="6858242"/>
          </a:xfrm>
          <a:prstGeom prst="rect">
            <a:avLst/>
          </a:prstGeom>
        </p:spPr>
      </p:pic>
      <p:pic>
        <p:nvPicPr>
          <p:cNvPr id="5" name="图片 4" descr="黑暗中亮着灯&#10;&#10;低可信度描述已自动生成">
            <a:extLst>
              <a:ext uri="{FF2B5EF4-FFF2-40B4-BE49-F238E27FC236}">
                <a16:creationId xmlns:a16="http://schemas.microsoft.com/office/drawing/2014/main" id="{DB97C752-60C9-15BB-7E36-6ABF71B3D9B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6666" y="-17546"/>
            <a:ext cx="12191570" cy="68582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5E4C73-7625-5D80-8EA0-B425F6B5388C}"/>
              </a:ext>
            </a:extLst>
          </p:cNvPr>
          <p:cNvSpPr txBox="1"/>
          <p:nvPr/>
        </p:nvSpPr>
        <p:spPr>
          <a:xfrm>
            <a:off x="2234018" y="2130383"/>
            <a:ext cx="7410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3200" b="1" dirty="0"/>
              <a:t>Towards a Customizable Text-to-</a:t>
            </a:r>
          </a:p>
          <a:p>
            <a:pPr algn="ctr"/>
            <a:r>
              <a:rPr lang="en" altLang="zh-CN" sz="3200" b="1" dirty="0"/>
              <a:t>speech Personal Assistant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5D74118-BCB4-BB92-7EB8-31EA6B365791}"/>
              </a:ext>
            </a:extLst>
          </p:cNvPr>
          <p:cNvGrpSpPr/>
          <p:nvPr/>
        </p:nvGrpSpPr>
        <p:grpSpPr>
          <a:xfrm>
            <a:off x="3337249" y="5486859"/>
            <a:ext cx="5517068" cy="669717"/>
            <a:chOff x="1123888" y="5437497"/>
            <a:chExt cx="5517068" cy="669717"/>
          </a:xfrm>
        </p:grpSpPr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2FF984CE-6070-4BC2-6EF3-C3CCC4B9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3888" y="5437497"/>
              <a:ext cx="380179" cy="380179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9ECC0B1-4586-A600-F3E4-9ADB4D44EEC1}"/>
                </a:ext>
              </a:extLst>
            </p:cNvPr>
            <p:cNvSpPr txBox="1"/>
            <p:nvPr/>
          </p:nvSpPr>
          <p:spPr>
            <a:xfrm>
              <a:off x="1487720" y="5460883"/>
              <a:ext cx="51532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800" dirty="0" err="1">
                  <a:solidFill>
                    <a:srgbClr val="000000"/>
                  </a:solidFill>
                  <a:effectLst/>
                </a:rPr>
                <a:t>Shupei</a:t>
              </a:r>
              <a:r>
                <a:rPr lang="en" altLang="zh-CN" sz="1800" dirty="0">
                  <a:solidFill>
                    <a:srgbClr val="000000"/>
                  </a:solidFill>
                  <a:effectLst/>
                </a:rPr>
                <a:t> Li, </a:t>
              </a:r>
              <a:r>
                <a:rPr lang="en" altLang="zh-CN" sz="1800" dirty="0" err="1">
                  <a:solidFill>
                    <a:srgbClr val="000000"/>
                  </a:solidFill>
                  <a:effectLst/>
                </a:rPr>
                <a:t>Chenyu</a:t>
              </a:r>
              <a:r>
                <a:rPr lang="en" altLang="zh-CN" sz="1800" dirty="0">
                  <a:solidFill>
                    <a:srgbClr val="000000"/>
                  </a:solidFill>
                  <a:effectLst/>
                </a:rPr>
                <a:t> Shi, </a:t>
              </a:r>
              <a:r>
                <a:rPr lang="en" altLang="zh-CN" sz="1800" dirty="0" err="1">
                  <a:solidFill>
                    <a:srgbClr val="000000"/>
                  </a:solidFill>
                  <a:effectLst/>
                </a:rPr>
                <a:t>Siwen</a:t>
              </a:r>
              <a:r>
                <a:rPr lang="en" altLang="zh-CN" sz="1800" dirty="0">
                  <a:solidFill>
                    <a:srgbClr val="000000"/>
                  </a:solidFill>
                  <a:effectLst/>
                </a:rPr>
                <a:t> Tu, Shuang Fan </a:t>
              </a:r>
              <a:endParaRPr lang="en" altLang="zh-CN" dirty="0"/>
            </a:p>
            <a:p>
              <a:pPr lvl="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DBE7CA-25B9-8A37-06B9-A647EE1A1414}"/>
              </a:ext>
            </a:extLst>
          </p:cNvPr>
          <p:cNvGrpSpPr/>
          <p:nvPr/>
        </p:nvGrpSpPr>
        <p:grpSpPr>
          <a:xfrm>
            <a:off x="5040529" y="6173881"/>
            <a:ext cx="3517813" cy="392718"/>
            <a:chOff x="3388312" y="5437497"/>
            <a:chExt cx="3517813" cy="392718"/>
          </a:xfrm>
        </p:grpSpPr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AAC67AA4-DDB1-234C-9704-2A5DDE2B5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88312" y="5437497"/>
              <a:ext cx="380179" cy="380179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A9C2F5E-5BA7-BACE-5BA6-28DE80321BBD}"/>
                </a:ext>
              </a:extLst>
            </p:cNvPr>
            <p:cNvSpPr txBox="1"/>
            <p:nvPr/>
          </p:nvSpPr>
          <p:spPr>
            <a:xfrm>
              <a:off x="3821846" y="5460883"/>
              <a:ext cx="308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Dec.5 2023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1D72691-F2D0-B3E1-9D63-223E67FB6CA4}"/>
              </a:ext>
            </a:extLst>
          </p:cNvPr>
          <p:cNvSpPr txBox="1"/>
          <p:nvPr/>
        </p:nvSpPr>
        <p:spPr>
          <a:xfrm>
            <a:off x="4143062" y="3224905"/>
            <a:ext cx="308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Project demo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247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DBB259-CB33-5DDF-5B1B-C40000EBA2F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0E63F6EF-F501-0977-428F-01877B8D94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5394" y="0"/>
            <a:ext cx="6296606" cy="6858242"/>
          </a:xfrm>
          <a:prstGeom prst="rect">
            <a:avLst/>
          </a:prstGeom>
        </p:spPr>
      </p:pic>
      <p:pic>
        <p:nvPicPr>
          <p:cNvPr id="4" name="图片 3" descr="黑暗中的光&#10;&#10;中度可信度描述已自动生成">
            <a:extLst>
              <a:ext uri="{FF2B5EF4-FFF2-40B4-BE49-F238E27FC236}">
                <a16:creationId xmlns:a16="http://schemas.microsoft.com/office/drawing/2014/main" id="{BDBC8424-8A70-00EF-D0CC-3345E523E3E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875070">
            <a:off x="-1531448" y="281932"/>
            <a:ext cx="7450476" cy="69769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79964288-94F0-54BC-427E-2A2A1F3CE1E1}"/>
              </a:ext>
            </a:extLst>
          </p:cNvPr>
          <p:cNvGrpSpPr/>
          <p:nvPr/>
        </p:nvGrpSpPr>
        <p:grpSpPr>
          <a:xfrm>
            <a:off x="4387580" y="1649125"/>
            <a:ext cx="4886351" cy="598533"/>
            <a:chOff x="6135682" y="1122250"/>
            <a:chExt cx="4886351" cy="598533"/>
          </a:xfrm>
        </p:grpSpPr>
        <p:sp>
          <p:nvSpPr>
            <p:cNvPr id="24" name="iSļïḍê">
              <a:extLst>
                <a:ext uri="{FF2B5EF4-FFF2-40B4-BE49-F238E27FC236}">
                  <a16:creationId xmlns:a16="http://schemas.microsoft.com/office/drawing/2014/main" id="{8FA41596-5AB2-B258-2127-3B00E560BE84}"/>
                </a:ext>
              </a:extLst>
            </p:cNvPr>
            <p:cNvSpPr txBox="1"/>
            <p:nvPr/>
          </p:nvSpPr>
          <p:spPr>
            <a:xfrm>
              <a:off x="7143704" y="1122251"/>
              <a:ext cx="3878329" cy="573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en-US" altLang="zh-CN" sz="2400" b="1" dirty="0">
                  <a:cs typeface="+mn-ea"/>
                  <a:sym typeface="+mn-lt"/>
                </a:rPr>
                <a:t>VITS</a:t>
              </a:r>
            </a:p>
          </p:txBody>
        </p:sp>
        <p:sp>
          <p:nvSpPr>
            <p:cNvPr id="25" name="í$1íḋè">
              <a:extLst>
                <a:ext uri="{FF2B5EF4-FFF2-40B4-BE49-F238E27FC236}">
                  <a16:creationId xmlns:a16="http://schemas.microsoft.com/office/drawing/2014/main" id="{8C665955-29E7-2575-02F7-790C2A1E879F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01</a:t>
              </a:r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B61BF82-0358-7E44-D051-BE9097364507}"/>
              </a:ext>
            </a:extLst>
          </p:cNvPr>
          <p:cNvGrpSpPr/>
          <p:nvPr/>
        </p:nvGrpSpPr>
        <p:grpSpPr>
          <a:xfrm>
            <a:off x="4387580" y="2514199"/>
            <a:ext cx="4886351" cy="598533"/>
            <a:chOff x="7316058" y="2507824"/>
            <a:chExt cx="4886351" cy="598533"/>
          </a:xfrm>
        </p:grpSpPr>
        <p:sp>
          <p:nvSpPr>
            <p:cNvPr id="29" name="islïdê">
              <a:extLst>
                <a:ext uri="{FF2B5EF4-FFF2-40B4-BE49-F238E27FC236}">
                  <a16:creationId xmlns:a16="http://schemas.microsoft.com/office/drawing/2014/main" id="{43EAD514-3F06-6726-6E87-DA01B28A6261}"/>
                </a:ext>
              </a:extLst>
            </p:cNvPr>
            <p:cNvSpPr txBox="1"/>
            <p:nvPr/>
          </p:nvSpPr>
          <p:spPr>
            <a:xfrm>
              <a:off x="8324080" y="2582136"/>
              <a:ext cx="3878329" cy="4557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sym typeface="+mn-lt"/>
                </a:rPr>
                <a:t>Our Contributions</a:t>
              </a:r>
            </a:p>
          </p:txBody>
        </p:sp>
        <p:sp>
          <p:nvSpPr>
            <p:cNvPr id="30" name="íṣ1îďe">
              <a:extLst>
                <a:ext uri="{FF2B5EF4-FFF2-40B4-BE49-F238E27FC236}">
                  <a16:creationId xmlns:a16="http://schemas.microsoft.com/office/drawing/2014/main" id="{98052412-62AF-2740-6FFC-54255EEB0A67}"/>
                </a:ext>
              </a:extLst>
            </p:cNvPr>
            <p:cNvSpPr/>
            <p:nvPr/>
          </p:nvSpPr>
          <p:spPr>
            <a:xfrm>
              <a:off x="7316058" y="2507824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02</a:t>
              </a:r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9444A48-004E-AA49-89C0-69B6637E30DB}"/>
              </a:ext>
            </a:extLst>
          </p:cNvPr>
          <p:cNvGrpSpPr/>
          <p:nvPr/>
        </p:nvGrpSpPr>
        <p:grpSpPr>
          <a:xfrm>
            <a:off x="4387580" y="3471125"/>
            <a:ext cx="4886351" cy="615472"/>
            <a:chOff x="7317083" y="3893398"/>
            <a:chExt cx="4886351" cy="615472"/>
          </a:xfrm>
        </p:grpSpPr>
        <p:sp>
          <p:nvSpPr>
            <p:cNvPr id="34" name="îṥlïďe">
              <a:extLst>
                <a:ext uri="{FF2B5EF4-FFF2-40B4-BE49-F238E27FC236}">
                  <a16:creationId xmlns:a16="http://schemas.microsoft.com/office/drawing/2014/main" id="{94C461C2-34EC-2970-43F9-D481D57169BF}"/>
                </a:ext>
              </a:extLst>
            </p:cNvPr>
            <p:cNvSpPr txBox="1"/>
            <p:nvPr/>
          </p:nvSpPr>
          <p:spPr>
            <a:xfrm>
              <a:off x="8325105" y="3894741"/>
              <a:ext cx="3878329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sym typeface="+mn-lt"/>
                </a:rPr>
                <a:t>Training</a:t>
              </a:r>
            </a:p>
          </p:txBody>
        </p:sp>
        <p:sp>
          <p:nvSpPr>
            <p:cNvPr id="35" name="îšľiďé">
              <a:extLst>
                <a:ext uri="{FF2B5EF4-FFF2-40B4-BE49-F238E27FC236}">
                  <a16:creationId xmlns:a16="http://schemas.microsoft.com/office/drawing/2014/main" id="{41A96625-EEC1-55C9-271B-730DC5E7AE27}"/>
                </a:ext>
              </a:extLst>
            </p:cNvPr>
            <p:cNvSpPr/>
            <p:nvPr/>
          </p:nvSpPr>
          <p:spPr>
            <a:xfrm>
              <a:off x="7317083" y="3893398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03</a:t>
              </a:r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574175B-93B4-1DB6-00A2-FDF63680BF21}"/>
              </a:ext>
            </a:extLst>
          </p:cNvPr>
          <p:cNvGrpSpPr/>
          <p:nvPr/>
        </p:nvGrpSpPr>
        <p:grpSpPr>
          <a:xfrm>
            <a:off x="4387580" y="4383831"/>
            <a:ext cx="4886351" cy="619055"/>
            <a:chOff x="6300084" y="5258450"/>
            <a:chExt cx="4886351" cy="619055"/>
          </a:xfrm>
        </p:grpSpPr>
        <p:sp>
          <p:nvSpPr>
            <p:cNvPr id="39" name="íṣlîḑé">
              <a:extLst>
                <a:ext uri="{FF2B5EF4-FFF2-40B4-BE49-F238E27FC236}">
                  <a16:creationId xmlns:a16="http://schemas.microsoft.com/office/drawing/2014/main" id="{4544C68B-BEE5-1CA3-D423-C3ECE183D085}"/>
                </a:ext>
              </a:extLst>
            </p:cNvPr>
            <p:cNvSpPr txBox="1"/>
            <p:nvPr/>
          </p:nvSpPr>
          <p:spPr>
            <a:xfrm>
              <a:off x="7308106" y="5258450"/>
              <a:ext cx="3878329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sym typeface="+mn-lt"/>
                </a:rPr>
                <a:t>Results</a:t>
              </a:r>
            </a:p>
          </p:txBody>
        </p:sp>
        <p:sp>
          <p:nvSpPr>
            <p:cNvPr id="40" name="iṡļïḋê">
              <a:extLst>
                <a:ext uri="{FF2B5EF4-FFF2-40B4-BE49-F238E27FC236}">
                  <a16:creationId xmlns:a16="http://schemas.microsoft.com/office/drawing/2014/main" id="{4D4CFE24-C076-4643-6752-08A7F73882C1}"/>
                </a:ext>
              </a:extLst>
            </p:cNvPr>
            <p:cNvSpPr/>
            <p:nvPr/>
          </p:nvSpPr>
          <p:spPr>
            <a:xfrm>
              <a:off x="6300084" y="5278972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04</a:t>
              </a:r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ïṡ1îḍè">
            <a:extLst>
              <a:ext uri="{FF2B5EF4-FFF2-40B4-BE49-F238E27FC236}">
                <a16:creationId xmlns:a16="http://schemas.microsoft.com/office/drawing/2014/main" id="{272A3C1D-4B78-ECD3-7D34-426D82341C60}"/>
              </a:ext>
            </a:extLst>
          </p:cNvPr>
          <p:cNvSpPr/>
          <p:nvPr/>
        </p:nvSpPr>
        <p:spPr>
          <a:xfrm>
            <a:off x="321053" y="3450786"/>
            <a:ext cx="3745474" cy="7078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pPr algn="ctr">
              <a:buSzPct val="25000"/>
            </a:pPr>
            <a:r>
              <a:rPr lang="en-US" altLang="zh-CN" sz="4000" b="1" dirty="0">
                <a:cs typeface="+mn-ea"/>
                <a:sym typeface="+mn-lt"/>
              </a:rPr>
              <a:t>CONTENTS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531649C-88AE-24A7-4966-B6B275C5E6C1}"/>
              </a:ext>
            </a:extLst>
          </p:cNvPr>
          <p:cNvGrpSpPr/>
          <p:nvPr/>
        </p:nvGrpSpPr>
        <p:grpSpPr>
          <a:xfrm>
            <a:off x="4387580" y="5283702"/>
            <a:ext cx="4886351" cy="614129"/>
            <a:chOff x="6300084" y="5263376"/>
            <a:chExt cx="4886351" cy="614129"/>
          </a:xfrm>
        </p:grpSpPr>
        <p:sp>
          <p:nvSpPr>
            <p:cNvPr id="45" name="íṣlîḑé">
              <a:extLst>
                <a:ext uri="{FF2B5EF4-FFF2-40B4-BE49-F238E27FC236}">
                  <a16:creationId xmlns:a16="http://schemas.microsoft.com/office/drawing/2014/main" id="{D94F8886-E427-FD70-7048-B21183905214}"/>
                </a:ext>
              </a:extLst>
            </p:cNvPr>
            <p:cNvSpPr txBox="1"/>
            <p:nvPr/>
          </p:nvSpPr>
          <p:spPr>
            <a:xfrm>
              <a:off x="7308106" y="5263376"/>
              <a:ext cx="3878329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sym typeface="+mn-lt"/>
                </a:rPr>
                <a:t>Demo Show</a:t>
              </a:r>
            </a:p>
          </p:txBody>
        </p:sp>
        <p:sp>
          <p:nvSpPr>
            <p:cNvPr id="46" name="iṡļïḋê">
              <a:extLst>
                <a:ext uri="{FF2B5EF4-FFF2-40B4-BE49-F238E27FC236}">
                  <a16:creationId xmlns:a16="http://schemas.microsoft.com/office/drawing/2014/main" id="{9E5DA6C9-95EC-5A75-DFE0-C3475D1BE1EC}"/>
                </a:ext>
              </a:extLst>
            </p:cNvPr>
            <p:cNvSpPr/>
            <p:nvPr/>
          </p:nvSpPr>
          <p:spPr>
            <a:xfrm>
              <a:off x="6300084" y="5278972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cs typeface="+mn-ea"/>
                  <a:sym typeface="+mn-lt"/>
                </a:rPr>
                <a:t>05</a:t>
              </a:r>
              <a:endParaRPr lang="zh-CN" altLang="en-US" sz="1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567065" y="389299"/>
            <a:ext cx="1828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5F3F4"/>
                </a:solidFill>
              </a:rPr>
              <a:t>https://www.ypppt.com/</a:t>
            </a:r>
            <a:endParaRPr lang="zh-CN" altLang="en-US" sz="1050" dirty="0">
              <a:solidFill>
                <a:srgbClr val="F5F3F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017CF5-6574-77CC-2DD5-92B88E11C8A6}"/>
              </a:ext>
            </a:extLst>
          </p:cNvPr>
          <p:cNvSpPr txBox="1"/>
          <p:nvPr/>
        </p:nvSpPr>
        <p:spPr>
          <a:xfrm>
            <a:off x="1736036" y="6368586"/>
            <a:ext cx="975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VITS: </a:t>
            </a:r>
            <a:r>
              <a:rPr lang="en" altLang="zh-CN" b="1" i="0" dirty="0">
                <a:solidFill>
                  <a:srgbClr val="1F2328"/>
                </a:solidFill>
                <a:effectLst/>
                <a:latin typeface="-apple-system"/>
              </a:rPr>
              <a:t>Conditional Variational Autoencoder with Adversarial Learning for End-to-End Text-to-Speech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169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VITS Model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14201D-D9BF-F424-77FE-7467C4B1E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52" y="1411181"/>
            <a:ext cx="8777470" cy="5081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6072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BC981BB-B39A-4D89-A83D-56DAABCCB6AB}"/>
              </a:ext>
            </a:extLst>
          </p:cNvPr>
          <p:cNvSpPr txBox="1"/>
          <p:nvPr/>
        </p:nvSpPr>
        <p:spPr>
          <a:xfrm>
            <a:off x="7110210" y="2180675"/>
            <a:ext cx="1565085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>
              <a:buSzPct val="25000"/>
            </a:pPr>
            <a:r>
              <a:rPr lang="en-US" altLang="zh-CN" sz="1600" b="1" dirty="0">
                <a:cs typeface="+mn-ea"/>
                <a:sym typeface="+mn-lt"/>
              </a:rPr>
              <a:t>New language support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07E9F7-101B-4DC5-A3F6-64B8C6E15D5C}"/>
              </a:ext>
            </a:extLst>
          </p:cNvPr>
          <p:cNvGrpSpPr/>
          <p:nvPr/>
        </p:nvGrpSpPr>
        <p:grpSpPr>
          <a:xfrm>
            <a:off x="8406677" y="2087793"/>
            <a:ext cx="3082999" cy="1156792"/>
            <a:chOff x="7828586" y="1625674"/>
            <a:chExt cx="3082999" cy="1156792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0CC0C33-BF4A-4C2B-AEB8-FB455041F3E2}"/>
                </a:ext>
              </a:extLst>
            </p:cNvPr>
            <p:cNvCxnSpPr>
              <a:cxnSpLocks/>
            </p:cNvCxnSpPr>
            <p:nvPr/>
          </p:nvCxnSpPr>
          <p:spPr>
            <a:xfrm>
              <a:off x="7828586" y="2069708"/>
              <a:ext cx="495300" cy="0"/>
            </a:xfrm>
            <a:prstGeom prst="straightConnector1">
              <a:avLst/>
            </a:pr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23C20AD-5769-41AD-B641-D6CDBED5F65F}"/>
                </a:ext>
              </a:extLst>
            </p:cNvPr>
            <p:cNvSpPr/>
            <p:nvPr/>
          </p:nvSpPr>
          <p:spPr>
            <a:xfrm flipH="1">
              <a:off x="8274909" y="1625674"/>
              <a:ext cx="2636676" cy="1156792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" altLang="zh-CN" sz="1600" b="1" dirty="0">
                  <a:cs typeface="+mn-ea"/>
                </a:rPr>
                <a:t>Train the VITS model on Chinese datasets from scratch.</a:t>
              </a:r>
              <a:endParaRPr lang="en-US" altLang="zh-CN" sz="1600" b="1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C96233E-69DD-46C3-A304-15FD54D23A04}"/>
              </a:ext>
            </a:extLst>
          </p:cNvPr>
          <p:cNvGrpSpPr/>
          <p:nvPr/>
        </p:nvGrpSpPr>
        <p:grpSpPr>
          <a:xfrm>
            <a:off x="4864981" y="2591013"/>
            <a:ext cx="2288835" cy="2585429"/>
            <a:chOff x="4864981" y="2591013"/>
            <a:chExt cx="2288835" cy="2585429"/>
          </a:xfrm>
        </p:grpSpPr>
        <p:sp>
          <p:nvSpPr>
            <p:cNvPr id="4" name="任意多边形 2">
              <a:extLst>
                <a:ext uri="{FF2B5EF4-FFF2-40B4-BE49-F238E27FC236}">
                  <a16:creationId xmlns:a16="http://schemas.microsoft.com/office/drawing/2014/main" id="{F79D156F-6AD1-448F-BA40-685F5798C73F}"/>
                </a:ext>
              </a:extLst>
            </p:cNvPr>
            <p:cNvSpPr/>
            <p:nvPr/>
          </p:nvSpPr>
          <p:spPr>
            <a:xfrm>
              <a:off x="6743616" y="2591013"/>
              <a:ext cx="393700" cy="2585429"/>
            </a:xfrm>
            <a:custGeom>
              <a:avLst/>
              <a:gdLst>
                <a:gd name="connsiteX0" fmla="*/ 393700 w 393700"/>
                <a:gd name="connsiteY0" fmla="*/ 0 h 1828800"/>
                <a:gd name="connsiteX1" fmla="*/ 0 w 393700"/>
                <a:gd name="connsiteY1" fmla="*/ 0 h 1828800"/>
                <a:gd name="connsiteX2" fmla="*/ 0 w 393700"/>
                <a:gd name="connsiteY2" fmla="*/ 1828800 h 1828800"/>
                <a:gd name="connsiteX3" fmla="*/ 368300 w 393700"/>
                <a:gd name="connsiteY3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" h="1828800">
                  <a:moveTo>
                    <a:pt x="3937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368300" y="1828800"/>
                  </a:lnTo>
                </a:path>
              </a:pathLst>
            </a:cu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78F4B9A-3A26-47F6-9F86-271E5C43BCA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814689" y="3680221"/>
              <a:ext cx="410200" cy="410198"/>
              <a:chOff x="4471992" y="3130100"/>
              <a:chExt cx="410200" cy="410198"/>
            </a:xfrm>
          </p:grpSpPr>
          <p:sp>
            <p:nvSpPr>
              <p:cNvPr id="26" name="圆角矩形 5">
                <a:extLst>
                  <a:ext uri="{FF2B5EF4-FFF2-40B4-BE49-F238E27FC236}">
                    <a16:creationId xmlns:a16="http://schemas.microsoft.com/office/drawing/2014/main" id="{BF37BC07-72C1-48BA-9A3F-471C40E2F527}"/>
                  </a:ext>
                </a:extLst>
              </p:cNvPr>
              <p:cNvSpPr/>
              <p:nvPr/>
            </p:nvSpPr>
            <p:spPr>
              <a:xfrm>
                <a:off x="4471992" y="3130100"/>
                <a:ext cx="410200" cy="410198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 6">
                <a:extLst>
                  <a:ext uri="{FF2B5EF4-FFF2-40B4-BE49-F238E27FC236}">
                    <a16:creationId xmlns:a16="http://schemas.microsoft.com/office/drawing/2014/main" id="{798D14E1-C153-4AC9-91A5-2919AFC61C60}"/>
                  </a:ext>
                </a:extLst>
              </p:cNvPr>
              <p:cNvSpPr/>
              <p:nvPr/>
            </p:nvSpPr>
            <p:spPr>
              <a:xfrm>
                <a:off x="4595899" y="3252548"/>
                <a:ext cx="162386" cy="17800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17EE5F0-2FE3-46C5-A222-204AAA0A710B}"/>
                </a:ext>
              </a:extLst>
            </p:cNvPr>
            <p:cNvCxnSpPr>
              <a:cxnSpLocks/>
            </p:cNvCxnSpPr>
            <p:nvPr/>
          </p:nvCxnSpPr>
          <p:spPr>
            <a:xfrm>
              <a:off x="6224891" y="3885321"/>
              <a:ext cx="928925" cy="0"/>
            </a:xfrm>
            <a:prstGeom prst="straightConnector1">
              <a:avLst/>
            </a:pr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0B5B9F7-D9EC-42FF-8C1D-0E68CF5C431D}"/>
                </a:ext>
              </a:extLst>
            </p:cNvPr>
            <p:cNvCxnSpPr>
              <a:cxnSpLocks/>
            </p:cNvCxnSpPr>
            <p:nvPr/>
          </p:nvCxnSpPr>
          <p:spPr>
            <a:xfrm>
              <a:off x="4864981" y="3885321"/>
              <a:ext cx="928925" cy="0"/>
            </a:xfrm>
            <a:prstGeom prst="straightConnector1">
              <a:avLst/>
            </a:pr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3F27236-3162-4F1A-B8C8-425E9F847D6D}"/>
              </a:ext>
            </a:extLst>
          </p:cNvPr>
          <p:cNvSpPr txBox="1"/>
          <p:nvPr/>
        </p:nvSpPr>
        <p:spPr>
          <a:xfrm>
            <a:off x="7110210" y="4722075"/>
            <a:ext cx="1565085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>
              <a:buSzPct val="25000"/>
            </a:pPr>
            <a:r>
              <a:rPr lang="en-US" altLang="zh-CN" sz="1600" b="1" dirty="0">
                <a:cs typeface="+mn-ea"/>
                <a:sym typeface="+mn-lt"/>
              </a:rPr>
              <a:t>New </a:t>
            </a:r>
          </a:p>
          <a:p>
            <a:pPr>
              <a:buSzPct val="25000"/>
            </a:pPr>
            <a:r>
              <a:rPr lang="en-US" altLang="zh-CN" sz="1600" b="1" dirty="0">
                <a:cs typeface="+mn-ea"/>
                <a:sym typeface="+mn-lt"/>
              </a:rPr>
              <a:t>speaker support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BC24D21-3489-4CB0-9B60-A769CE71F84E}"/>
              </a:ext>
            </a:extLst>
          </p:cNvPr>
          <p:cNvGrpSpPr/>
          <p:nvPr/>
        </p:nvGrpSpPr>
        <p:grpSpPr>
          <a:xfrm>
            <a:off x="8406677" y="4578791"/>
            <a:ext cx="3668932" cy="1156792"/>
            <a:chOff x="7828586" y="3254916"/>
            <a:chExt cx="3668932" cy="1156792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E744A4-D784-4C9C-BA31-08ED5C994C82}"/>
                </a:ext>
              </a:extLst>
            </p:cNvPr>
            <p:cNvCxnSpPr>
              <a:cxnSpLocks/>
            </p:cNvCxnSpPr>
            <p:nvPr/>
          </p:nvCxnSpPr>
          <p:spPr>
            <a:xfrm>
              <a:off x="7828586" y="3833312"/>
              <a:ext cx="495300" cy="0"/>
            </a:xfrm>
            <a:prstGeom prst="straightConnector1">
              <a:avLst/>
            </a:pr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1ED3D17-A17F-4DEB-B26B-D6E401CC3E6B}"/>
                </a:ext>
              </a:extLst>
            </p:cNvPr>
            <p:cNvSpPr/>
            <p:nvPr/>
          </p:nvSpPr>
          <p:spPr>
            <a:xfrm flipH="1">
              <a:off x="8323884" y="3254916"/>
              <a:ext cx="3173634" cy="1156792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" altLang="zh-CN" sz="1600" b="1" dirty="0">
                  <a:cs typeface="+mn-ea"/>
                </a:rPr>
                <a:t>Fine-tune the VITS model on Chinese and Japanese with pre-trained model weights. </a:t>
              </a:r>
              <a:endParaRPr lang="en-US" altLang="zh-CN" sz="1600" b="1" dirty="0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45F675-C120-42D4-AE8D-B07C29E90B95}"/>
              </a:ext>
            </a:extLst>
          </p:cNvPr>
          <p:cNvGrpSpPr/>
          <p:nvPr/>
        </p:nvGrpSpPr>
        <p:grpSpPr>
          <a:xfrm>
            <a:off x="116391" y="2787172"/>
            <a:ext cx="3135085" cy="2208993"/>
            <a:chOff x="-35909" y="3215366"/>
            <a:chExt cx="3135085" cy="2208993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C571E6D-FBCA-4A16-BDAA-484BE547F0C7}"/>
                </a:ext>
              </a:extLst>
            </p:cNvPr>
            <p:cNvSpPr txBox="1"/>
            <p:nvPr/>
          </p:nvSpPr>
          <p:spPr>
            <a:xfrm>
              <a:off x="624516" y="3215366"/>
              <a:ext cx="1754430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>
                <a:buSzPct val="25000"/>
              </a:pPr>
              <a:r>
                <a:rPr lang="en-US" altLang="zh-CN" sz="2000" b="1" dirty="0">
                  <a:cs typeface="+mn-ea"/>
                  <a:sym typeface="+mn-lt"/>
                </a:rPr>
                <a:t>Main idea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238ACB-9399-4AD0-9003-74DB05C44C0B}"/>
                </a:ext>
              </a:extLst>
            </p:cNvPr>
            <p:cNvSpPr/>
            <p:nvPr/>
          </p:nvSpPr>
          <p:spPr>
            <a:xfrm flipH="1">
              <a:off x="-35909" y="3703375"/>
              <a:ext cx="3135085" cy="172098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1. Use the VITS model as the backbone.</a:t>
              </a:r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" altLang="zh-CN" sz="1200" b="0" i="0" dirty="0">
                  <a:solidFill>
                    <a:srgbClr val="000000"/>
                  </a:solidFill>
                  <a:effectLst/>
                </a:rPr>
                <a:t>2. A parallel end-to-end TTS method.</a:t>
              </a:r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" altLang="zh-CN" sz="1200" b="0" i="0" dirty="0">
                  <a:solidFill>
                    <a:srgbClr val="000000"/>
                  </a:solidFill>
                  <a:effectLst/>
                </a:rPr>
                <a:t>3. </a:t>
              </a:r>
              <a:r>
                <a:rPr lang="en" altLang="zh-CN" sz="1200" dirty="0">
                  <a:solidFill>
                    <a:srgbClr val="000000"/>
                  </a:solidFill>
                </a:rPr>
                <a:t>A</a:t>
              </a:r>
              <a:r>
                <a:rPr lang="en" altLang="zh-CN" sz="1200" b="0" i="0" dirty="0">
                  <a:solidFill>
                    <a:srgbClr val="000000"/>
                  </a:solidFill>
                  <a:effectLst/>
                </a:rPr>
                <a:t>dopt variational inference augmented with normalizing flows.</a:t>
              </a:r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" altLang="zh-CN" sz="12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cs typeface="+mn-ea"/>
                  <a:sym typeface="+mn-lt"/>
                </a:rPr>
                <a:t>4.</a:t>
              </a:r>
              <a:r>
                <a:rPr lang="en" altLang="zh-CN" sz="1200" b="0" i="0" dirty="0">
                  <a:solidFill>
                    <a:srgbClr val="000000"/>
                  </a:solidFill>
                  <a:effectLst/>
                </a:rPr>
                <a:t> Improve the expressive power of generative modeling.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任意多边形 32">
            <a:extLst>
              <a:ext uri="{FF2B5EF4-FFF2-40B4-BE49-F238E27FC236}">
                <a16:creationId xmlns:a16="http://schemas.microsoft.com/office/drawing/2014/main" id="{7DEE9599-24EF-44ED-A6AF-79AB618A45BA}"/>
              </a:ext>
            </a:extLst>
          </p:cNvPr>
          <p:cNvSpPr/>
          <p:nvPr/>
        </p:nvSpPr>
        <p:spPr>
          <a:xfrm>
            <a:off x="3100093" y="2839694"/>
            <a:ext cx="2007145" cy="2004113"/>
          </a:xfrm>
          <a:custGeom>
            <a:avLst/>
            <a:gdLst>
              <a:gd name="T0" fmla="*/ 6030 w 6827"/>
              <a:gd name="T1" fmla="*/ 1707 h 6827"/>
              <a:gd name="T2" fmla="*/ 4324 w 6827"/>
              <a:gd name="T3" fmla="*/ 0 h 6827"/>
              <a:gd name="T4" fmla="*/ 0 w 6827"/>
              <a:gd name="T5" fmla="*/ 796 h 6827"/>
              <a:gd name="T6" fmla="*/ 796 w 6827"/>
              <a:gd name="T7" fmla="*/ 5120 h 6827"/>
              <a:gd name="T8" fmla="*/ 2503 w 6827"/>
              <a:gd name="T9" fmla="*/ 6827 h 6827"/>
              <a:gd name="T10" fmla="*/ 6827 w 6827"/>
              <a:gd name="T11" fmla="*/ 6030 h 6827"/>
              <a:gd name="T12" fmla="*/ 6030 w 6827"/>
              <a:gd name="T13" fmla="*/ 2389 h 6827"/>
              <a:gd name="T14" fmla="*/ 6030 w 6827"/>
              <a:gd name="T15" fmla="*/ 2162 h 6827"/>
              <a:gd name="T16" fmla="*/ 4437 w 6827"/>
              <a:gd name="T17" fmla="*/ 1584 h 6827"/>
              <a:gd name="T18" fmla="*/ 4437 w 6827"/>
              <a:gd name="T19" fmla="*/ 569 h 6827"/>
              <a:gd name="T20" fmla="*/ 3982 w 6827"/>
              <a:gd name="T21" fmla="*/ 796 h 6827"/>
              <a:gd name="T22" fmla="*/ 2742 w 6827"/>
              <a:gd name="T23" fmla="*/ 3263 h 6827"/>
              <a:gd name="T24" fmla="*/ 2963 w 6827"/>
              <a:gd name="T25" fmla="*/ 3152 h 6827"/>
              <a:gd name="T26" fmla="*/ 3210 w 6827"/>
              <a:gd name="T27" fmla="*/ 2869 h 6827"/>
              <a:gd name="T28" fmla="*/ 3289 w 6827"/>
              <a:gd name="T29" fmla="*/ 2630 h 6827"/>
              <a:gd name="T30" fmla="*/ 4197 w 6827"/>
              <a:gd name="T31" fmla="*/ 3538 h 6827"/>
              <a:gd name="T32" fmla="*/ 3958 w 6827"/>
              <a:gd name="T33" fmla="*/ 3617 h 6827"/>
              <a:gd name="T34" fmla="*/ 3674 w 6827"/>
              <a:gd name="T35" fmla="*/ 3864 h 6827"/>
              <a:gd name="T36" fmla="*/ 3564 w 6827"/>
              <a:gd name="T37" fmla="*/ 4084 h 6827"/>
              <a:gd name="T38" fmla="*/ 2617 w 6827"/>
              <a:gd name="T39" fmla="*/ 3291 h 6827"/>
              <a:gd name="T40" fmla="*/ 2162 w 6827"/>
              <a:gd name="T41" fmla="*/ 2503 h 6827"/>
              <a:gd name="T42" fmla="*/ 4324 w 6827"/>
              <a:gd name="T43" fmla="*/ 3982 h 6827"/>
              <a:gd name="T44" fmla="*/ 4096 w 6827"/>
              <a:gd name="T45" fmla="*/ 4437 h 6827"/>
              <a:gd name="T46" fmla="*/ 1503 w 6827"/>
              <a:gd name="T47" fmla="*/ 1162 h 6827"/>
              <a:gd name="T48" fmla="*/ 1582 w 6827"/>
              <a:gd name="T49" fmla="*/ 923 h 6827"/>
              <a:gd name="T50" fmla="*/ 3564 w 6827"/>
              <a:gd name="T51" fmla="*/ 1036 h 6827"/>
              <a:gd name="T52" fmla="*/ 3674 w 6827"/>
              <a:gd name="T53" fmla="*/ 1256 h 6827"/>
              <a:gd name="T54" fmla="*/ 3958 w 6827"/>
              <a:gd name="T55" fmla="*/ 1503 h 6827"/>
              <a:gd name="T56" fmla="*/ 4197 w 6827"/>
              <a:gd name="T57" fmla="*/ 1582 h 6827"/>
              <a:gd name="T58" fmla="*/ 2503 w 6827"/>
              <a:gd name="T59" fmla="*/ 1707 h 6827"/>
              <a:gd name="T60" fmla="*/ 569 w 6827"/>
              <a:gd name="T61" fmla="*/ 910 h 6827"/>
              <a:gd name="T62" fmla="*/ 796 w 6827"/>
              <a:gd name="T63" fmla="*/ 683 h 6827"/>
              <a:gd name="T64" fmla="*/ 683 w 6827"/>
              <a:gd name="T65" fmla="*/ 4324 h 6827"/>
              <a:gd name="T66" fmla="*/ 910 w 6827"/>
              <a:gd name="T67" fmla="*/ 4096 h 6827"/>
              <a:gd name="T68" fmla="*/ 1162 w 6827"/>
              <a:gd name="T69" fmla="*/ 3617 h 6827"/>
              <a:gd name="T70" fmla="*/ 923 w 6827"/>
              <a:gd name="T71" fmla="*/ 3538 h 6827"/>
              <a:gd name="T72" fmla="*/ 1036 w 6827"/>
              <a:gd name="T73" fmla="*/ 1556 h 6827"/>
              <a:gd name="T74" fmla="*/ 1256 w 6827"/>
              <a:gd name="T75" fmla="*/ 1446 h 6827"/>
              <a:gd name="T76" fmla="*/ 2389 w 6827"/>
              <a:gd name="T77" fmla="*/ 3290 h 6827"/>
              <a:gd name="T78" fmla="*/ 1556 w 6827"/>
              <a:gd name="T79" fmla="*/ 4084 h 6827"/>
              <a:gd name="T80" fmla="*/ 1446 w 6827"/>
              <a:gd name="T81" fmla="*/ 3864 h 6827"/>
              <a:gd name="T82" fmla="*/ 1584 w 6827"/>
              <a:gd name="T83" fmla="*/ 4437 h 6827"/>
              <a:gd name="T84" fmla="*/ 1382 w 6827"/>
              <a:gd name="T85" fmla="*/ 4862 h 6827"/>
              <a:gd name="T86" fmla="*/ 2162 w 6827"/>
              <a:gd name="T87" fmla="*/ 6030 h 6827"/>
              <a:gd name="T88" fmla="*/ 5381 w 6827"/>
              <a:gd name="T89" fmla="*/ 5571 h 6827"/>
              <a:gd name="T90" fmla="*/ 5271 w 6827"/>
              <a:gd name="T91" fmla="*/ 5791 h 6827"/>
              <a:gd name="T92" fmla="*/ 3289 w 6827"/>
              <a:gd name="T93" fmla="*/ 5904 h 6827"/>
              <a:gd name="T94" fmla="*/ 3210 w 6827"/>
              <a:gd name="T95" fmla="*/ 5665 h 6827"/>
              <a:gd name="T96" fmla="*/ 2963 w 6827"/>
              <a:gd name="T97" fmla="*/ 5381 h 6827"/>
              <a:gd name="T98" fmla="*/ 2742 w 6827"/>
              <a:gd name="T99" fmla="*/ 5271 h 6827"/>
              <a:gd name="T100" fmla="*/ 3536 w 6827"/>
              <a:gd name="T101" fmla="*/ 4437 h 6827"/>
              <a:gd name="T102" fmla="*/ 5381 w 6827"/>
              <a:gd name="T103" fmla="*/ 5571 h 6827"/>
              <a:gd name="T104" fmla="*/ 4960 w 6827"/>
              <a:gd name="T105" fmla="*/ 4800 h 6827"/>
              <a:gd name="T106" fmla="*/ 5242 w 6827"/>
              <a:gd name="T107" fmla="*/ 2617 h 6827"/>
              <a:gd name="T108" fmla="*/ 5315 w 6827"/>
              <a:gd name="T109" fmla="*/ 2850 h 6827"/>
              <a:gd name="T110" fmla="*/ 5467 w 6827"/>
              <a:gd name="T111" fmla="*/ 3066 h 6827"/>
              <a:gd name="T112" fmla="*/ 5664 w 6827"/>
              <a:gd name="T113" fmla="*/ 3210 h 6827"/>
              <a:gd name="T114" fmla="*/ 5904 w 6827"/>
              <a:gd name="T115" fmla="*/ 3289 h 6827"/>
              <a:gd name="T116" fmla="*/ 5791 w 6827"/>
              <a:gd name="T117" fmla="*/ 5271 h 6827"/>
              <a:gd name="T118" fmla="*/ 6030 w 6827"/>
              <a:gd name="T119" fmla="*/ 5916 h 6827"/>
              <a:gd name="T120" fmla="*/ 6030 w 6827"/>
              <a:gd name="T121" fmla="*/ 5689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27" h="6827">
                <a:moveTo>
                  <a:pt x="6144" y="5243"/>
                </a:moveTo>
                <a:lnTo>
                  <a:pt x="6144" y="3290"/>
                </a:lnTo>
                <a:cubicBezTo>
                  <a:pt x="6529" y="3235"/>
                  <a:pt x="6827" y="2903"/>
                  <a:pt x="6827" y="2503"/>
                </a:cubicBezTo>
                <a:cubicBezTo>
                  <a:pt x="6827" y="2064"/>
                  <a:pt x="6469" y="1707"/>
                  <a:pt x="6030" y="1707"/>
                </a:cubicBezTo>
                <a:cubicBezTo>
                  <a:pt x="5881" y="1707"/>
                  <a:pt x="5742" y="1749"/>
                  <a:pt x="5622" y="1820"/>
                </a:cubicBezTo>
                <a:lnTo>
                  <a:pt x="5006" y="1204"/>
                </a:lnTo>
                <a:cubicBezTo>
                  <a:pt x="5078" y="1085"/>
                  <a:pt x="5120" y="946"/>
                  <a:pt x="5120" y="796"/>
                </a:cubicBezTo>
                <a:cubicBezTo>
                  <a:pt x="5120" y="357"/>
                  <a:pt x="4763" y="0"/>
                  <a:pt x="4324" y="0"/>
                </a:cubicBezTo>
                <a:cubicBezTo>
                  <a:pt x="3923" y="0"/>
                  <a:pt x="3592" y="297"/>
                  <a:pt x="3536" y="683"/>
                </a:cubicBezTo>
                <a:lnTo>
                  <a:pt x="1584" y="683"/>
                </a:lnTo>
                <a:cubicBezTo>
                  <a:pt x="1528" y="297"/>
                  <a:pt x="1197" y="0"/>
                  <a:pt x="796" y="0"/>
                </a:cubicBezTo>
                <a:cubicBezTo>
                  <a:pt x="357" y="0"/>
                  <a:pt x="0" y="357"/>
                  <a:pt x="0" y="796"/>
                </a:cubicBezTo>
                <a:cubicBezTo>
                  <a:pt x="0" y="1197"/>
                  <a:pt x="297" y="1528"/>
                  <a:pt x="683" y="1584"/>
                </a:cubicBezTo>
                <a:lnTo>
                  <a:pt x="683" y="3536"/>
                </a:lnTo>
                <a:cubicBezTo>
                  <a:pt x="297" y="3592"/>
                  <a:pt x="0" y="3923"/>
                  <a:pt x="0" y="4324"/>
                </a:cubicBezTo>
                <a:cubicBezTo>
                  <a:pt x="0" y="4763"/>
                  <a:pt x="357" y="5120"/>
                  <a:pt x="796" y="5120"/>
                </a:cubicBezTo>
                <a:cubicBezTo>
                  <a:pt x="946" y="5120"/>
                  <a:pt x="1085" y="5078"/>
                  <a:pt x="1204" y="5006"/>
                </a:cubicBezTo>
                <a:lnTo>
                  <a:pt x="1820" y="5622"/>
                </a:lnTo>
                <a:cubicBezTo>
                  <a:pt x="1749" y="5742"/>
                  <a:pt x="1707" y="5881"/>
                  <a:pt x="1707" y="6030"/>
                </a:cubicBezTo>
                <a:cubicBezTo>
                  <a:pt x="1707" y="6469"/>
                  <a:pt x="2064" y="6827"/>
                  <a:pt x="2503" y="6827"/>
                </a:cubicBezTo>
                <a:cubicBezTo>
                  <a:pt x="2903" y="6827"/>
                  <a:pt x="3235" y="6529"/>
                  <a:pt x="3290" y="6144"/>
                </a:cubicBezTo>
                <a:lnTo>
                  <a:pt x="5243" y="6144"/>
                </a:lnTo>
                <a:cubicBezTo>
                  <a:pt x="5298" y="6529"/>
                  <a:pt x="5630" y="6827"/>
                  <a:pt x="6030" y="6827"/>
                </a:cubicBezTo>
                <a:cubicBezTo>
                  <a:pt x="6469" y="6827"/>
                  <a:pt x="6827" y="6469"/>
                  <a:pt x="6827" y="6030"/>
                </a:cubicBezTo>
                <a:cubicBezTo>
                  <a:pt x="6827" y="5630"/>
                  <a:pt x="6529" y="5298"/>
                  <a:pt x="6144" y="5243"/>
                </a:cubicBezTo>
                <a:close/>
                <a:moveTo>
                  <a:pt x="6030" y="2162"/>
                </a:moveTo>
                <a:cubicBezTo>
                  <a:pt x="6093" y="2162"/>
                  <a:pt x="6144" y="2213"/>
                  <a:pt x="6144" y="2276"/>
                </a:cubicBezTo>
                <a:cubicBezTo>
                  <a:pt x="6144" y="2338"/>
                  <a:pt x="6093" y="2389"/>
                  <a:pt x="6030" y="2389"/>
                </a:cubicBezTo>
                <a:cubicBezTo>
                  <a:pt x="5967" y="2389"/>
                  <a:pt x="5916" y="2440"/>
                  <a:pt x="5916" y="2503"/>
                </a:cubicBezTo>
                <a:cubicBezTo>
                  <a:pt x="5916" y="2566"/>
                  <a:pt x="5866" y="2617"/>
                  <a:pt x="5803" y="2617"/>
                </a:cubicBezTo>
                <a:cubicBezTo>
                  <a:pt x="5740" y="2617"/>
                  <a:pt x="5689" y="2566"/>
                  <a:pt x="5689" y="2503"/>
                </a:cubicBezTo>
                <a:cubicBezTo>
                  <a:pt x="5689" y="2315"/>
                  <a:pt x="5842" y="2162"/>
                  <a:pt x="6030" y="2162"/>
                </a:cubicBezTo>
                <a:close/>
                <a:moveTo>
                  <a:pt x="5445" y="1965"/>
                </a:moveTo>
                <a:cubicBezTo>
                  <a:pt x="5339" y="2080"/>
                  <a:pt x="5266" y="2227"/>
                  <a:pt x="5243" y="2389"/>
                </a:cubicBezTo>
                <a:lnTo>
                  <a:pt x="4437" y="2389"/>
                </a:lnTo>
                <a:lnTo>
                  <a:pt x="4437" y="1584"/>
                </a:lnTo>
                <a:cubicBezTo>
                  <a:pt x="4600" y="1560"/>
                  <a:pt x="4746" y="1488"/>
                  <a:pt x="4862" y="1382"/>
                </a:cubicBezTo>
                <a:lnTo>
                  <a:pt x="5445" y="1965"/>
                </a:lnTo>
                <a:close/>
                <a:moveTo>
                  <a:pt x="4324" y="455"/>
                </a:moveTo>
                <a:cubicBezTo>
                  <a:pt x="4386" y="455"/>
                  <a:pt x="4437" y="506"/>
                  <a:pt x="4437" y="569"/>
                </a:cubicBezTo>
                <a:cubicBezTo>
                  <a:pt x="4437" y="632"/>
                  <a:pt x="4386" y="683"/>
                  <a:pt x="4324" y="683"/>
                </a:cubicBezTo>
                <a:cubicBezTo>
                  <a:pt x="4261" y="683"/>
                  <a:pt x="4210" y="734"/>
                  <a:pt x="4210" y="796"/>
                </a:cubicBezTo>
                <a:cubicBezTo>
                  <a:pt x="4210" y="859"/>
                  <a:pt x="4159" y="910"/>
                  <a:pt x="4096" y="910"/>
                </a:cubicBezTo>
                <a:cubicBezTo>
                  <a:pt x="4033" y="910"/>
                  <a:pt x="3982" y="859"/>
                  <a:pt x="3982" y="796"/>
                </a:cubicBezTo>
                <a:cubicBezTo>
                  <a:pt x="3982" y="608"/>
                  <a:pt x="4135" y="455"/>
                  <a:pt x="4324" y="455"/>
                </a:cubicBezTo>
                <a:close/>
                <a:moveTo>
                  <a:pt x="2617" y="3291"/>
                </a:moveTo>
                <a:cubicBezTo>
                  <a:pt x="2621" y="3291"/>
                  <a:pt x="2625" y="3289"/>
                  <a:pt x="2630" y="3289"/>
                </a:cubicBezTo>
                <a:cubicBezTo>
                  <a:pt x="2668" y="3282"/>
                  <a:pt x="2706" y="3274"/>
                  <a:pt x="2742" y="3263"/>
                </a:cubicBezTo>
                <a:cubicBezTo>
                  <a:pt x="2744" y="3262"/>
                  <a:pt x="2746" y="3261"/>
                  <a:pt x="2749" y="3260"/>
                </a:cubicBezTo>
                <a:cubicBezTo>
                  <a:pt x="2784" y="3249"/>
                  <a:pt x="2818" y="3235"/>
                  <a:pt x="2851" y="3219"/>
                </a:cubicBezTo>
                <a:cubicBezTo>
                  <a:pt x="2857" y="3216"/>
                  <a:pt x="2863" y="3213"/>
                  <a:pt x="2869" y="3210"/>
                </a:cubicBezTo>
                <a:cubicBezTo>
                  <a:pt x="2901" y="3193"/>
                  <a:pt x="2933" y="3174"/>
                  <a:pt x="2963" y="3152"/>
                </a:cubicBezTo>
                <a:cubicBezTo>
                  <a:pt x="2969" y="3148"/>
                  <a:pt x="2974" y="3144"/>
                  <a:pt x="2980" y="3140"/>
                </a:cubicBezTo>
                <a:cubicBezTo>
                  <a:pt x="3040" y="3094"/>
                  <a:pt x="3094" y="3040"/>
                  <a:pt x="3140" y="2980"/>
                </a:cubicBezTo>
                <a:cubicBezTo>
                  <a:pt x="3144" y="2974"/>
                  <a:pt x="3148" y="2969"/>
                  <a:pt x="3152" y="2963"/>
                </a:cubicBezTo>
                <a:cubicBezTo>
                  <a:pt x="3174" y="2933"/>
                  <a:pt x="3193" y="2901"/>
                  <a:pt x="3210" y="2869"/>
                </a:cubicBezTo>
                <a:cubicBezTo>
                  <a:pt x="3213" y="2863"/>
                  <a:pt x="3216" y="2857"/>
                  <a:pt x="3219" y="2851"/>
                </a:cubicBezTo>
                <a:cubicBezTo>
                  <a:pt x="3235" y="2818"/>
                  <a:pt x="3249" y="2784"/>
                  <a:pt x="3260" y="2749"/>
                </a:cubicBezTo>
                <a:cubicBezTo>
                  <a:pt x="3261" y="2746"/>
                  <a:pt x="3262" y="2744"/>
                  <a:pt x="3263" y="2742"/>
                </a:cubicBezTo>
                <a:cubicBezTo>
                  <a:pt x="3274" y="2706"/>
                  <a:pt x="3282" y="2668"/>
                  <a:pt x="3289" y="2630"/>
                </a:cubicBezTo>
                <a:cubicBezTo>
                  <a:pt x="3289" y="2625"/>
                  <a:pt x="3291" y="2621"/>
                  <a:pt x="3291" y="2617"/>
                </a:cubicBezTo>
                <a:lnTo>
                  <a:pt x="4210" y="2617"/>
                </a:lnTo>
                <a:lnTo>
                  <a:pt x="4210" y="3535"/>
                </a:lnTo>
                <a:cubicBezTo>
                  <a:pt x="4205" y="3536"/>
                  <a:pt x="4201" y="3537"/>
                  <a:pt x="4197" y="3538"/>
                </a:cubicBezTo>
                <a:cubicBezTo>
                  <a:pt x="4158" y="3544"/>
                  <a:pt x="4121" y="3552"/>
                  <a:pt x="4084" y="3564"/>
                </a:cubicBezTo>
                <a:cubicBezTo>
                  <a:pt x="4082" y="3565"/>
                  <a:pt x="4080" y="3566"/>
                  <a:pt x="4078" y="3566"/>
                </a:cubicBezTo>
                <a:cubicBezTo>
                  <a:pt x="4043" y="3578"/>
                  <a:pt x="4009" y="3592"/>
                  <a:pt x="3976" y="3608"/>
                </a:cubicBezTo>
                <a:cubicBezTo>
                  <a:pt x="3970" y="3611"/>
                  <a:pt x="3964" y="3614"/>
                  <a:pt x="3958" y="3617"/>
                </a:cubicBezTo>
                <a:cubicBezTo>
                  <a:pt x="3925" y="3634"/>
                  <a:pt x="3894" y="3653"/>
                  <a:pt x="3864" y="3674"/>
                </a:cubicBezTo>
                <a:cubicBezTo>
                  <a:pt x="3858" y="3678"/>
                  <a:pt x="3853" y="3683"/>
                  <a:pt x="3847" y="3687"/>
                </a:cubicBezTo>
                <a:cubicBezTo>
                  <a:pt x="3786" y="3732"/>
                  <a:pt x="3732" y="3786"/>
                  <a:pt x="3687" y="3847"/>
                </a:cubicBezTo>
                <a:cubicBezTo>
                  <a:pt x="3683" y="3853"/>
                  <a:pt x="3678" y="3858"/>
                  <a:pt x="3674" y="3864"/>
                </a:cubicBezTo>
                <a:cubicBezTo>
                  <a:pt x="3653" y="3894"/>
                  <a:pt x="3634" y="3925"/>
                  <a:pt x="3617" y="3958"/>
                </a:cubicBezTo>
                <a:cubicBezTo>
                  <a:pt x="3614" y="3964"/>
                  <a:pt x="3611" y="3970"/>
                  <a:pt x="3608" y="3976"/>
                </a:cubicBezTo>
                <a:cubicBezTo>
                  <a:pt x="3592" y="4009"/>
                  <a:pt x="3578" y="4043"/>
                  <a:pt x="3566" y="4078"/>
                </a:cubicBezTo>
                <a:cubicBezTo>
                  <a:pt x="3566" y="4080"/>
                  <a:pt x="3565" y="4082"/>
                  <a:pt x="3564" y="4084"/>
                </a:cubicBezTo>
                <a:cubicBezTo>
                  <a:pt x="3552" y="4121"/>
                  <a:pt x="3544" y="4158"/>
                  <a:pt x="3538" y="4197"/>
                </a:cubicBezTo>
                <a:cubicBezTo>
                  <a:pt x="3537" y="4201"/>
                  <a:pt x="3536" y="4205"/>
                  <a:pt x="3535" y="4210"/>
                </a:cubicBezTo>
                <a:lnTo>
                  <a:pt x="2617" y="4210"/>
                </a:lnTo>
                <a:lnTo>
                  <a:pt x="2617" y="3291"/>
                </a:lnTo>
                <a:close/>
                <a:moveTo>
                  <a:pt x="2503" y="2389"/>
                </a:moveTo>
                <a:cubicBezTo>
                  <a:pt x="2440" y="2389"/>
                  <a:pt x="2389" y="2440"/>
                  <a:pt x="2389" y="2503"/>
                </a:cubicBezTo>
                <a:cubicBezTo>
                  <a:pt x="2389" y="2566"/>
                  <a:pt x="2338" y="2617"/>
                  <a:pt x="2276" y="2617"/>
                </a:cubicBezTo>
                <a:cubicBezTo>
                  <a:pt x="2213" y="2617"/>
                  <a:pt x="2162" y="2566"/>
                  <a:pt x="2162" y="2503"/>
                </a:cubicBezTo>
                <a:cubicBezTo>
                  <a:pt x="2162" y="2315"/>
                  <a:pt x="2315" y="2162"/>
                  <a:pt x="2503" y="2162"/>
                </a:cubicBezTo>
                <a:cubicBezTo>
                  <a:pt x="2566" y="2162"/>
                  <a:pt x="2617" y="2213"/>
                  <a:pt x="2617" y="2276"/>
                </a:cubicBezTo>
                <a:cubicBezTo>
                  <a:pt x="2617" y="2338"/>
                  <a:pt x="2566" y="2389"/>
                  <a:pt x="2503" y="2389"/>
                </a:cubicBezTo>
                <a:close/>
                <a:moveTo>
                  <a:pt x="4324" y="3982"/>
                </a:moveTo>
                <a:cubicBezTo>
                  <a:pt x="4386" y="3982"/>
                  <a:pt x="4437" y="4033"/>
                  <a:pt x="4437" y="4096"/>
                </a:cubicBezTo>
                <a:cubicBezTo>
                  <a:pt x="4437" y="4159"/>
                  <a:pt x="4386" y="4210"/>
                  <a:pt x="4324" y="4210"/>
                </a:cubicBezTo>
                <a:cubicBezTo>
                  <a:pt x="4261" y="4210"/>
                  <a:pt x="4210" y="4261"/>
                  <a:pt x="4210" y="4324"/>
                </a:cubicBezTo>
                <a:cubicBezTo>
                  <a:pt x="4210" y="4386"/>
                  <a:pt x="4159" y="4437"/>
                  <a:pt x="4096" y="4437"/>
                </a:cubicBezTo>
                <a:cubicBezTo>
                  <a:pt x="4033" y="4437"/>
                  <a:pt x="3982" y="4386"/>
                  <a:pt x="3982" y="4324"/>
                </a:cubicBezTo>
                <a:cubicBezTo>
                  <a:pt x="3982" y="4135"/>
                  <a:pt x="4135" y="3982"/>
                  <a:pt x="4324" y="3982"/>
                </a:cubicBezTo>
                <a:close/>
                <a:moveTo>
                  <a:pt x="1446" y="1256"/>
                </a:moveTo>
                <a:cubicBezTo>
                  <a:pt x="1467" y="1226"/>
                  <a:pt x="1486" y="1195"/>
                  <a:pt x="1503" y="1162"/>
                </a:cubicBezTo>
                <a:cubicBezTo>
                  <a:pt x="1506" y="1156"/>
                  <a:pt x="1509" y="1150"/>
                  <a:pt x="1512" y="1144"/>
                </a:cubicBezTo>
                <a:cubicBezTo>
                  <a:pt x="1528" y="1111"/>
                  <a:pt x="1542" y="1077"/>
                  <a:pt x="1554" y="1042"/>
                </a:cubicBezTo>
                <a:cubicBezTo>
                  <a:pt x="1554" y="1040"/>
                  <a:pt x="1555" y="1038"/>
                  <a:pt x="1556" y="1036"/>
                </a:cubicBezTo>
                <a:cubicBezTo>
                  <a:pt x="1568" y="999"/>
                  <a:pt x="1576" y="962"/>
                  <a:pt x="1582" y="923"/>
                </a:cubicBezTo>
                <a:cubicBezTo>
                  <a:pt x="1583" y="919"/>
                  <a:pt x="1584" y="915"/>
                  <a:pt x="1585" y="910"/>
                </a:cubicBezTo>
                <a:lnTo>
                  <a:pt x="3535" y="910"/>
                </a:lnTo>
                <a:cubicBezTo>
                  <a:pt x="3536" y="915"/>
                  <a:pt x="3537" y="919"/>
                  <a:pt x="3538" y="923"/>
                </a:cubicBezTo>
                <a:cubicBezTo>
                  <a:pt x="3544" y="962"/>
                  <a:pt x="3552" y="999"/>
                  <a:pt x="3564" y="1036"/>
                </a:cubicBezTo>
                <a:cubicBezTo>
                  <a:pt x="3565" y="1038"/>
                  <a:pt x="3566" y="1040"/>
                  <a:pt x="3566" y="1042"/>
                </a:cubicBezTo>
                <a:cubicBezTo>
                  <a:pt x="3578" y="1077"/>
                  <a:pt x="3592" y="1111"/>
                  <a:pt x="3608" y="1144"/>
                </a:cubicBezTo>
                <a:cubicBezTo>
                  <a:pt x="3611" y="1150"/>
                  <a:pt x="3614" y="1156"/>
                  <a:pt x="3617" y="1162"/>
                </a:cubicBezTo>
                <a:cubicBezTo>
                  <a:pt x="3634" y="1195"/>
                  <a:pt x="3653" y="1226"/>
                  <a:pt x="3674" y="1256"/>
                </a:cubicBezTo>
                <a:cubicBezTo>
                  <a:pt x="3678" y="1262"/>
                  <a:pt x="3683" y="1267"/>
                  <a:pt x="3687" y="1273"/>
                </a:cubicBezTo>
                <a:cubicBezTo>
                  <a:pt x="3732" y="1334"/>
                  <a:pt x="3786" y="1388"/>
                  <a:pt x="3847" y="1433"/>
                </a:cubicBezTo>
                <a:cubicBezTo>
                  <a:pt x="3853" y="1437"/>
                  <a:pt x="3858" y="1442"/>
                  <a:pt x="3864" y="1446"/>
                </a:cubicBezTo>
                <a:cubicBezTo>
                  <a:pt x="3894" y="1467"/>
                  <a:pt x="3925" y="1486"/>
                  <a:pt x="3958" y="1503"/>
                </a:cubicBezTo>
                <a:cubicBezTo>
                  <a:pt x="3964" y="1506"/>
                  <a:pt x="3970" y="1509"/>
                  <a:pt x="3976" y="1512"/>
                </a:cubicBezTo>
                <a:cubicBezTo>
                  <a:pt x="4009" y="1528"/>
                  <a:pt x="4043" y="1542"/>
                  <a:pt x="4078" y="1554"/>
                </a:cubicBezTo>
                <a:cubicBezTo>
                  <a:pt x="4080" y="1554"/>
                  <a:pt x="4082" y="1555"/>
                  <a:pt x="4084" y="1556"/>
                </a:cubicBezTo>
                <a:cubicBezTo>
                  <a:pt x="4121" y="1568"/>
                  <a:pt x="4158" y="1576"/>
                  <a:pt x="4197" y="1582"/>
                </a:cubicBezTo>
                <a:cubicBezTo>
                  <a:pt x="4201" y="1583"/>
                  <a:pt x="4205" y="1584"/>
                  <a:pt x="4210" y="1585"/>
                </a:cubicBezTo>
                <a:lnTo>
                  <a:pt x="4210" y="2389"/>
                </a:lnTo>
                <a:lnTo>
                  <a:pt x="3290" y="2389"/>
                </a:lnTo>
                <a:cubicBezTo>
                  <a:pt x="3235" y="2004"/>
                  <a:pt x="2904" y="1707"/>
                  <a:pt x="2503" y="1707"/>
                </a:cubicBezTo>
                <a:cubicBezTo>
                  <a:pt x="2324" y="1707"/>
                  <a:pt x="2160" y="1767"/>
                  <a:pt x="2027" y="1866"/>
                </a:cubicBezTo>
                <a:lnTo>
                  <a:pt x="1434" y="1273"/>
                </a:lnTo>
                <a:cubicBezTo>
                  <a:pt x="1438" y="1267"/>
                  <a:pt x="1442" y="1262"/>
                  <a:pt x="1446" y="1256"/>
                </a:cubicBezTo>
                <a:close/>
                <a:moveTo>
                  <a:pt x="569" y="910"/>
                </a:moveTo>
                <a:cubicBezTo>
                  <a:pt x="506" y="910"/>
                  <a:pt x="455" y="859"/>
                  <a:pt x="455" y="796"/>
                </a:cubicBezTo>
                <a:cubicBezTo>
                  <a:pt x="455" y="608"/>
                  <a:pt x="608" y="455"/>
                  <a:pt x="796" y="455"/>
                </a:cubicBezTo>
                <a:cubicBezTo>
                  <a:pt x="859" y="455"/>
                  <a:pt x="910" y="506"/>
                  <a:pt x="910" y="569"/>
                </a:cubicBezTo>
                <a:cubicBezTo>
                  <a:pt x="910" y="632"/>
                  <a:pt x="859" y="683"/>
                  <a:pt x="796" y="683"/>
                </a:cubicBezTo>
                <a:cubicBezTo>
                  <a:pt x="734" y="683"/>
                  <a:pt x="683" y="734"/>
                  <a:pt x="683" y="796"/>
                </a:cubicBezTo>
                <a:cubicBezTo>
                  <a:pt x="683" y="859"/>
                  <a:pt x="632" y="910"/>
                  <a:pt x="569" y="910"/>
                </a:cubicBezTo>
                <a:close/>
                <a:moveTo>
                  <a:pt x="796" y="4210"/>
                </a:moveTo>
                <a:cubicBezTo>
                  <a:pt x="734" y="4210"/>
                  <a:pt x="683" y="4261"/>
                  <a:pt x="683" y="4324"/>
                </a:cubicBezTo>
                <a:cubicBezTo>
                  <a:pt x="683" y="4386"/>
                  <a:pt x="632" y="4437"/>
                  <a:pt x="569" y="4437"/>
                </a:cubicBezTo>
                <a:cubicBezTo>
                  <a:pt x="506" y="4437"/>
                  <a:pt x="455" y="4386"/>
                  <a:pt x="455" y="4324"/>
                </a:cubicBezTo>
                <a:cubicBezTo>
                  <a:pt x="455" y="4135"/>
                  <a:pt x="608" y="3982"/>
                  <a:pt x="796" y="3982"/>
                </a:cubicBezTo>
                <a:cubicBezTo>
                  <a:pt x="859" y="3982"/>
                  <a:pt x="910" y="4033"/>
                  <a:pt x="910" y="4096"/>
                </a:cubicBezTo>
                <a:cubicBezTo>
                  <a:pt x="910" y="4159"/>
                  <a:pt x="859" y="4210"/>
                  <a:pt x="796" y="4210"/>
                </a:cubicBezTo>
                <a:close/>
                <a:moveTo>
                  <a:pt x="1273" y="3687"/>
                </a:moveTo>
                <a:cubicBezTo>
                  <a:pt x="1267" y="3683"/>
                  <a:pt x="1262" y="3678"/>
                  <a:pt x="1256" y="3674"/>
                </a:cubicBezTo>
                <a:cubicBezTo>
                  <a:pt x="1226" y="3653"/>
                  <a:pt x="1195" y="3634"/>
                  <a:pt x="1162" y="3617"/>
                </a:cubicBezTo>
                <a:cubicBezTo>
                  <a:pt x="1156" y="3614"/>
                  <a:pt x="1150" y="3611"/>
                  <a:pt x="1144" y="3608"/>
                </a:cubicBezTo>
                <a:cubicBezTo>
                  <a:pt x="1111" y="3592"/>
                  <a:pt x="1077" y="3578"/>
                  <a:pt x="1042" y="3566"/>
                </a:cubicBezTo>
                <a:cubicBezTo>
                  <a:pt x="1040" y="3566"/>
                  <a:pt x="1038" y="3565"/>
                  <a:pt x="1036" y="3564"/>
                </a:cubicBezTo>
                <a:cubicBezTo>
                  <a:pt x="999" y="3552"/>
                  <a:pt x="962" y="3544"/>
                  <a:pt x="923" y="3538"/>
                </a:cubicBezTo>
                <a:cubicBezTo>
                  <a:pt x="919" y="3537"/>
                  <a:pt x="915" y="3536"/>
                  <a:pt x="910" y="3535"/>
                </a:cubicBezTo>
                <a:lnTo>
                  <a:pt x="910" y="1585"/>
                </a:lnTo>
                <a:cubicBezTo>
                  <a:pt x="915" y="1584"/>
                  <a:pt x="919" y="1583"/>
                  <a:pt x="923" y="1582"/>
                </a:cubicBezTo>
                <a:cubicBezTo>
                  <a:pt x="962" y="1576"/>
                  <a:pt x="999" y="1568"/>
                  <a:pt x="1036" y="1556"/>
                </a:cubicBezTo>
                <a:cubicBezTo>
                  <a:pt x="1038" y="1555"/>
                  <a:pt x="1040" y="1554"/>
                  <a:pt x="1042" y="1554"/>
                </a:cubicBezTo>
                <a:cubicBezTo>
                  <a:pt x="1077" y="1542"/>
                  <a:pt x="1111" y="1528"/>
                  <a:pt x="1144" y="1512"/>
                </a:cubicBezTo>
                <a:cubicBezTo>
                  <a:pt x="1150" y="1509"/>
                  <a:pt x="1156" y="1506"/>
                  <a:pt x="1162" y="1503"/>
                </a:cubicBezTo>
                <a:cubicBezTo>
                  <a:pt x="1195" y="1486"/>
                  <a:pt x="1226" y="1467"/>
                  <a:pt x="1256" y="1446"/>
                </a:cubicBezTo>
                <a:cubicBezTo>
                  <a:pt x="1262" y="1442"/>
                  <a:pt x="1267" y="1438"/>
                  <a:pt x="1273" y="1433"/>
                </a:cubicBezTo>
                <a:lnTo>
                  <a:pt x="1866" y="2027"/>
                </a:lnTo>
                <a:cubicBezTo>
                  <a:pt x="1767" y="2160"/>
                  <a:pt x="1707" y="2324"/>
                  <a:pt x="1707" y="2503"/>
                </a:cubicBezTo>
                <a:cubicBezTo>
                  <a:pt x="1707" y="2903"/>
                  <a:pt x="2004" y="3235"/>
                  <a:pt x="2389" y="3290"/>
                </a:cubicBezTo>
                <a:lnTo>
                  <a:pt x="2389" y="4210"/>
                </a:lnTo>
                <a:lnTo>
                  <a:pt x="1585" y="4210"/>
                </a:lnTo>
                <a:cubicBezTo>
                  <a:pt x="1584" y="4205"/>
                  <a:pt x="1583" y="4201"/>
                  <a:pt x="1582" y="4197"/>
                </a:cubicBezTo>
                <a:cubicBezTo>
                  <a:pt x="1576" y="4158"/>
                  <a:pt x="1568" y="4121"/>
                  <a:pt x="1556" y="4084"/>
                </a:cubicBezTo>
                <a:cubicBezTo>
                  <a:pt x="1555" y="4082"/>
                  <a:pt x="1554" y="4080"/>
                  <a:pt x="1554" y="4078"/>
                </a:cubicBezTo>
                <a:cubicBezTo>
                  <a:pt x="1542" y="4043"/>
                  <a:pt x="1528" y="4009"/>
                  <a:pt x="1512" y="3976"/>
                </a:cubicBezTo>
                <a:cubicBezTo>
                  <a:pt x="1509" y="3970"/>
                  <a:pt x="1506" y="3964"/>
                  <a:pt x="1503" y="3958"/>
                </a:cubicBezTo>
                <a:cubicBezTo>
                  <a:pt x="1486" y="3925"/>
                  <a:pt x="1467" y="3894"/>
                  <a:pt x="1446" y="3864"/>
                </a:cubicBezTo>
                <a:cubicBezTo>
                  <a:pt x="1442" y="3858"/>
                  <a:pt x="1437" y="3853"/>
                  <a:pt x="1433" y="3847"/>
                </a:cubicBezTo>
                <a:cubicBezTo>
                  <a:pt x="1388" y="3786"/>
                  <a:pt x="1334" y="3732"/>
                  <a:pt x="1273" y="3687"/>
                </a:cubicBezTo>
                <a:close/>
                <a:moveTo>
                  <a:pt x="1382" y="4862"/>
                </a:moveTo>
                <a:cubicBezTo>
                  <a:pt x="1488" y="4746"/>
                  <a:pt x="1560" y="4600"/>
                  <a:pt x="1584" y="4437"/>
                </a:cubicBezTo>
                <a:lnTo>
                  <a:pt x="2389" y="4437"/>
                </a:lnTo>
                <a:lnTo>
                  <a:pt x="2389" y="5243"/>
                </a:lnTo>
                <a:cubicBezTo>
                  <a:pt x="2227" y="5266"/>
                  <a:pt x="2080" y="5339"/>
                  <a:pt x="1965" y="5445"/>
                </a:cubicBezTo>
                <a:lnTo>
                  <a:pt x="1382" y="4862"/>
                </a:lnTo>
                <a:close/>
                <a:moveTo>
                  <a:pt x="2503" y="5916"/>
                </a:moveTo>
                <a:cubicBezTo>
                  <a:pt x="2440" y="5916"/>
                  <a:pt x="2389" y="5968"/>
                  <a:pt x="2389" y="6030"/>
                </a:cubicBezTo>
                <a:cubicBezTo>
                  <a:pt x="2389" y="6093"/>
                  <a:pt x="2338" y="6144"/>
                  <a:pt x="2276" y="6144"/>
                </a:cubicBezTo>
                <a:cubicBezTo>
                  <a:pt x="2213" y="6144"/>
                  <a:pt x="2162" y="6093"/>
                  <a:pt x="2162" y="6030"/>
                </a:cubicBezTo>
                <a:cubicBezTo>
                  <a:pt x="2162" y="5842"/>
                  <a:pt x="2315" y="5689"/>
                  <a:pt x="2503" y="5689"/>
                </a:cubicBezTo>
                <a:cubicBezTo>
                  <a:pt x="2566" y="5689"/>
                  <a:pt x="2617" y="5740"/>
                  <a:pt x="2617" y="5803"/>
                </a:cubicBezTo>
                <a:cubicBezTo>
                  <a:pt x="2617" y="5865"/>
                  <a:pt x="2566" y="5916"/>
                  <a:pt x="2503" y="5916"/>
                </a:cubicBezTo>
                <a:close/>
                <a:moveTo>
                  <a:pt x="5381" y="5571"/>
                </a:moveTo>
                <a:cubicBezTo>
                  <a:pt x="5360" y="5601"/>
                  <a:pt x="5340" y="5632"/>
                  <a:pt x="5324" y="5665"/>
                </a:cubicBezTo>
                <a:cubicBezTo>
                  <a:pt x="5320" y="5671"/>
                  <a:pt x="5318" y="5677"/>
                  <a:pt x="5315" y="5683"/>
                </a:cubicBezTo>
                <a:cubicBezTo>
                  <a:pt x="5299" y="5716"/>
                  <a:pt x="5284" y="5750"/>
                  <a:pt x="5273" y="5785"/>
                </a:cubicBezTo>
                <a:cubicBezTo>
                  <a:pt x="5272" y="5787"/>
                  <a:pt x="5271" y="5789"/>
                  <a:pt x="5271" y="5791"/>
                </a:cubicBezTo>
                <a:cubicBezTo>
                  <a:pt x="5259" y="5827"/>
                  <a:pt x="5251" y="5865"/>
                  <a:pt x="5245" y="5904"/>
                </a:cubicBezTo>
                <a:cubicBezTo>
                  <a:pt x="5244" y="5908"/>
                  <a:pt x="5243" y="5912"/>
                  <a:pt x="5242" y="5916"/>
                </a:cubicBezTo>
                <a:lnTo>
                  <a:pt x="3291" y="5916"/>
                </a:lnTo>
                <a:cubicBezTo>
                  <a:pt x="3291" y="5912"/>
                  <a:pt x="3289" y="5908"/>
                  <a:pt x="3289" y="5904"/>
                </a:cubicBezTo>
                <a:cubicBezTo>
                  <a:pt x="3282" y="5865"/>
                  <a:pt x="3274" y="5827"/>
                  <a:pt x="3263" y="5791"/>
                </a:cubicBezTo>
                <a:cubicBezTo>
                  <a:pt x="3262" y="5789"/>
                  <a:pt x="3261" y="5787"/>
                  <a:pt x="3260" y="5785"/>
                </a:cubicBezTo>
                <a:cubicBezTo>
                  <a:pt x="3249" y="5750"/>
                  <a:pt x="3235" y="5716"/>
                  <a:pt x="3219" y="5683"/>
                </a:cubicBezTo>
                <a:cubicBezTo>
                  <a:pt x="3216" y="5677"/>
                  <a:pt x="3213" y="5671"/>
                  <a:pt x="3210" y="5665"/>
                </a:cubicBezTo>
                <a:cubicBezTo>
                  <a:pt x="3193" y="5632"/>
                  <a:pt x="3174" y="5600"/>
                  <a:pt x="3152" y="5571"/>
                </a:cubicBezTo>
                <a:cubicBezTo>
                  <a:pt x="3148" y="5565"/>
                  <a:pt x="3144" y="5559"/>
                  <a:pt x="3140" y="5554"/>
                </a:cubicBezTo>
                <a:cubicBezTo>
                  <a:pt x="3094" y="5493"/>
                  <a:pt x="3040" y="5439"/>
                  <a:pt x="2980" y="5394"/>
                </a:cubicBezTo>
                <a:cubicBezTo>
                  <a:pt x="2974" y="5389"/>
                  <a:pt x="2969" y="5385"/>
                  <a:pt x="2963" y="5381"/>
                </a:cubicBezTo>
                <a:cubicBezTo>
                  <a:pt x="2933" y="5360"/>
                  <a:pt x="2901" y="5340"/>
                  <a:pt x="2869" y="5323"/>
                </a:cubicBezTo>
                <a:cubicBezTo>
                  <a:pt x="2863" y="5320"/>
                  <a:pt x="2857" y="5318"/>
                  <a:pt x="2851" y="5315"/>
                </a:cubicBezTo>
                <a:cubicBezTo>
                  <a:pt x="2818" y="5299"/>
                  <a:pt x="2784" y="5284"/>
                  <a:pt x="2749" y="5273"/>
                </a:cubicBezTo>
                <a:cubicBezTo>
                  <a:pt x="2746" y="5272"/>
                  <a:pt x="2744" y="5271"/>
                  <a:pt x="2742" y="5271"/>
                </a:cubicBezTo>
                <a:cubicBezTo>
                  <a:pt x="2706" y="5259"/>
                  <a:pt x="2668" y="5251"/>
                  <a:pt x="2630" y="5245"/>
                </a:cubicBezTo>
                <a:cubicBezTo>
                  <a:pt x="2625" y="5244"/>
                  <a:pt x="2621" y="5243"/>
                  <a:pt x="2617" y="5242"/>
                </a:cubicBezTo>
                <a:lnTo>
                  <a:pt x="2617" y="4437"/>
                </a:lnTo>
                <a:lnTo>
                  <a:pt x="3536" y="4437"/>
                </a:lnTo>
                <a:cubicBezTo>
                  <a:pt x="3592" y="4823"/>
                  <a:pt x="3923" y="5120"/>
                  <a:pt x="4324" y="5120"/>
                </a:cubicBezTo>
                <a:cubicBezTo>
                  <a:pt x="4502" y="5120"/>
                  <a:pt x="4667" y="5060"/>
                  <a:pt x="4800" y="4960"/>
                </a:cubicBezTo>
                <a:lnTo>
                  <a:pt x="5393" y="5554"/>
                </a:lnTo>
                <a:cubicBezTo>
                  <a:pt x="5389" y="5560"/>
                  <a:pt x="5385" y="5565"/>
                  <a:pt x="5381" y="5571"/>
                </a:cubicBezTo>
                <a:close/>
                <a:moveTo>
                  <a:pt x="5664" y="5324"/>
                </a:moveTo>
                <a:cubicBezTo>
                  <a:pt x="5632" y="5340"/>
                  <a:pt x="5601" y="5360"/>
                  <a:pt x="5571" y="5381"/>
                </a:cubicBezTo>
                <a:cubicBezTo>
                  <a:pt x="5565" y="5385"/>
                  <a:pt x="5560" y="5389"/>
                  <a:pt x="5554" y="5393"/>
                </a:cubicBezTo>
                <a:lnTo>
                  <a:pt x="4960" y="4800"/>
                </a:lnTo>
                <a:cubicBezTo>
                  <a:pt x="5060" y="4667"/>
                  <a:pt x="5120" y="4502"/>
                  <a:pt x="5120" y="4324"/>
                </a:cubicBezTo>
                <a:cubicBezTo>
                  <a:pt x="5120" y="3923"/>
                  <a:pt x="4823" y="3592"/>
                  <a:pt x="4437" y="3536"/>
                </a:cubicBezTo>
                <a:lnTo>
                  <a:pt x="4437" y="2617"/>
                </a:lnTo>
                <a:lnTo>
                  <a:pt x="5242" y="2617"/>
                </a:lnTo>
                <a:cubicBezTo>
                  <a:pt x="5243" y="2621"/>
                  <a:pt x="5244" y="2625"/>
                  <a:pt x="5245" y="2630"/>
                </a:cubicBezTo>
                <a:cubicBezTo>
                  <a:pt x="5251" y="2668"/>
                  <a:pt x="5259" y="2706"/>
                  <a:pt x="5271" y="2742"/>
                </a:cubicBezTo>
                <a:cubicBezTo>
                  <a:pt x="5271" y="2744"/>
                  <a:pt x="5272" y="2746"/>
                  <a:pt x="5273" y="2749"/>
                </a:cubicBezTo>
                <a:cubicBezTo>
                  <a:pt x="5284" y="2784"/>
                  <a:pt x="5299" y="2818"/>
                  <a:pt x="5315" y="2850"/>
                </a:cubicBezTo>
                <a:cubicBezTo>
                  <a:pt x="5318" y="2857"/>
                  <a:pt x="5320" y="2863"/>
                  <a:pt x="5324" y="2869"/>
                </a:cubicBezTo>
                <a:cubicBezTo>
                  <a:pt x="5340" y="2901"/>
                  <a:pt x="5360" y="2933"/>
                  <a:pt x="5381" y="2963"/>
                </a:cubicBezTo>
                <a:cubicBezTo>
                  <a:pt x="5385" y="2968"/>
                  <a:pt x="5390" y="2974"/>
                  <a:pt x="5394" y="2980"/>
                </a:cubicBezTo>
                <a:cubicBezTo>
                  <a:pt x="5416" y="3010"/>
                  <a:pt x="5441" y="3039"/>
                  <a:pt x="5467" y="3066"/>
                </a:cubicBezTo>
                <a:lnTo>
                  <a:pt x="5467" y="3066"/>
                </a:lnTo>
                <a:cubicBezTo>
                  <a:pt x="5494" y="3093"/>
                  <a:pt x="5523" y="3117"/>
                  <a:pt x="5553" y="3139"/>
                </a:cubicBezTo>
                <a:cubicBezTo>
                  <a:pt x="5559" y="3144"/>
                  <a:pt x="5565" y="3148"/>
                  <a:pt x="5571" y="3153"/>
                </a:cubicBezTo>
                <a:cubicBezTo>
                  <a:pt x="5601" y="3174"/>
                  <a:pt x="5632" y="3193"/>
                  <a:pt x="5664" y="3210"/>
                </a:cubicBezTo>
                <a:cubicBezTo>
                  <a:pt x="5671" y="3213"/>
                  <a:pt x="5677" y="3216"/>
                  <a:pt x="5683" y="3219"/>
                </a:cubicBezTo>
                <a:cubicBezTo>
                  <a:pt x="5716" y="3235"/>
                  <a:pt x="5749" y="3249"/>
                  <a:pt x="5784" y="3260"/>
                </a:cubicBezTo>
                <a:cubicBezTo>
                  <a:pt x="5787" y="3261"/>
                  <a:pt x="5789" y="3262"/>
                  <a:pt x="5791" y="3263"/>
                </a:cubicBezTo>
                <a:cubicBezTo>
                  <a:pt x="5827" y="3274"/>
                  <a:pt x="5865" y="3282"/>
                  <a:pt x="5904" y="3289"/>
                </a:cubicBezTo>
                <a:cubicBezTo>
                  <a:pt x="5908" y="3289"/>
                  <a:pt x="5912" y="3291"/>
                  <a:pt x="5916" y="3291"/>
                </a:cubicBezTo>
                <a:lnTo>
                  <a:pt x="5916" y="5242"/>
                </a:lnTo>
                <a:cubicBezTo>
                  <a:pt x="5912" y="5243"/>
                  <a:pt x="5908" y="5244"/>
                  <a:pt x="5904" y="5245"/>
                </a:cubicBezTo>
                <a:cubicBezTo>
                  <a:pt x="5865" y="5251"/>
                  <a:pt x="5827" y="5259"/>
                  <a:pt x="5791" y="5271"/>
                </a:cubicBezTo>
                <a:cubicBezTo>
                  <a:pt x="5789" y="5271"/>
                  <a:pt x="5787" y="5272"/>
                  <a:pt x="5784" y="5273"/>
                </a:cubicBezTo>
                <a:cubicBezTo>
                  <a:pt x="5749" y="5284"/>
                  <a:pt x="5716" y="5299"/>
                  <a:pt x="5683" y="5315"/>
                </a:cubicBezTo>
                <a:cubicBezTo>
                  <a:pt x="5677" y="5318"/>
                  <a:pt x="5671" y="5320"/>
                  <a:pt x="5664" y="5324"/>
                </a:cubicBezTo>
                <a:close/>
                <a:moveTo>
                  <a:pt x="6030" y="5916"/>
                </a:moveTo>
                <a:cubicBezTo>
                  <a:pt x="5967" y="5916"/>
                  <a:pt x="5916" y="5968"/>
                  <a:pt x="5916" y="6030"/>
                </a:cubicBezTo>
                <a:cubicBezTo>
                  <a:pt x="5916" y="6093"/>
                  <a:pt x="5866" y="6144"/>
                  <a:pt x="5803" y="6144"/>
                </a:cubicBezTo>
                <a:cubicBezTo>
                  <a:pt x="5740" y="6144"/>
                  <a:pt x="5689" y="6093"/>
                  <a:pt x="5689" y="6030"/>
                </a:cubicBezTo>
                <a:cubicBezTo>
                  <a:pt x="5689" y="5842"/>
                  <a:pt x="5842" y="5689"/>
                  <a:pt x="6030" y="5689"/>
                </a:cubicBezTo>
                <a:cubicBezTo>
                  <a:pt x="6093" y="5689"/>
                  <a:pt x="6144" y="5740"/>
                  <a:pt x="6144" y="5803"/>
                </a:cubicBezTo>
                <a:cubicBezTo>
                  <a:pt x="6144" y="5865"/>
                  <a:pt x="6093" y="5916"/>
                  <a:pt x="6030" y="5916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en-US" sz="2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320CF1-8D0B-BBF2-E750-0DEB1D74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Main Idea, VITS and Our Contributions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177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FEE62367-0804-4B83-A444-968DA86E679B}"/>
              </a:ext>
            </a:extLst>
          </p:cNvPr>
          <p:cNvGrpSpPr/>
          <p:nvPr/>
        </p:nvGrpSpPr>
        <p:grpSpPr>
          <a:xfrm>
            <a:off x="1374377" y="1441208"/>
            <a:ext cx="4089870" cy="4759176"/>
            <a:chOff x="4617200" y="1628801"/>
            <a:chExt cx="4089870" cy="4999049"/>
          </a:xfrm>
        </p:grpSpPr>
        <p:grpSp>
          <p:nvGrpSpPr>
            <p:cNvPr id="4" name="ïŝľïḑê" descr="aQUAAB+LCAAAAAAABADFksFPwjAUxv+XqrdpxqKiuw0NhoNiwqIHw6GuD1aydqTrDIbsf7fd2m2wiXAyXMbr9/X9vte3Refyew3IRzOGhXykeCkwm0hgyEETgnyeJ4mDRpQTypdPIs3XGfI/trWtffJOZfyGkxy0l1NJcVL99Tt6K3umnLKcGZl75aoS3rRKA7cqUkISaMsmXIL4qjsMdK38nkmhGoxTwbBUDbducYHMEfLvlLfQZgIbdZGDwgrL8hg8PYDenPpAxwzIKs8kAy4b0ytWowNF1ZO362vUNY63P4/L+56JeMMqg7l5FuM1vKirNK+ZgC6heR1uB1b1VR87sQvnV94QNicm1I52tr7nOEhftmzgDUEf9rwHvF7EhzRJxd+LaGWd8+liQSMIY2BgNSHlMuBEMRO7hSNBl7HkkGWmMP1cQSRbNv9Gq/IsVneejcfX3vA2CJCN5xZ922gbHruNe/pjnqm0tN9J5c1ABlGkxmzIq0BlvZPT4p+yhxZz5y2r4oEV/Ldw3ilreijbXP1+AKXIIn1pBQAA">
              <a:extLst>
                <a:ext uri="{FF2B5EF4-FFF2-40B4-BE49-F238E27FC236}">
                  <a16:creationId xmlns:a16="http://schemas.microsoft.com/office/drawing/2014/main" id="{C892BB4D-4683-4015-9AD0-2464A795D7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59896" y="1628801"/>
              <a:ext cx="2715452" cy="2629441"/>
              <a:chOff x="4133740" y="1528900"/>
              <a:chExt cx="3924508" cy="3800206"/>
            </a:xfrm>
          </p:grpSpPr>
          <p:grpSp>
            <p:nvGrpSpPr>
              <p:cNvPr id="133" name="î$liḍè">
                <a:extLst>
                  <a:ext uri="{FF2B5EF4-FFF2-40B4-BE49-F238E27FC236}">
                    <a16:creationId xmlns:a16="http://schemas.microsoft.com/office/drawing/2014/main" id="{E8B4D29A-00F2-46A1-8836-D0AA3B0ED45B}"/>
                  </a:ext>
                </a:extLst>
              </p:cNvPr>
              <p:cNvGrpSpPr/>
              <p:nvPr/>
            </p:nvGrpSpPr>
            <p:grpSpPr>
              <a:xfrm>
                <a:off x="4133740" y="1528900"/>
                <a:ext cx="3924508" cy="3800206"/>
                <a:chOff x="7110091" y="1594497"/>
                <a:chExt cx="4544635" cy="4400684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148" name="í$ḷïḍè">
                  <a:extLst>
                    <a:ext uri="{FF2B5EF4-FFF2-40B4-BE49-F238E27FC236}">
                      <a16:creationId xmlns:a16="http://schemas.microsoft.com/office/drawing/2014/main" id="{F4D0B132-BB1A-47EC-B3E4-27819AE2BAE2}"/>
                    </a:ext>
                  </a:extLst>
                </p:cNvPr>
                <p:cNvSpPr/>
                <p:nvPr/>
              </p:nvSpPr>
              <p:spPr bwMode="auto">
                <a:xfrm>
                  <a:off x="7846784" y="2420102"/>
                  <a:ext cx="535161" cy="530080"/>
                </a:xfrm>
                <a:custGeom>
                  <a:avLst/>
                  <a:gdLst>
                    <a:gd name="T0" fmla="*/ 239 w 267"/>
                    <a:gd name="T1" fmla="*/ 134 h 265"/>
                    <a:gd name="T2" fmla="*/ 229 w 267"/>
                    <a:gd name="T3" fmla="*/ 88 h 265"/>
                    <a:gd name="T4" fmla="*/ 253 w 267"/>
                    <a:gd name="T5" fmla="*/ 76 h 265"/>
                    <a:gd name="T6" fmla="*/ 215 w 267"/>
                    <a:gd name="T7" fmla="*/ 30 h 265"/>
                    <a:gd name="T8" fmla="*/ 199 w 267"/>
                    <a:gd name="T9" fmla="*/ 51 h 265"/>
                    <a:gd name="T10" fmla="*/ 156 w 267"/>
                    <a:gd name="T11" fmla="*/ 31 h 265"/>
                    <a:gd name="T12" fmla="*/ 162 w 267"/>
                    <a:gd name="T13" fmla="*/ 5 h 265"/>
                    <a:gd name="T14" fmla="*/ 103 w 267"/>
                    <a:gd name="T15" fmla="*/ 5 h 265"/>
                    <a:gd name="T16" fmla="*/ 109 w 267"/>
                    <a:gd name="T17" fmla="*/ 31 h 265"/>
                    <a:gd name="T18" fmla="*/ 66 w 267"/>
                    <a:gd name="T19" fmla="*/ 52 h 265"/>
                    <a:gd name="T20" fmla="*/ 49 w 267"/>
                    <a:gd name="T21" fmla="*/ 31 h 265"/>
                    <a:gd name="T22" fmla="*/ 12 w 267"/>
                    <a:gd name="T23" fmla="*/ 77 h 265"/>
                    <a:gd name="T24" fmla="*/ 37 w 267"/>
                    <a:gd name="T25" fmla="*/ 89 h 265"/>
                    <a:gd name="T26" fmla="*/ 27 w 267"/>
                    <a:gd name="T27" fmla="*/ 135 h 265"/>
                    <a:gd name="T28" fmla="*/ 27 w 267"/>
                    <a:gd name="T29" fmla="*/ 135 h 265"/>
                    <a:gd name="T30" fmla="*/ 0 w 267"/>
                    <a:gd name="T31" fmla="*/ 135 h 265"/>
                    <a:gd name="T32" fmla="*/ 13 w 267"/>
                    <a:gd name="T33" fmla="*/ 193 h 265"/>
                    <a:gd name="T34" fmla="*/ 37 w 267"/>
                    <a:gd name="T35" fmla="*/ 181 h 265"/>
                    <a:gd name="T36" fmla="*/ 66 w 267"/>
                    <a:gd name="T37" fmla="*/ 218 h 265"/>
                    <a:gd name="T38" fmla="*/ 50 w 267"/>
                    <a:gd name="T39" fmla="*/ 239 h 265"/>
                    <a:gd name="T40" fmla="*/ 103 w 267"/>
                    <a:gd name="T41" fmla="*/ 265 h 265"/>
                    <a:gd name="T42" fmla="*/ 109 w 267"/>
                    <a:gd name="T43" fmla="*/ 239 h 265"/>
                    <a:gd name="T44" fmla="*/ 133 w 267"/>
                    <a:gd name="T45" fmla="*/ 241 h 265"/>
                    <a:gd name="T46" fmla="*/ 156 w 267"/>
                    <a:gd name="T47" fmla="*/ 239 h 265"/>
                    <a:gd name="T48" fmla="*/ 162 w 267"/>
                    <a:gd name="T49" fmla="*/ 265 h 265"/>
                    <a:gd name="T50" fmla="*/ 216 w 267"/>
                    <a:gd name="T51" fmla="*/ 239 h 265"/>
                    <a:gd name="T52" fmla="*/ 199 w 267"/>
                    <a:gd name="T53" fmla="*/ 218 h 265"/>
                    <a:gd name="T54" fmla="*/ 229 w 267"/>
                    <a:gd name="T55" fmla="*/ 181 h 265"/>
                    <a:gd name="T56" fmla="*/ 253 w 267"/>
                    <a:gd name="T57" fmla="*/ 193 h 265"/>
                    <a:gd name="T58" fmla="*/ 267 w 267"/>
                    <a:gd name="T59" fmla="*/ 135 h 265"/>
                    <a:gd name="T60" fmla="*/ 267 w 267"/>
                    <a:gd name="T61" fmla="*/ 134 h 265"/>
                    <a:gd name="T62" fmla="*/ 239 w 267"/>
                    <a:gd name="T63" fmla="*/ 134 h 265"/>
                    <a:gd name="T64" fmla="*/ 75 w 267"/>
                    <a:gd name="T65" fmla="*/ 135 h 265"/>
                    <a:gd name="T66" fmla="*/ 133 w 267"/>
                    <a:gd name="T67" fmla="*/ 77 h 265"/>
                    <a:gd name="T68" fmla="*/ 190 w 267"/>
                    <a:gd name="T69" fmla="*/ 135 h 265"/>
                    <a:gd name="T70" fmla="*/ 133 w 267"/>
                    <a:gd name="T71" fmla="*/ 192 h 265"/>
                    <a:gd name="T72" fmla="*/ 75 w 267"/>
                    <a:gd name="T73" fmla="*/ 13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67" h="265">
                      <a:moveTo>
                        <a:pt x="239" y="134"/>
                      </a:moveTo>
                      <a:cubicBezTo>
                        <a:pt x="239" y="114"/>
                        <a:pt x="235" y="102"/>
                        <a:pt x="229" y="88"/>
                      </a:cubicBezTo>
                      <a:cubicBezTo>
                        <a:pt x="253" y="76"/>
                        <a:pt x="253" y="76"/>
                        <a:pt x="253" y="76"/>
                      </a:cubicBezTo>
                      <a:cubicBezTo>
                        <a:pt x="244" y="59"/>
                        <a:pt x="231" y="43"/>
                        <a:pt x="215" y="30"/>
                      </a:cubicBezTo>
                      <a:cubicBezTo>
                        <a:pt x="199" y="51"/>
                        <a:pt x="199" y="51"/>
                        <a:pt x="199" y="51"/>
                      </a:cubicBezTo>
                      <a:cubicBezTo>
                        <a:pt x="187" y="41"/>
                        <a:pt x="172" y="34"/>
                        <a:pt x="156" y="31"/>
                      </a:cubicBezTo>
                      <a:cubicBezTo>
                        <a:pt x="162" y="5"/>
                        <a:pt x="162" y="5"/>
                        <a:pt x="162" y="5"/>
                      </a:cubicBezTo>
                      <a:cubicBezTo>
                        <a:pt x="143" y="0"/>
                        <a:pt x="122" y="0"/>
                        <a:pt x="103" y="5"/>
                      </a:cubicBezTo>
                      <a:cubicBezTo>
                        <a:pt x="109" y="31"/>
                        <a:pt x="109" y="31"/>
                        <a:pt x="109" y="31"/>
                      </a:cubicBezTo>
                      <a:cubicBezTo>
                        <a:pt x="93" y="35"/>
                        <a:pt x="78" y="42"/>
                        <a:pt x="66" y="52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34" y="43"/>
                        <a:pt x="21" y="59"/>
                        <a:pt x="12" y="77"/>
                      </a:cubicBezTo>
                      <a:cubicBezTo>
                        <a:pt x="37" y="89"/>
                        <a:pt x="37" y="89"/>
                        <a:pt x="37" y="89"/>
                      </a:cubicBezTo>
                      <a:cubicBezTo>
                        <a:pt x="30" y="103"/>
                        <a:pt x="27" y="118"/>
                        <a:pt x="27" y="135"/>
                      </a:cubicBezTo>
                      <a:cubicBezTo>
                        <a:pt x="27" y="135"/>
                        <a:pt x="27" y="135"/>
                        <a:pt x="27" y="135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55"/>
                        <a:pt x="4" y="175"/>
                        <a:pt x="13" y="193"/>
                      </a:cubicBezTo>
                      <a:cubicBezTo>
                        <a:pt x="37" y="181"/>
                        <a:pt x="37" y="181"/>
                        <a:pt x="37" y="181"/>
                      </a:cubicBezTo>
                      <a:cubicBezTo>
                        <a:pt x="44" y="196"/>
                        <a:pt x="54" y="208"/>
                        <a:pt x="66" y="218"/>
                      </a:cubicBezTo>
                      <a:cubicBezTo>
                        <a:pt x="50" y="239"/>
                        <a:pt x="50" y="239"/>
                        <a:pt x="50" y="239"/>
                      </a:cubicBezTo>
                      <a:cubicBezTo>
                        <a:pt x="65" y="252"/>
                        <a:pt x="84" y="260"/>
                        <a:pt x="103" y="265"/>
                      </a:cubicBezTo>
                      <a:cubicBezTo>
                        <a:pt x="109" y="239"/>
                        <a:pt x="109" y="239"/>
                        <a:pt x="109" y="239"/>
                      </a:cubicBezTo>
                      <a:cubicBezTo>
                        <a:pt x="117" y="240"/>
                        <a:pt x="125" y="241"/>
                        <a:pt x="133" y="241"/>
                      </a:cubicBezTo>
                      <a:cubicBezTo>
                        <a:pt x="141" y="241"/>
                        <a:pt x="149" y="240"/>
                        <a:pt x="156" y="239"/>
                      </a:cubicBezTo>
                      <a:cubicBezTo>
                        <a:pt x="162" y="265"/>
                        <a:pt x="162" y="265"/>
                        <a:pt x="162" y="265"/>
                      </a:cubicBezTo>
                      <a:cubicBezTo>
                        <a:pt x="182" y="260"/>
                        <a:pt x="200" y="251"/>
                        <a:pt x="216" y="239"/>
                      </a:cubicBezTo>
                      <a:cubicBezTo>
                        <a:pt x="199" y="218"/>
                        <a:pt x="199" y="218"/>
                        <a:pt x="199" y="218"/>
                      </a:cubicBezTo>
                      <a:cubicBezTo>
                        <a:pt x="212" y="208"/>
                        <a:pt x="222" y="196"/>
                        <a:pt x="229" y="181"/>
                      </a:cubicBezTo>
                      <a:cubicBezTo>
                        <a:pt x="253" y="193"/>
                        <a:pt x="253" y="193"/>
                        <a:pt x="253" y="193"/>
                      </a:cubicBezTo>
                      <a:cubicBezTo>
                        <a:pt x="262" y="174"/>
                        <a:pt x="267" y="155"/>
                        <a:pt x="267" y="135"/>
                      </a:cubicBezTo>
                      <a:cubicBezTo>
                        <a:pt x="267" y="134"/>
                        <a:pt x="267" y="134"/>
                        <a:pt x="267" y="134"/>
                      </a:cubicBezTo>
                      <a:lnTo>
                        <a:pt x="239" y="134"/>
                      </a:lnTo>
                      <a:close/>
                      <a:moveTo>
                        <a:pt x="75" y="135"/>
                      </a:moveTo>
                      <a:cubicBezTo>
                        <a:pt x="75" y="103"/>
                        <a:pt x="101" y="77"/>
                        <a:pt x="133" y="77"/>
                      </a:cubicBezTo>
                      <a:cubicBezTo>
                        <a:pt x="164" y="77"/>
                        <a:pt x="190" y="103"/>
                        <a:pt x="190" y="135"/>
                      </a:cubicBezTo>
                      <a:cubicBezTo>
                        <a:pt x="190" y="166"/>
                        <a:pt x="164" y="192"/>
                        <a:pt x="133" y="192"/>
                      </a:cubicBezTo>
                      <a:cubicBezTo>
                        <a:pt x="101" y="192"/>
                        <a:pt x="75" y="166"/>
                        <a:pt x="75" y="13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i$1îḓê">
                  <a:extLst>
                    <a:ext uri="{FF2B5EF4-FFF2-40B4-BE49-F238E27FC236}">
                      <a16:creationId xmlns:a16="http://schemas.microsoft.com/office/drawing/2014/main" id="{35493816-446C-4737-8B0F-8F98E667E540}"/>
                    </a:ext>
                  </a:extLst>
                </p:cNvPr>
                <p:cNvSpPr/>
                <p:nvPr/>
              </p:nvSpPr>
              <p:spPr bwMode="auto">
                <a:xfrm>
                  <a:off x="10795251" y="3935827"/>
                  <a:ext cx="573266" cy="138871"/>
                </a:xfrm>
                <a:custGeom>
                  <a:avLst/>
                  <a:gdLst>
                    <a:gd name="T0" fmla="*/ 677 w 677"/>
                    <a:gd name="T1" fmla="*/ 142 h 164"/>
                    <a:gd name="T2" fmla="*/ 672 w 677"/>
                    <a:gd name="T3" fmla="*/ 0 h 164"/>
                    <a:gd name="T4" fmla="*/ 0 w 677"/>
                    <a:gd name="T5" fmla="*/ 22 h 164"/>
                    <a:gd name="T6" fmla="*/ 5 w 677"/>
                    <a:gd name="T7" fmla="*/ 164 h 164"/>
                    <a:gd name="T8" fmla="*/ 677 w 677"/>
                    <a:gd name="T9" fmla="*/ 142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7" h="164">
                      <a:moveTo>
                        <a:pt x="677" y="142"/>
                      </a:moveTo>
                      <a:lnTo>
                        <a:pt x="672" y="0"/>
                      </a:lnTo>
                      <a:lnTo>
                        <a:pt x="0" y="22"/>
                      </a:lnTo>
                      <a:lnTo>
                        <a:pt x="5" y="164"/>
                      </a:lnTo>
                      <a:lnTo>
                        <a:pt x="677" y="14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i$1ïďe">
                  <a:extLst>
                    <a:ext uri="{FF2B5EF4-FFF2-40B4-BE49-F238E27FC236}">
                      <a16:creationId xmlns:a16="http://schemas.microsoft.com/office/drawing/2014/main" id="{2B713143-3886-421F-8722-013B935B074B}"/>
                    </a:ext>
                  </a:extLst>
                </p:cNvPr>
                <p:cNvSpPr/>
                <p:nvPr/>
              </p:nvSpPr>
              <p:spPr bwMode="auto">
                <a:xfrm>
                  <a:off x="10801178" y="4112803"/>
                  <a:ext cx="300605" cy="138024"/>
                </a:xfrm>
                <a:custGeom>
                  <a:avLst/>
                  <a:gdLst>
                    <a:gd name="T0" fmla="*/ 355 w 355"/>
                    <a:gd name="T1" fmla="*/ 151 h 163"/>
                    <a:gd name="T2" fmla="*/ 350 w 355"/>
                    <a:gd name="T3" fmla="*/ 0 h 163"/>
                    <a:gd name="T4" fmla="*/ 0 w 355"/>
                    <a:gd name="T5" fmla="*/ 11 h 163"/>
                    <a:gd name="T6" fmla="*/ 5 w 355"/>
                    <a:gd name="T7" fmla="*/ 163 h 163"/>
                    <a:gd name="T8" fmla="*/ 355 w 355"/>
                    <a:gd name="T9" fmla="*/ 151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5" h="163">
                      <a:moveTo>
                        <a:pt x="355" y="151"/>
                      </a:moveTo>
                      <a:lnTo>
                        <a:pt x="350" y="0"/>
                      </a:lnTo>
                      <a:lnTo>
                        <a:pt x="0" y="11"/>
                      </a:lnTo>
                      <a:lnTo>
                        <a:pt x="5" y="163"/>
                      </a:lnTo>
                      <a:lnTo>
                        <a:pt x="355" y="15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iSḻidê">
                  <a:extLst>
                    <a:ext uri="{FF2B5EF4-FFF2-40B4-BE49-F238E27FC236}">
                      <a16:creationId xmlns:a16="http://schemas.microsoft.com/office/drawing/2014/main" id="{1C3CD9EB-E1F4-4B16-AFE1-7F68EE34E350}"/>
                    </a:ext>
                  </a:extLst>
                </p:cNvPr>
                <p:cNvSpPr/>
                <p:nvPr/>
              </p:nvSpPr>
              <p:spPr bwMode="auto">
                <a:xfrm>
                  <a:off x="10807105" y="4284698"/>
                  <a:ext cx="451330" cy="133790"/>
                </a:xfrm>
                <a:custGeom>
                  <a:avLst/>
                  <a:gdLst>
                    <a:gd name="T0" fmla="*/ 528 w 533"/>
                    <a:gd name="T1" fmla="*/ 0 h 158"/>
                    <a:gd name="T2" fmla="*/ 0 w 533"/>
                    <a:gd name="T3" fmla="*/ 17 h 158"/>
                    <a:gd name="T4" fmla="*/ 3 w 533"/>
                    <a:gd name="T5" fmla="*/ 158 h 158"/>
                    <a:gd name="T6" fmla="*/ 533 w 533"/>
                    <a:gd name="T7" fmla="*/ 142 h 158"/>
                    <a:gd name="T8" fmla="*/ 528 w 533"/>
                    <a:gd name="T9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3" h="158">
                      <a:moveTo>
                        <a:pt x="528" y="0"/>
                      </a:moveTo>
                      <a:lnTo>
                        <a:pt x="0" y="17"/>
                      </a:lnTo>
                      <a:lnTo>
                        <a:pt x="3" y="158"/>
                      </a:lnTo>
                      <a:lnTo>
                        <a:pt x="533" y="142"/>
                      </a:lnTo>
                      <a:lnTo>
                        <a:pt x="528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ïś1ïḋé">
                  <a:extLst>
                    <a:ext uri="{FF2B5EF4-FFF2-40B4-BE49-F238E27FC236}">
                      <a16:creationId xmlns:a16="http://schemas.microsoft.com/office/drawing/2014/main" id="{95306E60-763D-4C88-8020-0F7EFDA6C6B9}"/>
                    </a:ext>
                  </a:extLst>
                </p:cNvPr>
                <p:cNvSpPr/>
                <p:nvPr/>
              </p:nvSpPr>
              <p:spPr bwMode="auto">
                <a:xfrm>
                  <a:off x="10727509" y="3807964"/>
                  <a:ext cx="626613" cy="636774"/>
                </a:xfrm>
                <a:custGeom>
                  <a:avLst/>
                  <a:gdLst>
                    <a:gd name="T0" fmla="*/ 92 w 740"/>
                    <a:gd name="T1" fmla="*/ 523 h 752"/>
                    <a:gd name="T2" fmla="*/ 87 w 740"/>
                    <a:gd name="T3" fmla="*/ 371 h 752"/>
                    <a:gd name="T4" fmla="*/ 85 w 740"/>
                    <a:gd name="T5" fmla="*/ 315 h 752"/>
                    <a:gd name="T6" fmla="*/ 80 w 740"/>
                    <a:gd name="T7" fmla="*/ 173 h 752"/>
                    <a:gd name="T8" fmla="*/ 78 w 740"/>
                    <a:gd name="T9" fmla="*/ 97 h 752"/>
                    <a:gd name="T10" fmla="*/ 740 w 740"/>
                    <a:gd name="T11" fmla="*/ 76 h 752"/>
                    <a:gd name="T12" fmla="*/ 738 w 740"/>
                    <a:gd name="T13" fmla="*/ 0 h 752"/>
                    <a:gd name="T14" fmla="*/ 61 w 740"/>
                    <a:gd name="T15" fmla="*/ 21 h 752"/>
                    <a:gd name="T16" fmla="*/ 0 w 740"/>
                    <a:gd name="T17" fmla="*/ 24 h 752"/>
                    <a:gd name="T18" fmla="*/ 23 w 740"/>
                    <a:gd name="T19" fmla="*/ 752 h 752"/>
                    <a:gd name="T20" fmla="*/ 99 w 740"/>
                    <a:gd name="T21" fmla="*/ 750 h 752"/>
                    <a:gd name="T22" fmla="*/ 97 w 740"/>
                    <a:gd name="T23" fmla="*/ 721 h 752"/>
                    <a:gd name="T24" fmla="*/ 94 w 740"/>
                    <a:gd name="T25" fmla="*/ 580 h 752"/>
                    <a:gd name="T26" fmla="*/ 92 w 740"/>
                    <a:gd name="T27" fmla="*/ 523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0" h="752">
                      <a:moveTo>
                        <a:pt x="92" y="523"/>
                      </a:moveTo>
                      <a:lnTo>
                        <a:pt x="87" y="371"/>
                      </a:lnTo>
                      <a:lnTo>
                        <a:pt x="85" y="315"/>
                      </a:lnTo>
                      <a:lnTo>
                        <a:pt x="80" y="173"/>
                      </a:lnTo>
                      <a:lnTo>
                        <a:pt x="78" y="97"/>
                      </a:lnTo>
                      <a:lnTo>
                        <a:pt x="740" y="76"/>
                      </a:lnTo>
                      <a:lnTo>
                        <a:pt x="738" y="0"/>
                      </a:lnTo>
                      <a:lnTo>
                        <a:pt x="61" y="21"/>
                      </a:lnTo>
                      <a:lnTo>
                        <a:pt x="0" y="24"/>
                      </a:lnTo>
                      <a:lnTo>
                        <a:pt x="23" y="752"/>
                      </a:lnTo>
                      <a:lnTo>
                        <a:pt x="99" y="750"/>
                      </a:lnTo>
                      <a:lnTo>
                        <a:pt x="97" y="721"/>
                      </a:lnTo>
                      <a:lnTo>
                        <a:pt x="94" y="580"/>
                      </a:lnTo>
                      <a:lnTo>
                        <a:pt x="92" y="52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îṡļiďè">
                  <a:extLst>
                    <a:ext uri="{FF2B5EF4-FFF2-40B4-BE49-F238E27FC236}">
                      <a16:creationId xmlns:a16="http://schemas.microsoft.com/office/drawing/2014/main" id="{CF9F2399-958C-46CD-9447-2E7D528288F3}"/>
                    </a:ext>
                  </a:extLst>
                </p:cNvPr>
                <p:cNvSpPr/>
                <p:nvPr/>
              </p:nvSpPr>
              <p:spPr bwMode="auto">
                <a:xfrm>
                  <a:off x="10118678" y="1817199"/>
                  <a:ext cx="358185" cy="464032"/>
                </a:xfrm>
                <a:custGeom>
                  <a:avLst/>
                  <a:gdLst>
                    <a:gd name="T0" fmla="*/ 179 w 179"/>
                    <a:gd name="T1" fmla="*/ 134 h 232"/>
                    <a:gd name="T2" fmla="*/ 140 w 179"/>
                    <a:gd name="T3" fmla="*/ 119 h 232"/>
                    <a:gd name="T4" fmla="*/ 138 w 179"/>
                    <a:gd name="T5" fmla="*/ 24 h 232"/>
                    <a:gd name="T6" fmla="*/ 109 w 179"/>
                    <a:gd name="T7" fmla="*/ 31 h 232"/>
                    <a:gd name="T8" fmla="*/ 91 w 179"/>
                    <a:gd name="T9" fmla="*/ 95 h 232"/>
                    <a:gd name="T10" fmla="*/ 26 w 179"/>
                    <a:gd name="T11" fmla="*/ 90 h 232"/>
                    <a:gd name="T12" fmla="*/ 18 w 179"/>
                    <a:gd name="T13" fmla="*/ 120 h 232"/>
                    <a:gd name="T14" fmla="*/ 16 w 179"/>
                    <a:gd name="T15" fmla="*/ 152 h 232"/>
                    <a:gd name="T16" fmla="*/ 17 w 179"/>
                    <a:gd name="T17" fmla="*/ 185 h 232"/>
                    <a:gd name="T18" fmla="*/ 34 w 179"/>
                    <a:gd name="T19" fmla="*/ 219 h 232"/>
                    <a:gd name="T20" fmla="*/ 131 w 179"/>
                    <a:gd name="T21" fmla="*/ 211 h 232"/>
                    <a:gd name="T22" fmla="*/ 175 w 179"/>
                    <a:gd name="T23" fmla="*/ 207 h 232"/>
                    <a:gd name="T24" fmla="*/ 179 w 179"/>
                    <a:gd name="T25" fmla="*/ 134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9" h="232">
                      <a:moveTo>
                        <a:pt x="179" y="134"/>
                      </a:moveTo>
                      <a:cubicBezTo>
                        <a:pt x="164" y="133"/>
                        <a:pt x="150" y="129"/>
                        <a:pt x="140" y="119"/>
                      </a:cubicBezTo>
                      <a:cubicBezTo>
                        <a:pt x="123" y="102"/>
                        <a:pt x="132" y="47"/>
                        <a:pt x="138" y="24"/>
                      </a:cubicBezTo>
                      <a:cubicBezTo>
                        <a:pt x="145" y="0"/>
                        <a:pt x="121" y="1"/>
                        <a:pt x="109" y="31"/>
                      </a:cubicBezTo>
                      <a:cubicBezTo>
                        <a:pt x="97" y="61"/>
                        <a:pt x="91" y="95"/>
                        <a:pt x="91" y="95"/>
                      </a:cubicBezTo>
                      <a:cubicBezTo>
                        <a:pt x="91" y="95"/>
                        <a:pt x="36" y="89"/>
                        <a:pt x="26" y="90"/>
                      </a:cubicBezTo>
                      <a:cubicBezTo>
                        <a:pt x="17" y="91"/>
                        <a:pt x="10" y="105"/>
                        <a:pt x="18" y="120"/>
                      </a:cubicBezTo>
                      <a:cubicBezTo>
                        <a:pt x="23" y="131"/>
                        <a:pt x="7" y="134"/>
                        <a:pt x="16" y="152"/>
                      </a:cubicBezTo>
                      <a:cubicBezTo>
                        <a:pt x="19" y="158"/>
                        <a:pt x="2" y="166"/>
                        <a:pt x="17" y="185"/>
                      </a:cubicBezTo>
                      <a:cubicBezTo>
                        <a:pt x="22" y="192"/>
                        <a:pt x="0" y="207"/>
                        <a:pt x="34" y="219"/>
                      </a:cubicBezTo>
                      <a:cubicBezTo>
                        <a:pt x="68" y="232"/>
                        <a:pt x="116" y="221"/>
                        <a:pt x="131" y="211"/>
                      </a:cubicBezTo>
                      <a:cubicBezTo>
                        <a:pt x="144" y="202"/>
                        <a:pt x="159" y="205"/>
                        <a:pt x="175" y="207"/>
                      </a:cubicBezTo>
                      <a:lnTo>
                        <a:pt x="179" y="13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íśḻíḋe">
                  <a:extLst>
                    <a:ext uri="{FF2B5EF4-FFF2-40B4-BE49-F238E27FC236}">
                      <a16:creationId xmlns:a16="http://schemas.microsoft.com/office/drawing/2014/main" id="{8A94BB27-1F44-4E11-94FF-2C5CC6DE2D6D}"/>
                    </a:ext>
                  </a:extLst>
                </p:cNvPr>
                <p:cNvSpPr/>
                <p:nvPr/>
              </p:nvSpPr>
              <p:spPr bwMode="auto">
                <a:xfrm>
                  <a:off x="9439566" y="4957883"/>
                  <a:ext cx="638467" cy="897580"/>
                </a:xfrm>
                <a:custGeom>
                  <a:avLst/>
                  <a:gdLst>
                    <a:gd name="T0" fmla="*/ 32 w 319"/>
                    <a:gd name="T1" fmla="*/ 250 h 448"/>
                    <a:gd name="T2" fmla="*/ 81 w 319"/>
                    <a:gd name="T3" fmla="*/ 416 h 448"/>
                    <a:gd name="T4" fmla="*/ 247 w 319"/>
                    <a:gd name="T5" fmla="*/ 365 h 448"/>
                    <a:gd name="T6" fmla="*/ 226 w 319"/>
                    <a:gd name="T7" fmla="*/ 222 h 448"/>
                    <a:gd name="T8" fmla="*/ 256 w 319"/>
                    <a:gd name="T9" fmla="*/ 173 h 448"/>
                    <a:gd name="T10" fmla="*/ 246 w 319"/>
                    <a:gd name="T11" fmla="*/ 117 h 448"/>
                    <a:gd name="T12" fmla="*/ 305 w 319"/>
                    <a:gd name="T13" fmla="*/ 79 h 448"/>
                    <a:gd name="T14" fmla="*/ 295 w 319"/>
                    <a:gd name="T15" fmla="*/ 12 h 448"/>
                    <a:gd name="T16" fmla="*/ 234 w 319"/>
                    <a:gd name="T17" fmla="*/ 46 h 448"/>
                    <a:gd name="T18" fmla="*/ 159 w 319"/>
                    <a:gd name="T19" fmla="*/ 188 h 448"/>
                    <a:gd name="T20" fmla="*/ 32 w 319"/>
                    <a:gd name="T21" fmla="*/ 250 h 448"/>
                    <a:gd name="T22" fmla="*/ 101 w 319"/>
                    <a:gd name="T23" fmla="*/ 376 h 448"/>
                    <a:gd name="T24" fmla="*/ 89 w 319"/>
                    <a:gd name="T25" fmla="*/ 336 h 448"/>
                    <a:gd name="T26" fmla="*/ 128 w 319"/>
                    <a:gd name="T27" fmla="*/ 324 h 448"/>
                    <a:gd name="T28" fmla="*/ 141 w 319"/>
                    <a:gd name="T29" fmla="*/ 364 h 448"/>
                    <a:gd name="T30" fmla="*/ 101 w 319"/>
                    <a:gd name="T31" fmla="*/ 376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19" h="448">
                      <a:moveTo>
                        <a:pt x="32" y="250"/>
                      </a:moveTo>
                      <a:cubicBezTo>
                        <a:pt x="0" y="310"/>
                        <a:pt x="21" y="384"/>
                        <a:pt x="81" y="416"/>
                      </a:cubicBezTo>
                      <a:cubicBezTo>
                        <a:pt x="141" y="448"/>
                        <a:pt x="215" y="425"/>
                        <a:pt x="247" y="365"/>
                      </a:cubicBezTo>
                      <a:cubicBezTo>
                        <a:pt x="272" y="317"/>
                        <a:pt x="262" y="259"/>
                        <a:pt x="226" y="222"/>
                      </a:cubicBezTo>
                      <a:cubicBezTo>
                        <a:pt x="238" y="203"/>
                        <a:pt x="251" y="182"/>
                        <a:pt x="256" y="173"/>
                      </a:cubicBezTo>
                      <a:cubicBezTo>
                        <a:pt x="265" y="156"/>
                        <a:pt x="240" y="130"/>
                        <a:pt x="246" y="117"/>
                      </a:cubicBezTo>
                      <a:cubicBezTo>
                        <a:pt x="253" y="104"/>
                        <a:pt x="298" y="92"/>
                        <a:pt x="305" y="79"/>
                      </a:cubicBezTo>
                      <a:cubicBezTo>
                        <a:pt x="312" y="66"/>
                        <a:pt x="319" y="25"/>
                        <a:pt x="295" y="12"/>
                      </a:cubicBezTo>
                      <a:cubicBezTo>
                        <a:pt x="272" y="0"/>
                        <a:pt x="234" y="46"/>
                        <a:pt x="234" y="46"/>
                      </a:cubicBezTo>
                      <a:cubicBezTo>
                        <a:pt x="159" y="188"/>
                        <a:pt x="159" y="188"/>
                        <a:pt x="159" y="188"/>
                      </a:cubicBezTo>
                      <a:cubicBezTo>
                        <a:pt x="106" y="180"/>
                        <a:pt x="56" y="204"/>
                        <a:pt x="32" y="250"/>
                      </a:cubicBezTo>
                      <a:close/>
                      <a:moveTo>
                        <a:pt x="101" y="376"/>
                      </a:moveTo>
                      <a:cubicBezTo>
                        <a:pt x="86" y="369"/>
                        <a:pt x="81" y="351"/>
                        <a:pt x="89" y="336"/>
                      </a:cubicBezTo>
                      <a:cubicBezTo>
                        <a:pt x="96" y="322"/>
                        <a:pt x="114" y="317"/>
                        <a:pt x="128" y="324"/>
                      </a:cubicBezTo>
                      <a:cubicBezTo>
                        <a:pt x="143" y="332"/>
                        <a:pt x="148" y="350"/>
                        <a:pt x="141" y="364"/>
                      </a:cubicBezTo>
                      <a:cubicBezTo>
                        <a:pt x="133" y="378"/>
                        <a:pt x="115" y="384"/>
                        <a:pt x="101" y="37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îŝľíḋé">
                  <a:extLst>
                    <a:ext uri="{FF2B5EF4-FFF2-40B4-BE49-F238E27FC236}">
                      <a16:creationId xmlns:a16="http://schemas.microsoft.com/office/drawing/2014/main" id="{409C0D59-5F12-4CD0-B30F-27F7DFC54B00}"/>
                    </a:ext>
                  </a:extLst>
                </p:cNvPr>
                <p:cNvSpPr/>
                <p:nvPr/>
              </p:nvSpPr>
              <p:spPr bwMode="auto">
                <a:xfrm>
                  <a:off x="8698639" y="5166189"/>
                  <a:ext cx="953467" cy="828992"/>
                </a:xfrm>
                <a:custGeom>
                  <a:avLst/>
                  <a:gdLst>
                    <a:gd name="T0" fmla="*/ 31 w 476"/>
                    <a:gd name="T1" fmla="*/ 202 h 414"/>
                    <a:gd name="T2" fmla="*/ 17 w 476"/>
                    <a:gd name="T3" fmla="*/ 127 h 414"/>
                    <a:gd name="T4" fmla="*/ 82 w 476"/>
                    <a:gd name="T5" fmla="*/ 31 h 414"/>
                    <a:gd name="T6" fmla="*/ 156 w 476"/>
                    <a:gd name="T7" fmla="*/ 16 h 414"/>
                    <a:gd name="T8" fmla="*/ 445 w 476"/>
                    <a:gd name="T9" fmla="*/ 212 h 414"/>
                    <a:gd name="T10" fmla="*/ 459 w 476"/>
                    <a:gd name="T11" fmla="*/ 287 h 414"/>
                    <a:gd name="T12" fmla="*/ 394 w 476"/>
                    <a:gd name="T13" fmla="*/ 383 h 414"/>
                    <a:gd name="T14" fmla="*/ 320 w 476"/>
                    <a:gd name="T15" fmla="*/ 398 h 414"/>
                    <a:gd name="T16" fmla="*/ 31 w 476"/>
                    <a:gd name="T17" fmla="*/ 202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6" h="414">
                      <a:moveTo>
                        <a:pt x="31" y="202"/>
                      </a:moveTo>
                      <a:cubicBezTo>
                        <a:pt x="6" y="185"/>
                        <a:pt x="0" y="152"/>
                        <a:pt x="17" y="127"/>
                      </a:cubicBezTo>
                      <a:cubicBezTo>
                        <a:pt x="82" y="31"/>
                        <a:pt x="82" y="31"/>
                        <a:pt x="82" y="31"/>
                      </a:cubicBezTo>
                      <a:cubicBezTo>
                        <a:pt x="99" y="6"/>
                        <a:pt x="132" y="0"/>
                        <a:pt x="156" y="16"/>
                      </a:cubicBezTo>
                      <a:cubicBezTo>
                        <a:pt x="445" y="212"/>
                        <a:pt x="445" y="212"/>
                        <a:pt x="445" y="212"/>
                      </a:cubicBezTo>
                      <a:cubicBezTo>
                        <a:pt x="470" y="229"/>
                        <a:pt x="476" y="262"/>
                        <a:pt x="459" y="287"/>
                      </a:cubicBezTo>
                      <a:cubicBezTo>
                        <a:pt x="394" y="383"/>
                        <a:pt x="394" y="383"/>
                        <a:pt x="394" y="383"/>
                      </a:cubicBezTo>
                      <a:cubicBezTo>
                        <a:pt x="377" y="408"/>
                        <a:pt x="344" y="414"/>
                        <a:pt x="320" y="398"/>
                      </a:cubicBezTo>
                      <a:cubicBezTo>
                        <a:pt x="31" y="202"/>
                        <a:pt x="31" y="202"/>
                        <a:pt x="31" y="202"/>
                      </a:cubicBezTo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îś1ídè">
                  <a:extLst>
                    <a:ext uri="{FF2B5EF4-FFF2-40B4-BE49-F238E27FC236}">
                      <a16:creationId xmlns:a16="http://schemas.microsoft.com/office/drawing/2014/main" id="{816E454F-6F24-45EB-95B0-993C42B480AD}"/>
                    </a:ext>
                  </a:extLst>
                </p:cNvPr>
                <p:cNvSpPr/>
                <p:nvPr/>
              </p:nvSpPr>
              <p:spPr bwMode="auto">
                <a:xfrm>
                  <a:off x="8842590" y="5272036"/>
                  <a:ext cx="690967" cy="623226"/>
                </a:xfrm>
                <a:custGeom>
                  <a:avLst/>
                  <a:gdLst>
                    <a:gd name="T0" fmla="*/ 0 w 816"/>
                    <a:gd name="T1" fmla="*/ 338 h 736"/>
                    <a:gd name="T2" fmla="*/ 227 w 816"/>
                    <a:gd name="T3" fmla="*/ 0 h 736"/>
                    <a:gd name="T4" fmla="*/ 816 w 816"/>
                    <a:gd name="T5" fmla="*/ 400 h 736"/>
                    <a:gd name="T6" fmla="*/ 587 w 816"/>
                    <a:gd name="T7" fmla="*/ 736 h 736"/>
                    <a:gd name="T8" fmla="*/ 0 w 816"/>
                    <a:gd name="T9" fmla="*/ 338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736">
                      <a:moveTo>
                        <a:pt x="0" y="338"/>
                      </a:moveTo>
                      <a:lnTo>
                        <a:pt x="227" y="0"/>
                      </a:lnTo>
                      <a:lnTo>
                        <a:pt x="816" y="400"/>
                      </a:lnTo>
                      <a:lnTo>
                        <a:pt x="587" y="736"/>
                      </a:lnTo>
                      <a:lnTo>
                        <a:pt x="0" y="33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îṩḻîďe">
                  <a:extLst>
                    <a:ext uri="{FF2B5EF4-FFF2-40B4-BE49-F238E27FC236}">
                      <a16:creationId xmlns:a16="http://schemas.microsoft.com/office/drawing/2014/main" id="{52D0EC00-3077-467B-BAF8-DCE227AA479F}"/>
                    </a:ext>
                  </a:extLst>
                </p:cNvPr>
                <p:cNvSpPr/>
                <p:nvPr/>
              </p:nvSpPr>
              <p:spPr bwMode="auto">
                <a:xfrm>
                  <a:off x="8842590" y="5272036"/>
                  <a:ext cx="690967" cy="623226"/>
                </a:xfrm>
                <a:custGeom>
                  <a:avLst/>
                  <a:gdLst>
                    <a:gd name="T0" fmla="*/ 0 w 816"/>
                    <a:gd name="T1" fmla="*/ 338 h 736"/>
                    <a:gd name="T2" fmla="*/ 227 w 816"/>
                    <a:gd name="T3" fmla="*/ 0 h 736"/>
                    <a:gd name="T4" fmla="*/ 816 w 816"/>
                    <a:gd name="T5" fmla="*/ 400 h 736"/>
                    <a:gd name="T6" fmla="*/ 587 w 816"/>
                    <a:gd name="T7" fmla="*/ 736 h 736"/>
                    <a:gd name="T8" fmla="*/ 0 w 816"/>
                    <a:gd name="T9" fmla="*/ 338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736">
                      <a:moveTo>
                        <a:pt x="0" y="338"/>
                      </a:moveTo>
                      <a:lnTo>
                        <a:pt x="227" y="0"/>
                      </a:lnTo>
                      <a:lnTo>
                        <a:pt x="816" y="400"/>
                      </a:lnTo>
                      <a:lnTo>
                        <a:pt x="587" y="736"/>
                      </a:lnTo>
                      <a:lnTo>
                        <a:pt x="0" y="338"/>
                      </a:lnTo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îṡḻíḍê">
                  <a:extLst>
                    <a:ext uri="{FF2B5EF4-FFF2-40B4-BE49-F238E27FC236}">
                      <a16:creationId xmlns:a16="http://schemas.microsoft.com/office/drawing/2014/main" id="{FA43B67D-DDE0-41CA-92E0-E6EF7BF2F972}"/>
                    </a:ext>
                  </a:extLst>
                </p:cNvPr>
                <p:cNvSpPr/>
                <p:nvPr/>
              </p:nvSpPr>
              <p:spPr bwMode="auto">
                <a:xfrm>
                  <a:off x="8842590" y="5267802"/>
                  <a:ext cx="500443" cy="629153"/>
                </a:xfrm>
                <a:custGeom>
                  <a:avLst/>
                  <a:gdLst>
                    <a:gd name="T0" fmla="*/ 589 w 591"/>
                    <a:gd name="T1" fmla="*/ 739 h 743"/>
                    <a:gd name="T2" fmla="*/ 587 w 591"/>
                    <a:gd name="T3" fmla="*/ 741 h 743"/>
                    <a:gd name="T4" fmla="*/ 591 w 591"/>
                    <a:gd name="T5" fmla="*/ 743 h 743"/>
                    <a:gd name="T6" fmla="*/ 589 w 591"/>
                    <a:gd name="T7" fmla="*/ 739 h 743"/>
                    <a:gd name="T8" fmla="*/ 232 w 591"/>
                    <a:gd name="T9" fmla="*/ 0 h 743"/>
                    <a:gd name="T10" fmla="*/ 0 w 591"/>
                    <a:gd name="T11" fmla="*/ 343 h 743"/>
                    <a:gd name="T12" fmla="*/ 227 w 591"/>
                    <a:gd name="T13" fmla="*/ 5 h 743"/>
                    <a:gd name="T14" fmla="*/ 237 w 591"/>
                    <a:gd name="T15" fmla="*/ 12 h 743"/>
                    <a:gd name="T16" fmla="*/ 232 w 591"/>
                    <a:gd name="T17" fmla="*/ 0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1" h="743">
                      <a:moveTo>
                        <a:pt x="589" y="739"/>
                      </a:moveTo>
                      <a:lnTo>
                        <a:pt x="587" y="741"/>
                      </a:lnTo>
                      <a:lnTo>
                        <a:pt x="591" y="743"/>
                      </a:lnTo>
                      <a:lnTo>
                        <a:pt x="589" y="739"/>
                      </a:lnTo>
                      <a:close/>
                      <a:moveTo>
                        <a:pt x="232" y="0"/>
                      </a:moveTo>
                      <a:lnTo>
                        <a:pt x="0" y="343"/>
                      </a:lnTo>
                      <a:lnTo>
                        <a:pt x="227" y="5"/>
                      </a:lnTo>
                      <a:lnTo>
                        <a:pt x="237" y="12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îšḻiḋé">
                  <a:extLst>
                    <a:ext uri="{FF2B5EF4-FFF2-40B4-BE49-F238E27FC236}">
                      <a16:creationId xmlns:a16="http://schemas.microsoft.com/office/drawing/2014/main" id="{858EBCB7-3798-4B0B-8311-CFA93F50FA03}"/>
                    </a:ext>
                  </a:extLst>
                </p:cNvPr>
                <p:cNvSpPr/>
                <p:nvPr/>
              </p:nvSpPr>
              <p:spPr bwMode="auto">
                <a:xfrm>
                  <a:off x="8842590" y="5267802"/>
                  <a:ext cx="500443" cy="629153"/>
                </a:xfrm>
                <a:custGeom>
                  <a:avLst/>
                  <a:gdLst>
                    <a:gd name="T0" fmla="*/ 589 w 591"/>
                    <a:gd name="T1" fmla="*/ 739 h 743"/>
                    <a:gd name="T2" fmla="*/ 587 w 591"/>
                    <a:gd name="T3" fmla="*/ 741 h 743"/>
                    <a:gd name="T4" fmla="*/ 591 w 591"/>
                    <a:gd name="T5" fmla="*/ 743 h 743"/>
                    <a:gd name="T6" fmla="*/ 589 w 591"/>
                    <a:gd name="T7" fmla="*/ 739 h 743"/>
                    <a:gd name="T8" fmla="*/ 232 w 591"/>
                    <a:gd name="T9" fmla="*/ 0 h 743"/>
                    <a:gd name="T10" fmla="*/ 0 w 591"/>
                    <a:gd name="T11" fmla="*/ 343 h 743"/>
                    <a:gd name="T12" fmla="*/ 227 w 591"/>
                    <a:gd name="T13" fmla="*/ 5 h 743"/>
                    <a:gd name="T14" fmla="*/ 237 w 591"/>
                    <a:gd name="T15" fmla="*/ 12 h 743"/>
                    <a:gd name="T16" fmla="*/ 232 w 591"/>
                    <a:gd name="T17" fmla="*/ 0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1" h="743">
                      <a:moveTo>
                        <a:pt x="589" y="739"/>
                      </a:moveTo>
                      <a:lnTo>
                        <a:pt x="587" y="741"/>
                      </a:lnTo>
                      <a:lnTo>
                        <a:pt x="591" y="743"/>
                      </a:lnTo>
                      <a:lnTo>
                        <a:pt x="589" y="739"/>
                      </a:lnTo>
                      <a:moveTo>
                        <a:pt x="232" y="0"/>
                      </a:moveTo>
                      <a:lnTo>
                        <a:pt x="0" y="343"/>
                      </a:lnTo>
                      <a:lnTo>
                        <a:pt x="227" y="5"/>
                      </a:lnTo>
                      <a:lnTo>
                        <a:pt x="237" y="12"/>
                      </a:lnTo>
                      <a:lnTo>
                        <a:pt x="232" y="0"/>
                      </a:lnTo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ïŝlíḓê">
                  <a:extLst>
                    <a:ext uri="{FF2B5EF4-FFF2-40B4-BE49-F238E27FC236}">
                      <a16:creationId xmlns:a16="http://schemas.microsoft.com/office/drawing/2014/main" id="{A4BD9FEF-F1F4-4F0A-8890-9EB4AAD8C679}"/>
                    </a:ext>
                  </a:extLst>
                </p:cNvPr>
                <p:cNvSpPr/>
                <p:nvPr/>
              </p:nvSpPr>
              <p:spPr bwMode="auto">
                <a:xfrm>
                  <a:off x="8842590" y="5272036"/>
                  <a:ext cx="498750" cy="623226"/>
                </a:xfrm>
                <a:custGeom>
                  <a:avLst/>
                  <a:gdLst>
                    <a:gd name="T0" fmla="*/ 227 w 589"/>
                    <a:gd name="T1" fmla="*/ 0 h 736"/>
                    <a:gd name="T2" fmla="*/ 0 w 589"/>
                    <a:gd name="T3" fmla="*/ 338 h 736"/>
                    <a:gd name="T4" fmla="*/ 587 w 589"/>
                    <a:gd name="T5" fmla="*/ 736 h 736"/>
                    <a:gd name="T6" fmla="*/ 589 w 589"/>
                    <a:gd name="T7" fmla="*/ 734 h 736"/>
                    <a:gd name="T8" fmla="*/ 237 w 589"/>
                    <a:gd name="T9" fmla="*/ 7 h 736"/>
                    <a:gd name="T10" fmla="*/ 227 w 589"/>
                    <a:gd name="T11" fmla="*/ 0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9" h="736">
                      <a:moveTo>
                        <a:pt x="227" y="0"/>
                      </a:moveTo>
                      <a:lnTo>
                        <a:pt x="0" y="338"/>
                      </a:lnTo>
                      <a:lnTo>
                        <a:pt x="587" y="736"/>
                      </a:lnTo>
                      <a:lnTo>
                        <a:pt x="589" y="734"/>
                      </a:lnTo>
                      <a:lnTo>
                        <a:pt x="237" y="7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i$ḻïḑe">
                  <a:extLst>
                    <a:ext uri="{FF2B5EF4-FFF2-40B4-BE49-F238E27FC236}">
                      <a16:creationId xmlns:a16="http://schemas.microsoft.com/office/drawing/2014/main" id="{F4BE5B0D-4D3D-4EAF-95B3-DCB28358EED1}"/>
                    </a:ext>
                  </a:extLst>
                </p:cNvPr>
                <p:cNvSpPr/>
                <p:nvPr/>
              </p:nvSpPr>
              <p:spPr bwMode="auto">
                <a:xfrm>
                  <a:off x="8842590" y="5272036"/>
                  <a:ext cx="498750" cy="623226"/>
                </a:xfrm>
                <a:custGeom>
                  <a:avLst/>
                  <a:gdLst>
                    <a:gd name="T0" fmla="*/ 227 w 589"/>
                    <a:gd name="T1" fmla="*/ 0 h 736"/>
                    <a:gd name="T2" fmla="*/ 0 w 589"/>
                    <a:gd name="T3" fmla="*/ 338 h 736"/>
                    <a:gd name="T4" fmla="*/ 587 w 589"/>
                    <a:gd name="T5" fmla="*/ 736 h 736"/>
                    <a:gd name="T6" fmla="*/ 589 w 589"/>
                    <a:gd name="T7" fmla="*/ 734 h 736"/>
                    <a:gd name="T8" fmla="*/ 237 w 589"/>
                    <a:gd name="T9" fmla="*/ 7 h 736"/>
                    <a:gd name="T10" fmla="*/ 227 w 589"/>
                    <a:gd name="T11" fmla="*/ 0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9" h="736">
                      <a:moveTo>
                        <a:pt x="227" y="0"/>
                      </a:moveTo>
                      <a:lnTo>
                        <a:pt x="0" y="338"/>
                      </a:lnTo>
                      <a:lnTo>
                        <a:pt x="587" y="736"/>
                      </a:lnTo>
                      <a:lnTo>
                        <a:pt x="589" y="734"/>
                      </a:lnTo>
                      <a:lnTo>
                        <a:pt x="237" y="7"/>
                      </a:lnTo>
                      <a:lnTo>
                        <a:pt x="227" y="0"/>
                      </a:lnTo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íSḻîḍê">
                  <a:extLst>
                    <a:ext uri="{FF2B5EF4-FFF2-40B4-BE49-F238E27FC236}">
                      <a16:creationId xmlns:a16="http://schemas.microsoft.com/office/drawing/2014/main" id="{6BA3BC40-44FA-4A13-82AD-CA37E65595A1}"/>
                    </a:ext>
                  </a:extLst>
                </p:cNvPr>
                <p:cNvSpPr/>
                <p:nvPr/>
              </p:nvSpPr>
              <p:spPr bwMode="auto">
                <a:xfrm>
                  <a:off x="8812953" y="5318609"/>
                  <a:ext cx="113468" cy="113468"/>
                </a:xfrm>
                <a:custGeom>
                  <a:avLst/>
                  <a:gdLst>
                    <a:gd name="T0" fmla="*/ 43 w 57"/>
                    <a:gd name="T1" fmla="*/ 8 h 57"/>
                    <a:gd name="T2" fmla="*/ 50 w 57"/>
                    <a:gd name="T3" fmla="*/ 43 h 57"/>
                    <a:gd name="T4" fmla="*/ 15 w 57"/>
                    <a:gd name="T5" fmla="*/ 49 h 57"/>
                    <a:gd name="T6" fmla="*/ 8 w 57"/>
                    <a:gd name="T7" fmla="*/ 15 h 57"/>
                    <a:gd name="T8" fmla="*/ 43 w 57"/>
                    <a:gd name="T9" fmla="*/ 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43" y="8"/>
                      </a:moveTo>
                      <a:cubicBezTo>
                        <a:pt x="54" y="16"/>
                        <a:pt x="57" y="31"/>
                        <a:pt x="50" y="43"/>
                      </a:cubicBezTo>
                      <a:cubicBezTo>
                        <a:pt x="42" y="54"/>
                        <a:pt x="26" y="57"/>
                        <a:pt x="15" y="49"/>
                      </a:cubicBezTo>
                      <a:cubicBezTo>
                        <a:pt x="3" y="42"/>
                        <a:pt x="0" y="26"/>
                        <a:pt x="8" y="15"/>
                      </a:cubicBezTo>
                      <a:cubicBezTo>
                        <a:pt x="16" y="3"/>
                        <a:pt x="31" y="0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iŝḻïdê">
                  <a:extLst>
                    <a:ext uri="{FF2B5EF4-FFF2-40B4-BE49-F238E27FC236}">
                      <a16:creationId xmlns:a16="http://schemas.microsoft.com/office/drawing/2014/main" id="{54C68DD5-2667-46B0-BA87-43A60B4E86CD}"/>
                    </a:ext>
                  </a:extLst>
                </p:cNvPr>
                <p:cNvSpPr/>
                <p:nvPr/>
              </p:nvSpPr>
              <p:spPr bwMode="auto">
                <a:xfrm>
                  <a:off x="9419243" y="5700504"/>
                  <a:ext cx="136331" cy="182903"/>
                </a:xfrm>
                <a:custGeom>
                  <a:avLst/>
                  <a:gdLst>
                    <a:gd name="T0" fmla="*/ 4 w 68"/>
                    <a:gd name="T1" fmla="*/ 88 h 91"/>
                    <a:gd name="T2" fmla="*/ 2 w 68"/>
                    <a:gd name="T3" fmla="*/ 78 h 91"/>
                    <a:gd name="T4" fmla="*/ 52 w 68"/>
                    <a:gd name="T5" fmla="*/ 4 h 91"/>
                    <a:gd name="T6" fmla="*/ 62 w 68"/>
                    <a:gd name="T7" fmla="*/ 2 h 91"/>
                    <a:gd name="T8" fmla="*/ 64 w 68"/>
                    <a:gd name="T9" fmla="*/ 3 h 91"/>
                    <a:gd name="T10" fmla="*/ 65 w 68"/>
                    <a:gd name="T11" fmla="*/ 13 h 91"/>
                    <a:gd name="T12" fmla="*/ 15 w 68"/>
                    <a:gd name="T13" fmla="*/ 87 h 91"/>
                    <a:gd name="T14" fmla="*/ 5 w 68"/>
                    <a:gd name="T15" fmla="*/ 89 h 91"/>
                    <a:gd name="T16" fmla="*/ 4 w 68"/>
                    <a:gd name="T17" fmla="*/ 8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91">
                      <a:moveTo>
                        <a:pt x="4" y="88"/>
                      </a:moveTo>
                      <a:cubicBezTo>
                        <a:pt x="0" y="86"/>
                        <a:pt x="0" y="81"/>
                        <a:pt x="2" y="78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4" y="1"/>
                        <a:pt x="59" y="0"/>
                        <a:pt x="62" y="2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7" y="5"/>
                        <a:pt x="68" y="9"/>
                        <a:pt x="65" y="13"/>
                      </a:cubicBezTo>
                      <a:cubicBezTo>
                        <a:pt x="15" y="87"/>
                        <a:pt x="15" y="87"/>
                        <a:pt x="15" y="87"/>
                      </a:cubicBezTo>
                      <a:cubicBezTo>
                        <a:pt x="13" y="90"/>
                        <a:pt x="8" y="91"/>
                        <a:pt x="5" y="89"/>
                      </a:cubicBezTo>
                      <a:lnTo>
                        <a:pt x="4" y="8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íşḻîdê">
                  <a:extLst>
                    <a:ext uri="{FF2B5EF4-FFF2-40B4-BE49-F238E27FC236}">
                      <a16:creationId xmlns:a16="http://schemas.microsoft.com/office/drawing/2014/main" id="{A67DA877-BA82-420F-A7DB-94F85B0ADC99}"/>
                    </a:ext>
                  </a:extLst>
                </p:cNvPr>
                <p:cNvSpPr/>
                <p:nvPr/>
              </p:nvSpPr>
              <p:spPr bwMode="auto">
                <a:xfrm>
                  <a:off x="7919607" y="4603085"/>
                  <a:ext cx="889112" cy="1019516"/>
                </a:xfrm>
                <a:custGeom>
                  <a:avLst/>
                  <a:gdLst>
                    <a:gd name="T0" fmla="*/ 52 w 444"/>
                    <a:gd name="T1" fmla="*/ 392 h 509"/>
                    <a:gd name="T2" fmla="*/ 248 w 444"/>
                    <a:gd name="T3" fmla="*/ 473 h 509"/>
                    <a:gd name="T4" fmla="*/ 245 w 444"/>
                    <a:gd name="T5" fmla="*/ 481 h 509"/>
                    <a:gd name="T6" fmla="*/ 238 w 444"/>
                    <a:gd name="T7" fmla="*/ 491 h 509"/>
                    <a:gd name="T8" fmla="*/ 280 w 444"/>
                    <a:gd name="T9" fmla="*/ 509 h 509"/>
                    <a:gd name="T10" fmla="*/ 444 w 444"/>
                    <a:gd name="T11" fmla="*/ 117 h 509"/>
                    <a:gd name="T12" fmla="*/ 163 w 444"/>
                    <a:gd name="T13" fmla="*/ 0 h 509"/>
                    <a:gd name="T14" fmla="*/ 0 w 444"/>
                    <a:gd name="T15" fmla="*/ 392 h 509"/>
                    <a:gd name="T16" fmla="*/ 46 w 444"/>
                    <a:gd name="T17" fmla="*/ 411 h 509"/>
                    <a:gd name="T18" fmla="*/ 49 w 444"/>
                    <a:gd name="T19" fmla="*/ 399 h 509"/>
                    <a:gd name="T20" fmla="*/ 52 w 444"/>
                    <a:gd name="T21" fmla="*/ 392 h 509"/>
                    <a:gd name="T22" fmla="*/ 182 w 444"/>
                    <a:gd name="T23" fmla="*/ 90 h 509"/>
                    <a:gd name="T24" fmla="*/ 374 w 444"/>
                    <a:gd name="T25" fmla="*/ 170 h 509"/>
                    <a:gd name="T26" fmla="*/ 371 w 444"/>
                    <a:gd name="T27" fmla="*/ 178 h 509"/>
                    <a:gd name="T28" fmla="*/ 179 w 444"/>
                    <a:gd name="T29" fmla="*/ 98 h 509"/>
                    <a:gd name="T30" fmla="*/ 182 w 444"/>
                    <a:gd name="T31" fmla="*/ 90 h 509"/>
                    <a:gd name="T32" fmla="*/ 168 w 444"/>
                    <a:gd name="T33" fmla="*/ 124 h 509"/>
                    <a:gd name="T34" fmla="*/ 360 w 444"/>
                    <a:gd name="T35" fmla="*/ 204 h 509"/>
                    <a:gd name="T36" fmla="*/ 357 w 444"/>
                    <a:gd name="T37" fmla="*/ 211 h 509"/>
                    <a:gd name="T38" fmla="*/ 165 w 444"/>
                    <a:gd name="T39" fmla="*/ 131 h 509"/>
                    <a:gd name="T40" fmla="*/ 168 w 444"/>
                    <a:gd name="T41" fmla="*/ 124 h 509"/>
                    <a:gd name="T42" fmla="*/ 152 w 444"/>
                    <a:gd name="T43" fmla="*/ 161 h 509"/>
                    <a:gd name="T44" fmla="*/ 344 w 444"/>
                    <a:gd name="T45" fmla="*/ 241 h 509"/>
                    <a:gd name="T46" fmla="*/ 341 w 444"/>
                    <a:gd name="T47" fmla="*/ 248 h 509"/>
                    <a:gd name="T48" fmla="*/ 149 w 444"/>
                    <a:gd name="T49" fmla="*/ 168 h 509"/>
                    <a:gd name="T50" fmla="*/ 152 w 444"/>
                    <a:gd name="T51" fmla="*/ 161 h 509"/>
                    <a:gd name="T52" fmla="*/ 139 w 444"/>
                    <a:gd name="T53" fmla="*/ 194 h 509"/>
                    <a:gd name="T54" fmla="*/ 331 w 444"/>
                    <a:gd name="T55" fmla="*/ 274 h 509"/>
                    <a:gd name="T56" fmla="*/ 328 w 444"/>
                    <a:gd name="T57" fmla="*/ 281 h 509"/>
                    <a:gd name="T58" fmla="*/ 136 w 444"/>
                    <a:gd name="T59" fmla="*/ 201 h 509"/>
                    <a:gd name="T60" fmla="*/ 139 w 444"/>
                    <a:gd name="T61" fmla="*/ 194 h 509"/>
                    <a:gd name="T62" fmla="*/ 125 w 444"/>
                    <a:gd name="T63" fmla="*/ 227 h 509"/>
                    <a:gd name="T64" fmla="*/ 317 w 444"/>
                    <a:gd name="T65" fmla="*/ 307 h 509"/>
                    <a:gd name="T66" fmla="*/ 314 w 444"/>
                    <a:gd name="T67" fmla="*/ 314 h 509"/>
                    <a:gd name="T68" fmla="*/ 122 w 444"/>
                    <a:gd name="T69" fmla="*/ 234 h 509"/>
                    <a:gd name="T70" fmla="*/ 125 w 444"/>
                    <a:gd name="T71" fmla="*/ 227 h 509"/>
                    <a:gd name="T72" fmla="*/ 111 w 444"/>
                    <a:gd name="T73" fmla="*/ 260 h 509"/>
                    <a:gd name="T74" fmla="*/ 303 w 444"/>
                    <a:gd name="T75" fmla="*/ 340 h 509"/>
                    <a:gd name="T76" fmla="*/ 300 w 444"/>
                    <a:gd name="T77" fmla="*/ 348 h 509"/>
                    <a:gd name="T78" fmla="*/ 108 w 444"/>
                    <a:gd name="T79" fmla="*/ 268 h 509"/>
                    <a:gd name="T80" fmla="*/ 111 w 444"/>
                    <a:gd name="T81" fmla="*/ 260 h 509"/>
                    <a:gd name="T82" fmla="*/ 97 w 444"/>
                    <a:gd name="T83" fmla="*/ 294 h 509"/>
                    <a:gd name="T84" fmla="*/ 289 w 444"/>
                    <a:gd name="T85" fmla="*/ 374 h 509"/>
                    <a:gd name="T86" fmla="*/ 286 w 444"/>
                    <a:gd name="T87" fmla="*/ 381 h 509"/>
                    <a:gd name="T88" fmla="*/ 94 w 444"/>
                    <a:gd name="T89" fmla="*/ 301 h 509"/>
                    <a:gd name="T90" fmla="*/ 97 w 444"/>
                    <a:gd name="T91" fmla="*/ 294 h 509"/>
                    <a:gd name="T92" fmla="*/ 83 w 444"/>
                    <a:gd name="T93" fmla="*/ 327 h 509"/>
                    <a:gd name="T94" fmla="*/ 275 w 444"/>
                    <a:gd name="T95" fmla="*/ 407 h 509"/>
                    <a:gd name="T96" fmla="*/ 272 w 444"/>
                    <a:gd name="T97" fmla="*/ 414 h 509"/>
                    <a:gd name="T98" fmla="*/ 80 w 444"/>
                    <a:gd name="T99" fmla="*/ 334 h 509"/>
                    <a:gd name="T100" fmla="*/ 83 w 444"/>
                    <a:gd name="T101" fmla="*/ 327 h 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44" h="509">
                      <a:moveTo>
                        <a:pt x="52" y="392"/>
                      </a:moveTo>
                      <a:cubicBezTo>
                        <a:pt x="248" y="473"/>
                        <a:pt x="248" y="473"/>
                        <a:pt x="248" y="473"/>
                      </a:cubicBezTo>
                      <a:cubicBezTo>
                        <a:pt x="245" y="481"/>
                        <a:pt x="245" y="481"/>
                        <a:pt x="245" y="481"/>
                      </a:cubicBezTo>
                      <a:cubicBezTo>
                        <a:pt x="243" y="484"/>
                        <a:pt x="241" y="488"/>
                        <a:pt x="238" y="491"/>
                      </a:cubicBezTo>
                      <a:cubicBezTo>
                        <a:pt x="280" y="509"/>
                        <a:pt x="280" y="509"/>
                        <a:pt x="280" y="509"/>
                      </a:cubicBezTo>
                      <a:cubicBezTo>
                        <a:pt x="444" y="117"/>
                        <a:pt x="444" y="117"/>
                        <a:pt x="444" y="117"/>
                      </a:cubicBezTo>
                      <a:cubicBezTo>
                        <a:pt x="163" y="0"/>
                        <a:pt x="163" y="0"/>
                        <a:pt x="163" y="0"/>
                      </a:cubicBezTo>
                      <a:cubicBezTo>
                        <a:pt x="0" y="392"/>
                        <a:pt x="0" y="392"/>
                        <a:pt x="0" y="392"/>
                      </a:cubicBezTo>
                      <a:cubicBezTo>
                        <a:pt x="46" y="411"/>
                        <a:pt x="46" y="411"/>
                        <a:pt x="46" y="411"/>
                      </a:cubicBezTo>
                      <a:cubicBezTo>
                        <a:pt x="46" y="407"/>
                        <a:pt x="47" y="403"/>
                        <a:pt x="49" y="399"/>
                      </a:cubicBezTo>
                      <a:lnTo>
                        <a:pt x="52" y="392"/>
                      </a:lnTo>
                      <a:close/>
                      <a:moveTo>
                        <a:pt x="182" y="90"/>
                      </a:moveTo>
                      <a:cubicBezTo>
                        <a:pt x="374" y="170"/>
                        <a:pt x="374" y="170"/>
                        <a:pt x="374" y="170"/>
                      </a:cubicBezTo>
                      <a:cubicBezTo>
                        <a:pt x="371" y="178"/>
                        <a:pt x="371" y="178"/>
                        <a:pt x="371" y="178"/>
                      </a:cubicBezTo>
                      <a:cubicBezTo>
                        <a:pt x="179" y="98"/>
                        <a:pt x="179" y="98"/>
                        <a:pt x="179" y="98"/>
                      </a:cubicBezTo>
                      <a:lnTo>
                        <a:pt x="182" y="90"/>
                      </a:lnTo>
                      <a:close/>
                      <a:moveTo>
                        <a:pt x="168" y="124"/>
                      </a:moveTo>
                      <a:cubicBezTo>
                        <a:pt x="360" y="204"/>
                        <a:pt x="360" y="204"/>
                        <a:pt x="360" y="204"/>
                      </a:cubicBezTo>
                      <a:cubicBezTo>
                        <a:pt x="357" y="211"/>
                        <a:pt x="357" y="211"/>
                        <a:pt x="357" y="211"/>
                      </a:cubicBezTo>
                      <a:cubicBezTo>
                        <a:pt x="165" y="131"/>
                        <a:pt x="165" y="131"/>
                        <a:pt x="165" y="131"/>
                      </a:cubicBezTo>
                      <a:lnTo>
                        <a:pt x="168" y="124"/>
                      </a:lnTo>
                      <a:close/>
                      <a:moveTo>
                        <a:pt x="152" y="161"/>
                      </a:moveTo>
                      <a:cubicBezTo>
                        <a:pt x="344" y="241"/>
                        <a:pt x="344" y="241"/>
                        <a:pt x="344" y="241"/>
                      </a:cubicBezTo>
                      <a:cubicBezTo>
                        <a:pt x="341" y="248"/>
                        <a:pt x="341" y="248"/>
                        <a:pt x="341" y="248"/>
                      </a:cubicBezTo>
                      <a:cubicBezTo>
                        <a:pt x="149" y="168"/>
                        <a:pt x="149" y="168"/>
                        <a:pt x="149" y="168"/>
                      </a:cubicBezTo>
                      <a:lnTo>
                        <a:pt x="152" y="161"/>
                      </a:lnTo>
                      <a:close/>
                      <a:moveTo>
                        <a:pt x="139" y="194"/>
                      </a:moveTo>
                      <a:cubicBezTo>
                        <a:pt x="331" y="274"/>
                        <a:pt x="331" y="274"/>
                        <a:pt x="331" y="274"/>
                      </a:cubicBezTo>
                      <a:cubicBezTo>
                        <a:pt x="328" y="281"/>
                        <a:pt x="328" y="281"/>
                        <a:pt x="328" y="281"/>
                      </a:cubicBezTo>
                      <a:cubicBezTo>
                        <a:pt x="136" y="201"/>
                        <a:pt x="136" y="201"/>
                        <a:pt x="136" y="201"/>
                      </a:cubicBezTo>
                      <a:lnTo>
                        <a:pt x="139" y="194"/>
                      </a:lnTo>
                      <a:close/>
                      <a:moveTo>
                        <a:pt x="125" y="227"/>
                      </a:moveTo>
                      <a:cubicBezTo>
                        <a:pt x="317" y="307"/>
                        <a:pt x="317" y="307"/>
                        <a:pt x="317" y="307"/>
                      </a:cubicBezTo>
                      <a:cubicBezTo>
                        <a:pt x="314" y="314"/>
                        <a:pt x="314" y="314"/>
                        <a:pt x="314" y="314"/>
                      </a:cubicBezTo>
                      <a:cubicBezTo>
                        <a:pt x="122" y="234"/>
                        <a:pt x="122" y="234"/>
                        <a:pt x="122" y="234"/>
                      </a:cubicBezTo>
                      <a:lnTo>
                        <a:pt x="125" y="227"/>
                      </a:lnTo>
                      <a:close/>
                      <a:moveTo>
                        <a:pt x="111" y="260"/>
                      </a:moveTo>
                      <a:cubicBezTo>
                        <a:pt x="303" y="340"/>
                        <a:pt x="303" y="340"/>
                        <a:pt x="303" y="340"/>
                      </a:cubicBezTo>
                      <a:cubicBezTo>
                        <a:pt x="300" y="348"/>
                        <a:pt x="300" y="348"/>
                        <a:pt x="300" y="348"/>
                      </a:cubicBezTo>
                      <a:cubicBezTo>
                        <a:pt x="108" y="268"/>
                        <a:pt x="108" y="268"/>
                        <a:pt x="108" y="268"/>
                      </a:cubicBezTo>
                      <a:lnTo>
                        <a:pt x="111" y="260"/>
                      </a:lnTo>
                      <a:close/>
                      <a:moveTo>
                        <a:pt x="97" y="294"/>
                      </a:moveTo>
                      <a:cubicBezTo>
                        <a:pt x="289" y="374"/>
                        <a:pt x="289" y="374"/>
                        <a:pt x="289" y="374"/>
                      </a:cubicBezTo>
                      <a:cubicBezTo>
                        <a:pt x="286" y="381"/>
                        <a:pt x="286" y="381"/>
                        <a:pt x="286" y="381"/>
                      </a:cubicBezTo>
                      <a:cubicBezTo>
                        <a:pt x="94" y="301"/>
                        <a:pt x="94" y="301"/>
                        <a:pt x="94" y="301"/>
                      </a:cubicBezTo>
                      <a:lnTo>
                        <a:pt x="97" y="294"/>
                      </a:lnTo>
                      <a:close/>
                      <a:moveTo>
                        <a:pt x="83" y="327"/>
                      </a:moveTo>
                      <a:cubicBezTo>
                        <a:pt x="275" y="407"/>
                        <a:pt x="275" y="407"/>
                        <a:pt x="275" y="407"/>
                      </a:cubicBezTo>
                      <a:cubicBezTo>
                        <a:pt x="272" y="414"/>
                        <a:pt x="272" y="414"/>
                        <a:pt x="272" y="414"/>
                      </a:cubicBezTo>
                      <a:cubicBezTo>
                        <a:pt x="80" y="334"/>
                        <a:pt x="80" y="334"/>
                        <a:pt x="80" y="334"/>
                      </a:cubicBezTo>
                      <a:lnTo>
                        <a:pt x="83" y="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grpSp>
              <p:nvGrpSpPr>
                <p:cNvPr id="165" name="iṧļïďè">
                  <a:extLst>
                    <a:ext uri="{FF2B5EF4-FFF2-40B4-BE49-F238E27FC236}">
                      <a16:creationId xmlns:a16="http://schemas.microsoft.com/office/drawing/2014/main" id="{CF05C641-4FB0-458B-B271-9CB896CF0BA4}"/>
                    </a:ext>
                  </a:extLst>
                </p:cNvPr>
                <p:cNvGrpSpPr/>
                <p:nvPr/>
              </p:nvGrpSpPr>
              <p:grpSpPr>
                <a:xfrm>
                  <a:off x="7846784" y="4529415"/>
                  <a:ext cx="1032217" cy="1167701"/>
                  <a:chOff x="7846784" y="4529415"/>
                  <a:chExt cx="1032217" cy="1167701"/>
                </a:xfrm>
                <a:grpFill/>
              </p:grpSpPr>
              <p:grpSp>
                <p:nvGrpSpPr>
                  <p:cNvPr id="240" name="íṥlïďè">
                    <a:extLst>
                      <a:ext uri="{FF2B5EF4-FFF2-40B4-BE49-F238E27FC236}">
                        <a16:creationId xmlns:a16="http://schemas.microsoft.com/office/drawing/2014/main" id="{926D2F9D-2DF7-45D0-952C-0A62A03F8A89}"/>
                      </a:ext>
                    </a:extLst>
                  </p:cNvPr>
                  <p:cNvGrpSpPr/>
                  <p:nvPr/>
                </p:nvGrpSpPr>
                <p:grpSpPr>
                  <a:xfrm>
                    <a:off x="7846784" y="4529415"/>
                    <a:ext cx="1032217" cy="1167701"/>
                    <a:chOff x="7846784" y="4529415"/>
                    <a:chExt cx="1032217" cy="1167701"/>
                  </a:xfrm>
                  <a:grpFill/>
                </p:grpSpPr>
                <p:sp>
                  <p:nvSpPr>
                    <p:cNvPr id="243" name="ï$lïḑe">
                      <a:extLst>
                        <a:ext uri="{FF2B5EF4-FFF2-40B4-BE49-F238E27FC236}">
                          <a16:creationId xmlns:a16="http://schemas.microsoft.com/office/drawing/2014/main" id="{2170A467-60F2-4666-A185-80B4B57C455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846784" y="4529415"/>
                      <a:ext cx="1032217" cy="1167701"/>
                    </a:xfrm>
                    <a:custGeom>
                      <a:avLst/>
                      <a:gdLst>
                        <a:gd name="T0" fmla="*/ 481 w 515"/>
                        <a:gd name="T1" fmla="*/ 116 h 583"/>
                        <a:gd name="T2" fmla="*/ 225 w 515"/>
                        <a:gd name="T3" fmla="*/ 9 h 583"/>
                        <a:gd name="T4" fmla="*/ 166 w 515"/>
                        <a:gd name="T5" fmla="*/ 34 h 583"/>
                        <a:gd name="T6" fmla="*/ 10 w 515"/>
                        <a:gd name="T7" fmla="*/ 408 h 583"/>
                        <a:gd name="T8" fmla="*/ 34 w 515"/>
                        <a:gd name="T9" fmla="*/ 467 h 583"/>
                        <a:gd name="T10" fmla="*/ 128 w 515"/>
                        <a:gd name="T11" fmla="*/ 506 h 583"/>
                        <a:gd name="T12" fmla="*/ 131 w 515"/>
                        <a:gd name="T13" fmla="*/ 503 h 583"/>
                        <a:gd name="T14" fmla="*/ 108 w 515"/>
                        <a:gd name="T15" fmla="*/ 493 h 583"/>
                        <a:gd name="T16" fmla="*/ 82 w 515"/>
                        <a:gd name="T17" fmla="*/ 448 h 583"/>
                        <a:gd name="T18" fmla="*/ 36 w 515"/>
                        <a:gd name="T19" fmla="*/ 429 h 583"/>
                        <a:gd name="T20" fmla="*/ 199 w 515"/>
                        <a:gd name="T21" fmla="*/ 37 h 583"/>
                        <a:gd name="T22" fmla="*/ 480 w 515"/>
                        <a:gd name="T23" fmla="*/ 154 h 583"/>
                        <a:gd name="T24" fmla="*/ 316 w 515"/>
                        <a:gd name="T25" fmla="*/ 546 h 583"/>
                        <a:gd name="T26" fmla="*/ 274 w 515"/>
                        <a:gd name="T27" fmla="*/ 528 h 583"/>
                        <a:gd name="T28" fmla="*/ 221 w 515"/>
                        <a:gd name="T29" fmla="*/ 540 h 583"/>
                        <a:gd name="T30" fmla="*/ 198 w 515"/>
                        <a:gd name="T31" fmla="*/ 531 h 583"/>
                        <a:gd name="T32" fmla="*/ 198 w 515"/>
                        <a:gd name="T33" fmla="*/ 535 h 583"/>
                        <a:gd name="T34" fmla="*/ 290 w 515"/>
                        <a:gd name="T35" fmla="*/ 574 h 583"/>
                        <a:gd name="T36" fmla="*/ 350 w 515"/>
                        <a:gd name="T37" fmla="*/ 549 h 583"/>
                        <a:gd name="T38" fmla="*/ 506 w 515"/>
                        <a:gd name="T39" fmla="*/ 175 h 583"/>
                        <a:gd name="T40" fmla="*/ 481 w 515"/>
                        <a:gd name="T41" fmla="*/ 116 h 5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515" h="583">
                          <a:moveTo>
                            <a:pt x="481" y="116"/>
                          </a:moveTo>
                          <a:cubicBezTo>
                            <a:pt x="225" y="9"/>
                            <a:pt x="225" y="9"/>
                            <a:pt x="225" y="9"/>
                          </a:cubicBezTo>
                          <a:cubicBezTo>
                            <a:pt x="202" y="0"/>
                            <a:pt x="175" y="10"/>
                            <a:pt x="166" y="34"/>
                          </a:cubicBezTo>
                          <a:cubicBezTo>
                            <a:pt x="10" y="408"/>
                            <a:pt x="10" y="408"/>
                            <a:pt x="10" y="408"/>
                          </a:cubicBezTo>
                          <a:cubicBezTo>
                            <a:pt x="0" y="431"/>
                            <a:pt x="11" y="457"/>
                            <a:pt x="34" y="467"/>
                          </a:cubicBezTo>
                          <a:cubicBezTo>
                            <a:pt x="128" y="506"/>
                            <a:pt x="128" y="506"/>
                            <a:pt x="128" y="506"/>
                          </a:cubicBezTo>
                          <a:cubicBezTo>
                            <a:pt x="129" y="505"/>
                            <a:pt x="130" y="504"/>
                            <a:pt x="131" y="503"/>
                          </a:cubicBezTo>
                          <a:cubicBezTo>
                            <a:pt x="108" y="493"/>
                            <a:pt x="108" y="493"/>
                            <a:pt x="108" y="493"/>
                          </a:cubicBezTo>
                          <a:cubicBezTo>
                            <a:pt x="89" y="485"/>
                            <a:pt x="79" y="467"/>
                            <a:pt x="82" y="448"/>
                          </a:cubicBezTo>
                          <a:cubicBezTo>
                            <a:pt x="36" y="429"/>
                            <a:pt x="36" y="429"/>
                            <a:pt x="36" y="429"/>
                          </a:cubicBezTo>
                          <a:cubicBezTo>
                            <a:pt x="199" y="37"/>
                            <a:pt x="199" y="37"/>
                            <a:pt x="199" y="37"/>
                          </a:cubicBezTo>
                          <a:cubicBezTo>
                            <a:pt x="480" y="154"/>
                            <a:pt x="480" y="154"/>
                            <a:pt x="480" y="154"/>
                          </a:cubicBezTo>
                          <a:cubicBezTo>
                            <a:pt x="316" y="546"/>
                            <a:pt x="316" y="546"/>
                            <a:pt x="316" y="546"/>
                          </a:cubicBezTo>
                          <a:cubicBezTo>
                            <a:pt x="274" y="528"/>
                            <a:pt x="274" y="528"/>
                            <a:pt x="274" y="528"/>
                          </a:cubicBezTo>
                          <a:cubicBezTo>
                            <a:pt x="262" y="543"/>
                            <a:pt x="240" y="548"/>
                            <a:pt x="221" y="540"/>
                          </a:cubicBezTo>
                          <a:cubicBezTo>
                            <a:pt x="198" y="531"/>
                            <a:pt x="198" y="531"/>
                            <a:pt x="198" y="531"/>
                          </a:cubicBezTo>
                          <a:cubicBezTo>
                            <a:pt x="198" y="533"/>
                            <a:pt x="198" y="534"/>
                            <a:pt x="198" y="535"/>
                          </a:cubicBezTo>
                          <a:cubicBezTo>
                            <a:pt x="290" y="574"/>
                            <a:pt x="290" y="574"/>
                            <a:pt x="290" y="574"/>
                          </a:cubicBezTo>
                          <a:cubicBezTo>
                            <a:pt x="313" y="583"/>
                            <a:pt x="340" y="572"/>
                            <a:pt x="350" y="549"/>
                          </a:cubicBezTo>
                          <a:cubicBezTo>
                            <a:pt x="506" y="175"/>
                            <a:pt x="506" y="175"/>
                            <a:pt x="506" y="175"/>
                          </a:cubicBezTo>
                          <a:cubicBezTo>
                            <a:pt x="515" y="152"/>
                            <a:pt x="504" y="125"/>
                            <a:pt x="481" y="116"/>
                          </a:cubicBez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4" name="ïśliḋe">
                      <a:extLst>
                        <a:ext uri="{FF2B5EF4-FFF2-40B4-BE49-F238E27FC236}">
                          <a16:creationId xmlns:a16="http://schemas.microsoft.com/office/drawing/2014/main" id="{CAC65C03-FF9B-4A94-ABED-A3D7BB05C41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005131" y="5388044"/>
                      <a:ext cx="410685" cy="304839"/>
                    </a:xfrm>
                    <a:custGeom>
                      <a:avLst/>
                      <a:gdLst>
                        <a:gd name="T0" fmla="*/ 142 w 205"/>
                        <a:gd name="T1" fmla="*/ 111 h 152"/>
                        <a:gd name="T2" fmla="*/ 195 w 205"/>
                        <a:gd name="T3" fmla="*/ 99 h 152"/>
                        <a:gd name="T4" fmla="*/ 202 w 205"/>
                        <a:gd name="T5" fmla="*/ 89 h 152"/>
                        <a:gd name="T6" fmla="*/ 205 w 205"/>
                        <a:gd name="T7" fmla="*/ 81 h 152"/>
                        <a:gd name="T8" fmla="*/ 9 w 205"/>
                        <a:gd name="T9" fmla="*/ 0 h 152"/>
                        <a:gd name="T10" fmla="*/ 6 w 205"/>
                        <a:gd name="T11" fmla="*/ 7 h 152"/>
                        <a:gd name="T12" fmla="*/ 3 w 205"/>
                        <a:gd name="T13" fmla="*/ 19 h 152"/>
                        <a:gd name="T14" fmla="*/ 29 w 205"/>
                        <a:gd name="T15" fmla="*/ 64 h 152"/>
                        <a:gd name="T16" fmla="*/ 52 w 205"/>
                        <a:gd name="T17" fmla="*/ 74 h 152"/>
                        <a:gd name="T18" fmla="*/ 49 w 205"/>
                        <a:gd name="T19" fmla="*/ 77 h 152"/>
                        <a:gd name="T20" fmla="*/ 41 w 205"/>
                        <a:gd name="T21" fmla="*/ 90 h 152"/>
                        <a:gd name="T22" fmla="*/ 63 w 205"/>
                        <a:gd name="T23" fmla="*/ 143 h 152"/>
                        <a:gd name="T24" fmla="*/ 116 w 205"/>
                        <a:gd name="T25" fmla="*/ 121 h 152"/>
                        <a:gd name="T26" fmla="*/ 119 w 205"/>
                        <a:gd name="T27" fmla="*/ 106 h 152"/>
                        <a:gd name="T28" fmla="*/ 119 w 205"/>
                        <a:gd name="T29" fmla="*/ 102 h 152"/>
                        <a:gd name="T30" fmla="*/ 142 w 205"/>
                        <a:gd name="T31" fmla="*/ 111 h 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05" h="152">
                          <a:moveTo>
                            <a:pt x="142" y="111"/>
                          </a:moveTo>
                          <a:cubicBezTo>
                            <a:pt x="161" y="119"/>
                            <a:pt x="183" y="114"/>
                            <a:pt x="195" y="99"/>
                          </a:cubicBezTo>
                          <a:cubicBezTo>
                            <a:pt x="198" y="96"/>
                            <a:pt x="200" y="92"/>
                            <a:pt x="202" y="89"/>
                          </a:cubicBezTo>
                          <a:cubicBezTo>
                            <a:pt x="205" y="81"/>
                            <a:pt x="205" y="81"/>
                            <a:pt x="205" y="81"/>
                          </a:cubicBezTo>
                          <a:cubicBezTo>
                            <a:pt x="9" y="0"/>
                            <a:pt x="9" y="0"/>
                            <a:pt x="9" y="0"/>
                          </a:cubicBezTo>
                          <a:cubicBezTo>
                            <a:pt x="6" y="7"/>
                            <a:pt x="6" y="7"/>
                            <a:pt x="6" y="7"/>
                          </a:cubicBezTo>
                          <a:cubicBezTo>
                            <a:pt x="4" y="11"/>
                            <a:pt x="3" y="15"/>
                            <a:pt x="3" y="19"/>
                          </a:cubicBezTo>
                          <a:cubicBezTo>
                            <a:pt x="0" y="38"/>
                            <a:pt x="10" y="56"/>
                            <a:pt x="29" y="64"/>
                          </a:cubicBezTo>
                          <a:cubicBezTo>
                            <a:pt x="52" y="74"/>
                            <a:pt x="52" y="74"/>
                            <a:pt x="52" y="74"/>
                          </a:cubicBezTo>
                          <a:cubicBezTo>
                            <a:pt x="51" y="75"/>
                            <a:pt x="50" y="76"/>
                            <a:pt x="49" y="77"/>
                          </a:cubicBezTo>
                          <a:cubicBezTo>
                            <a:pt x="45" y="82"/>
                            <a:pt x="43" y="85"/>
                            <a:pt x="41" y="90"/>
                          </a:cubicBezTo>
                          <a:cubicBezTo>
                            <a:pt x="32" y="110"/>
                            <a:pt x="42" y="134"/>
                            <a:pt x="63" y="143"/>
                          </a:cubicBezTo>
                          <a:cubicBezTo>
                            <a:pt x="83" y="152"/>
                            <a:pt x="107" y="142"/>
                            <a:pt x="116" y="121"/>
                          </a:cubicBezTo>
                          <a:cubicBezTo>
                            <a:pt x="118" y="116"/>
                            <a:pt x="119" y="112"/>
                            <a:pt x="119" y="106"/>
                          </a:cubicBezTo>
                          <a:cubicBezTo>
                            <a:pt x="119" y="105"/>
                            <a:pt x="119" y="104"/>
                            <a:pt x="119" y="102"/>
                          </a:cubicBezTo>
                          <a:lnTo>
                            <a:pt x="142" y="111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 fontScale="32500" lnSpcReduction="20000"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5" name="ïṥḷíďé">
                      <a:extLst>
                        <a:ext uri="{FF2B5EF4-FFF2-40B4-BE49-F238E27FC236}">
                          <a16:creationId xmlns:a16="http://schemas.microsoft.com/office/drawing/2014/main" id="{490413DF-8522-4173-8EA6-7807D940DA9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079647" y="5258488"/>
                      <a:ext cx="390363" cy="173589"/>
                    </a:xfrm>
                    <a:custGeom>
                      <a:avLst/>
                      <a:gdLst>
                        <a:gd name="T0" fmla="*/ 461 w 461"/>
                        <a:gd name="T1" fmla="*/ 189 h 205"/>
                        <a:gd name="T2" fmla="*/ 7 w 461"/>
                        <a:gd name="T3" fmla="*/ 0 h 205"/>
                        <a:gd name="T4" fmla="*/ 0 w 461"/>
                        <a:gd name="T5" fmla="*/ 16 h 205"/>
                        <a:gd name="T6" fmla="*/ 454 w 461"/>
                        <a:gd name="T7" fmla="*/ 205 h 205"/>
                        <a:gd name="T8" fmla="*/ 461 w 461"/>
                        <a:gd name="T9" fmla="*/ 189 h 2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1" h="205">
                          <a:moveTo>
                            <a:pt x="461" y="189"/>
                          </a:moveTo>
                          <a:lnTo>
                            <a:pt x="7" y="0"/>
                          </a:lnTo>
                          <a:lnTo>
                            <a:pt x="0" y="16"/>
                          </a:lnTo>
                          <a:lnTo>
                            <a:pt x="454" y="205"/>
                          </a:lnTo>
                          <a:lnTo>
                            <a:pt x="461" y="189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 fontScale="25000" lnSpcReduction="20000"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6" name="ïşľíďé">
                      <a:extLst>
                        <a:ext uri="{FF2B5EF4-FFF2-40B4-BE49-F238E27FC236}">
                          <a16:creationId xmlns:a16="http://schemas.microsoft.com/office/drawing/2014/main" id="{85C1BE24-DD36-4035-81A1-02351C3CBDC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107591" y="5192439"/>
                      <a:ext cx="390363" cy="173589"/>
                    </a:xfrm>
                    <a:custGeom>
                      <a:avLst/>
                      <a:gdLst>
                        <a:gd name="T0" fmla="*/ 461 w 461"/>
                        <a:gd name="T1" fmla="*/ 189 h 205"/>
                        <a:gd name="T2" fmla="*/ 7 w 461"/>
                        <a:gd name="T3" fmla="*/ 0 h 205"/>
                        <a:gd name="T4" fmla="*/ 0 w 461"/>
                        <a:gd name="T5" fmla="*/ 16 h 205"/>
                        <a:gd name="T6" fmla="*/ 454 w 461"/>
                        <a:gd name="T7" fmla="*/ 205 h 205"/>
                        <a:gd name="T8" fmla="*/ 461 w 461"/>
                        <a:gd name="T9" fmla="*/ 189 h 2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1" h="205">
                          <a:moveTo>
                            <a:pt x="461" y="189"/>
                          </a:moveTo>
                          <a:lnTo>
                            <a:pt x="7" y="0"/>
                          </a:lnTo>
                          <a:lnTo>
                            <a:pt x="0" y="16"/>
                          </a:lnTo>
                          <a:lnTo>
                            <a:pt x="454" y="205"/>
                          </a:lnTo>
                          <a:lnTo>
                            <a:pt x="461" y="189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 fontScale="25000" lnSpcReduction="20000"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7" name="ïšļîḓé">
                      <a:extLst>
                        <a:ext uri="{FF2B5EF4-FFF2-40B4-BE49-F238E27FC236}">
                          <a16:creationId xmlns:a16="http://schemas.microsoft.com/office/drawing/2014/main" id="{45FBEFE0-2549-4211-9F2F-16E1E6AB520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135534" y="5123851"/>
                      <a:ext cx="390363" cy="176129"/>
                    </a:xfrm>
                    <a:custGeom>
                      <a:avLst/>
                      <a:gdLst>
                        <a:gd name="T0" fmla="*/ 461 w 461"/>
                        <a:gd name="T1" fmla="*/ 189 h 208"/>
                        <a:gd name="T2" fmla="*/ 7 w 461"/>
                        <a:gd name="T3" fmla="*/ 0 h 208"/>
                        <a:gd name="T4" fmla="*/ 0 w 461"/>
                        <a:gd name="T5" fmla="*/ 19 h 208"/>
                        <a:gd name="T6" fmla="*/ 454 w 461"/>
                        <a:gd name="T7" fmla="*/ 208 h 208"/>
                        <a:gd name="T8" fmla="*/ 461 w 461"/>
                        <a:gd name="T9" fmla="*/ 189 h 2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1" h="208">
                          <a:moveTo>
                            <a:pt x="461" y="189"/>
                          </a:moveTo>
                          <a:lnTo>
                            <a:pt x="7" y="0"/>
                          </a:lnTo>
                          <a:lnTo>
                            <a:pt x="0" y="19"/>
                          </a:lnTo>
                          <a:lnTo>
                            <a:pt x="454" y="208"/>
                          </a:lnTo>
                          <a:lnTo>
                            <a:pt x="461" y="189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 fontScale="25000" lnSpcReduction="20000"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8" name="í$ľîdè">
                      <a:extLst>
                        <a:ext uri="{FF2B5EF4-FFF2-40B4-BE49-F238E27FC236}">
                          <a16:creationId xmlns:a16="http://schemas.microsoft.com/office/drawing/2014/main" id="{998A3DFD-2B13-40F1-8E74-A1BB60A575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163478" y="5057802"/>
                      <a:ext cx="390363" cy="174435"/>
                    </a:xfrm>
                    <a:custGeom>
                      <a:avLst/>
                      <a:gdLst>
                        <a:gd name="T0" fmla="*/ 461 w 461"/>
                        <a:gd name="T1" fmla="*/ 189 h 206"/>
                        <a:gd name="T2" fmla="*/ 7 w 461"/>
                        <a:gd name="T3" fmla="*/ 0 h 206"/>
                        <a:gd name="T4" fmla="*/ 0 w 461"/>
                        <a:gd name="T5" fmla="*/ 17 h 206"/>
                        <a:gd name="T6" fmla="*/ 454 w 461"/>
                        <a:gd name="T7" fmla="*/ 206 h 206"/>
                        <a:gd name="T8" fmla="*/ 461 w 461"/>
                        <a:gd name="T9" fmla="*/ 189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1" h="206">
                          <a:moveTo>
                            <a:pt x="461" y="189"/>
                          </a:moveTo>
                          <a:lnTo>
                            <a:pt x="7" y="0"/>
                          </a:lnTo>
                          <a:lnTo>
                            <a:pt x="0" y="17"/>
                          </a:lnTo>
                          <a:lnTo>
                            <a:pt x="454" y="206"/>
                          </a:lnTo>
                          <a:lnTo>
                            <a:pt x="461" y="189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 fontScale="25000" lnSpcReduction="20000"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49" name="îṩḷîḍê">
                      <a:extLst>
                        <a:ext uri="{FF2B5EF4-FFF2-40B4-BE49-F238E27FC236}">
                          <a16:creationId xmlns:a16="http://schemas.microsoft.com/office/drawing/2014/main" id="{F6A6BAAF-53E5-4737-94A1-F80648ED1FF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191421" y="4991754"/>
                      <a:ext cx="390363" cy="174435"/>
                    </a:xfrm>
                    <a:custGeom>
                      <a:avLst/>
                      <a:gdLst>
                        <a:gd name="T0" fmla="*/ 461 w 461"/>
                        <a:gd name="T1" fmla="*/ 189 h 206"/>
                        <a:gd name="T2" fmla="*/ 7 w 461"/>
                        <a:gd name="T3" fmla="*/ 0 h 206"/>
                        <a:gd name="T4" fmla="*/ 0 w 461"/>
                        <a:gd name="T5" fmla="*/ 17 h 206"/>
                        <a:gd name="T6" fmla="*/ 454 w 461"/>
                        <a:gd name="T7" fmla="*/ 206 h 206"/>
                        <a:gd name="T8" fmla="*/ 461 w 461"/>
                        <a:gd name="T9" fmla="*/ 189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1" h="206">
                          <a:moveTo>
                            <a:pt x="461" y="189"/>
                          </a:moveTo>
                          <a:lnTo>
                            <a:pt x="7" y="0"/>
                          </a:lnTo>
                          <a:lnTo>
                            <a:pt x="0" y="17"/>
                          </a:lnTo>
                          <a:lnTo>
                            <a:pt x="454" y="206"/>
                          </a:lnTo>
                          <a:lnTo>
                            <a:pt x="461" y="189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 fontScale="25000" lnSpcReduction="20000"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250" name="ïślïḍe">
                      <a:extLst>
                        <a:ext uri="{FF2B5EF4-FFF2-40B4-BE49-F238E27FC236}">
                          <a16:creationId xmlns:a16="http://schemas.microsoft.com/office/drawing/2014/main" id="{8AFB142C-D187-4FF9-954F-1F7B06F1D68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17671" y="4925706"/>
                      <a:ext cx="390363" cy="174435"/>
                    </a:xfrm>
                    <a:custGeom>
                      <a:avLst/>
                      <a:gdLst>
                        <a:gd name="T0" fmla="*/ 461 w 461"/>
                        <a:gd name="T1" fmla="*/ 189 h 206"/>
                        <a:gd name="T2" fmla="*/ 7 w 461"/>
                        <a:gd name="T3" fmla="*/ 0 h 206"/>
                        <a:gd name="T4" fmla="*/ 0 w 461"/>
                        <a:gd name="T5" fmla="*/ 16 h 206"/>
                        <a:gd name="T6" fmla="*/ 454 w 461"/>
                        <a:gd name="T7" fmla="*/ 206 h 206"/>
                        <a:gd name="T8" fmla="*/ 461 w 461"/>
                        <a:gd name="T9" fmla="*/ 189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1" h="206">
                          <a:moveTo>
                            <a:pt x="461" y="189"/>
                          </a:moveTo>
                          <a:lnTo>
                            <a:pt x="7" y="0"/>
                          </a:lnTo>
                          <a:lnTo>
                            <a:pt x="0" y="16"/>
                          </a:lnTo>
                          <a:lnTo>
                            <a:pt x="454" y="206"/>
                          </a:lnTo>
                          <a:lnTo>
                            <a:pt x="461" y="189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 fontScale="25000" lnSpcReduction="20000"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241" name="îṥļïḑê">
                    <a:extLst>
                      <a:ext uri="{FF2B5EF4-FFF2-40B4-BE49-F238E27FC236}">
                        <a16:creationId xmlns:a16="http://schemas.microsoft.com/office/drawing/2014/main" id="{41A02398-5C78-438C-8BCD-9B62C9B2BC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49849" y="4851189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90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9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90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9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2" name="ïslîḋê">
                    <a:extLst>
                      <a:ext uri="{FF2B5EF4-FFF2-40B4-BE49-F238E27FC236}">
                        <a16:creationId xmlns:a16="http://schemas.microsoft.com/office/drawing/2014/main" id="{515B4283-291B-4BC1-99FA-B4BD89B50E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77792" y="4783448"/>
                    <a:ext cx="390363" cy="176129"/>
                  </a:xfrm>
                  <a:custGeom>
                    <a:avLst/>
                    <a:gdLst>
                      <a:gd name="T0" fmla="*/ 461 w 461"/>
                      <a:gd name="T1" fmla="*/ 189 h 208"/>
                      <a:gd name="T2" fmla="*/ 7 w 461"/>
                      <a:gd name="T3" fmla="*/ 0 h 208"/>
                      <a:gd name="T4" fmla="*/ 0 w 461"/>
                      <a:gd name="T5" fmla="*/ 19 h 208"/>
                      <a:gd name="T6" fmla="*/ 454 w 461"/>
                      <a:gd name="T7" fmla="*/ 208 h 208"/>
                      <a:gd name="T8" fmla="*/ 461 w 461"/>
                      <a:gd name="T9" fmla="*/ 189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8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9"/>
                        </a:lnTo>
                        <a:lnTo>
                          <a:pt x="454" y="208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66" name="îṥ1îḍe">
                  <a:extLst>
                    <a:ext uri="{FF2B5EF4-FFF2-40B4-BE49-F238E27FC236}">
                      <a16:creationId xmlns:a16="http://schemas.microsoft.com/office/drawing/2014/main" id="{BD536F68-E173-486D-B961-A1BC32F84AF8}"/>
                    </a:ext>
                  </a:extLst>
                </p:cNvPr>
                <p:cNvSpPr/>
                <p:nvPr/>
              </p:nvSpPr>
              <p:spPr bwMode="auto">
                <a:xfrm>
                  <a:off x="8193961" y="1911190"/>
                  <a:ext cx="931451" cy="629153"/>
                </a:xfrm>
                <a:custGeom>
                  <a:avLst/>
                  <a:gdLst>
                    <a:gd name="T0" fmla="*/ 380 w 465"/>
                    <a:gd name="T1" fmla="*/ 85 h 314"/>
                    <a:gd name="T2" fmla="*/ 332 w 465"/>
                    <a:gd name="T3" fmla="*/ 57 h 314"/>
                    <a:gd name="T4" fmla="*/ 316 w 465"/>
                    <a:gd name="T5" fmla="*/ 0 h 314"/>
                    <a:gd name="T6" fmla="*/ 292 w 465"/>
                    <a:gd name="T7" fmla="*/ 3 h 314"/>
                    <a:gd name="T8" fmla="*/ 295 w 465"/>
                    <a:gd name="T9" fmla="*/ 59 h 314"/>
                    <a:gd name="T10" fmla="*/ 218 w 465"/>
                    <a:gd name="T11" fmla="*/ 68 h 314"/>
                    <a:gd name="T12" fmla="*/ 206 w 465"/>
                    <a:gd name="T13" fmla="*/ 69 h 314"/>
                    <a:gd name="T14" fmla="*/ 131 w 465"/>
                    <a:gd name="T15" fmla="*/ 78 h 314"/>
                    <a:gd name="T16" fmla="*/ 120 w 465"/>
                    <a:gd name="T17" fmla="*/ 23 h 314"/>
                    <a:gd name="T18" fmla="*/ 96 w 465"/>
                    <a:gd name="T19" fmla="*/ 26 h 314"/>
                    <a:gd name="T20" fmla="*/ 94 w 465"/>
                    <a:gd name="T21" fmla="*/ 85 h 314"/>
                    <a:gd name="T22" fmla="*/ 54 w 465"/>
                    <a:gd name="T23" fmla="*/ 123 h 314"/>
                    <a:gd name="T24" fmla="*/ 12 w 465"/>
                    <a:gd name="T25" fmla="*/ 314 h 314"/>
                    <a:gd name="T26" fmla="*/ 232 w 465"/>
                    <a:gd name="T27" fmla="*/ 288 h 314"/>
                    <a:gd name="T28" fmla="*/ 244 w 465"/>
                    <a:gd name="T29" fmla="*/ 286 h 314"/>
                    <a:gd name="T30" fmla="*/ 465 w 465"/>
                    <a:gd name="T31" fmla="*/ 260 h 314"/>
                    <a:gd name="T32" fmla="*/ 380 w 465"/>
                    <a:gd name="T33" fmla="*/ 85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65" h="314">
                      <a:moveTo>
                        <a:pt x="380" y="85"/>
                      </a:moveTo>
                      <a:cubicBezTo>
                        <a:pt x="329" y="67"/>
                        <a:pt x="352" y="90"/>
                        <a:pt x="332" y="57"/>
                      </a:cubicBezTo>
                      <a:cubicBezTo>
                        <a:pt x="322" y="41"/>
                        <a:pt x="316" y="0"/>
                        <a:pt x="316" y="0"/>
                      </a:cubicBezTo>
                      <a:cubicBezTo>
                        <a:pt x="292" y="3"/>
                        <a:pt x="292" y="3"/>
                        <a:pt x="292" y="3"/>
                      </a:cubicBezTo>
                      <a:cubicBezTo>
                        <a:pt x="295" y="59"/>
                        <a:pt x="295" y="59"/>
                        <a:pt x="295" y="59"/>
                      </a:cubicBezTo>
                      <a:cubicBezTo>
                        <a:pt x="218" y="68"/>
                        <a:pt x="218" y="68"/>
                        <a:pt x="218" y="68"/>
                      </a:cubicBezTo>
                      <a:cubicBezTo>
                        <a:pt x="206" y="69"/>
                        <a:pt x="206" y="69"/>
                        <a:pt x="206" y="69"/>
                      </a:cubicBezTo>
                      <a:cubicBezTo>
                        <a:pt x="131" y="78"/>
                        <a:pt x="131" y="78"/>
                        <a:pt x="131" y="78"/>
                      </a:cubicBezTo>
                      <a:cubicBezTo>
                        <a:pt x="120" y="23"/>
                        <a:pt x="120" y="23"/>
                        <a:pt x="120" y="23"/>
                      </a:cubicBezTo>
                      <a:cubicBezTo>
                        <a:pt x="96" y="26"/>
                        <a:pt x="96" y="26"/>
                        <a:pt x="96" y="26"/>
                      </a:cubicBezTo>
                      <a:cubicBezTo>
                        <a:pt x="96" y="26"/>
                        <a:pt x="100" y="67"/>
                        <a:pt x="94" y="85"/>
                      </a:cubicBezTo>
                      <a:cubicBezTo>
                        <a:pt x="82" y="121"/>
                        <a:pt x="99" y="94"/>
                        <a:pt x="54" y="123"/>
                      </a:cubicBezTo>
                      <a:cubicBezTo>
                        <a:pt x="9" y="153"/>
                        <a:pt x="0" y="213"/>
                        <a:pt x="12" y="314"/>
                      </a:cubicBezTo>
                      <a:cubicBezTo>
                        <a:pt x="232" y="288"/>
                        <a:pt x="232" y="288"/>
                        <a:pt x="232" y="288"/>
                      </a:cubicBezTo>
                      <a:cubicBezTo>
                        <a:pt x="244" y="286"/>
                        <a:pt x="244" y="286"/>
                        <a:pt x="244" y="286"/>
                      </a:cubicBezTo>
                      <a:cubicBezTo>
                        <a:pt x="465" y="260"/>
                        <a:pt x="465" y="260"/>
                        <a:pt x="465" y="260"/>
                      </a:cubicBezTo>
                      <a:cubicBezTo>
                        <a:pt x="453" y="160"/>
                        <a:pt x="430" y="103"/>
                        <a:pt x="380" y="8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îS1iḓè">
                  <a:extLst>
                    <a:ext uri="{FF2B5EF4-FFF2-40B4-BE49-F238E27FC236}">
                      <a16:creationId xmlns:a16="http://schemas.microsoft.com/office/drawing/2014/main" id="{6D9CB341-6F12-4E43-A430-575263A99959}"/>
                    </a:ext>
                  </a:extLst>
                </p:cNvPr>
                <p:cNvSpPr/>
                <p:nvPr/>
              </p:nvSpPr>
              <p:spPr bwMode="auto">
                <a:xfrm>
                  <a:off x="8219365" y="2423489"/>
                  <a:ext cx="913669" cy="154960"/>
                </a:xfrm>
                <a:custGeom>
                  <a:avLst/>
                  <a:gdLst>
                    <a:gd name="T0" fmla="*/ 1079 w 1079"/>
                    <a:gd name="T1" fmla="*/ 57 h 183"/>
                    <a:gd name="T2" fmla="*/ 7 w 1079"/>
                    <a:gd name="T3" fmla="*/ 183 h 183"/>
                    <a:gd name="T4" fmla="*/ 0 w 1079"/>
                    <a:gd name="T5" fmla="*/ 126 h 183"/>
                    <a:gd name="T6" fmla="*/ 1072 w 1079"/>
                    <a:gd name="T7" fmla="*/ 0 h 183"/>
                    <a:gd name="T8" fmla="*/ 1079 w 1079"/>
                    <a:gd name="T9" fmla="*/ 57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9" h="183">
                      <a:moveTo>
                        <a:pt x="1079" y="57"/>
                      </a:moveTo>
                      <a:lnTo>
                        <a:pt x="7" y="183"/>
                      </a:lnTo>
                      <a:lnTo>
                        <a:pt x="0" y="126"/>
                      </a:lnTo>
                      <a:lnTo>
                        <a:pt x="1072" y="0"/>
                      </a:lnTo>
                      <a:lnTo>
                        <a:pt x="1079" y="5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î$ḷiḑè">
                  <a:extLst>
                    <a:ext uri="{FF2B5EF4-FFF2-40B4-BE49-F238E27FC236}">
                      <a16:creationId xmlns:a16="http://schemas.microsoft.com/office/drawing/2014/main" id="{B53BC125-BE0B-4BAB-9893-09F55C8D9BF1}"/>
                    </a:ext>
                  </a:extLst>
                </p:cNvPr>
                <p:cNvSpPr/>
                <p:nvPr/>
              </p:nvSpPr>
              <p:spPr bwMode="auto">
                <a:xfrm>
                  <a:off x="8453921" y="2072924"/>
                  <a:ext cx="382742" cy="385282"/>
                </a:xfrm>
                <a:custGeom>
                  <a:avLst/>
                  <a:gdLst>
                    <a:gd name="T0" fmla="*/ 5 w 191"/>
                    <a:gd name="T1" fmla="*/ 107 h 192"/>
                    <a:gd name="T2" fmla="*/ 85 w 191"/>
                    <a:gd name="T3" fmla="*/ 6 h 192"/>
                    <a:gd name="T4" fmla="*/ 185 w 191"/>
                    <a:gd name="T5" fmla="*/ 85 h 192"/>
                    <a:gd name="T6" fmla="*/ 106 w 191"/>
                    <a:gd name="T7" fmla="*/ 186 h 192"/>
                    <a:gd name="T8" fmla="*/ 5 w 191"/>
                    <a:gd name="T9" fmla="*/ 107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" h="192">
                      <a:moveTo>
                        <a:pt x="5" y="107"/>
                      </a:moveTo>
                      <a:cubicBezTo>
                        <a:pt x="0" y="57"/>
                        <a:pt x="35" y="12"/>
                        <a:pt x="85" y="6"/>
                      </a:cubicBezTo>
                      <a:cubicBezTo>
                        <a:pt x="135" y="0"/>
                        <a:pt x="180" y="36"/>
                        <a:pt x="185" y="85"/>
                      </a:cubicBezTo>
                      <a:cubicBezTo>
                        <a:pt x="191" y="135"/>
                        <a:pt x="156" y="180"/>
                        <a:pt x="106" y="186"/>
                      </a:cubicBezTo>
                      <a:cubicBezTo>
                        <a:pt x="56" y="192"/>
                        <a:pt x="11" y="156"/>
                        <a:pt x="5" y="10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îsľiḓe">
                  <a:extLst>
                    <a:ext uri="{FF2B5EF4-FFF2-40B4-BE49-F238E27FC236}">
                      <a16:creationId xmlns:a16="http://schemas.microsoft.com/office/drawing/2014/main" id="{55F9CB4E-DF57-4654-AEF6-110E1D2F8B2D}"/>
                    </a:ext>
                  </a:extLst>
                </p:cNvPr>
                <p:cNvSpPr/>
                <p:nvPr/>
              </p:nvSpPr>
              <p:spPr bwMode="auto">
                <a:xfrm>
                  <a:off x="8477631" y="2100868"/>
                  <a:ext cx="332782" cy="326855"/>
                </a:xfrm>
                <a:custGeom>
                  <a:avLst/>
                  <a:gdLst>
                    <a:gd name="T0" fmla="*/ 60 w 166"/>
                    <a:gd name="T1" fmla="*/ 151 h 163"/>
                    <a:gd name="T2" fmla="*/ 79 w 166"/>
                    <a:gd name="T3" fmla="*/ 155 h 163"/>
                    <a:gd name="T4" fmla="*/ 67 w 166"/>
                    <a:gd name="T5" fmla="*/ 163 h 163"/>
                    <a:gd name="T6" fmla="*/ 110 w 166"/>
                    <a:gd name="T7" fmla="*/ 139 h 163"/>
                    <a:gd name="T8" fmla="*/ 118 w 166"/>
                    <a:gd name="T9" fmla="*/ 157 h 163"/>
                    <a:gd name="T10" fmla="*/ 105 w 166"/>
                    <a:gd name="T11" fmla="*/ 152 h 163"/>
                    <a:gd name="T12" fmla="*/ 23 w 166"/>
                    <a:gd name="T13" fmla="*/ 124 h 163"/>
                    <a:gd name="T14" fmla="*/ 37 w 166"/>
                    <a:gd name="T15" fmla="*/ 139 h 163"/>
                    <a:gd name="T16" fmla="*/ 23 w 166"/>
                    <a:gd name="T17" fmla="*/ 138 h 163"/>
                    <a:gd name="T18" fmla="*/ 138 w 166"/>
                    <a:gd name="T19" fmla="*/ 112 h 163"/>
                    <a:gd name="T20" fmla="*/ 155 w 166"/>
                    <a:gd name="T21" fmla="*/ 122 h 163"/>
                    <a:gd name="T22" fmla="*/ 142 w 166"/>
                    <a:gd name="T23" fmla="*/ 126 h 163"/>
                    <a:gd name="T24" fmla="*/ 0 w 166"/>
                    <a:gd name="T25" fmla="*/ 92 h 163"/>
                    <a:gd name="T26" fmla="*/ 10 w 166"/>
                    <a:gd name="T27" fmla="*/ 81 h 163"/>
                    <a:gd name="T28" fmla="*/ 21 w 166"/>
                    <a:gd name="T29" fmla="*/ 90 h 163"/>
                    <a:gd name="T30" fmla="*/ 11 w 166"/>
                    <a:gd name="T31" fmla="*/ 101 h 163"/>
                    <a:gd name="T32" fmla="*/ 146 w 166"/>
                    <a:gd name="T33" fmla="*/ 75 h 163"/>
                    <a:gd name="T34" fmla="*/ 165 w 166"/>
                    <a:gd name="T35" fmla="*/ 72 h 163"/>
                    <a:gd name="T36" fmla="*/ 155 w 166"/>
                    <a:gd name="T37" fmla="*/ 83 h 163"/>
                    <a:gd name="T38" fmla="*/ 15 w 166"/>
                    <a:gd name="T39" fmla="*/ 55 h 163"/>
                    <a:gd name="T40" fmla="*/ 25 w 166"/>
                    <a:gd name="T41" fmla="*/ 38 h 163"/>
                    <a:gd name="T42" fmla="*/ 20 w 166"/>
                    <a:gd name="T43" fmla="*/ 57 h 163"/>
                    <a:gd name="T44" fmla="*/ 129 w 166"/>
                    <a:gd name="T45" fmla="*/ 40 h 163"/>
                    <a:gd name="T46" fmla="*/ 144 w 166"/>
                    <a:gd name="T47" fmla="*/ 26 h 163"/>
                    <a:gd name="T48" fmla="*/ 137 w 166"/>
                    <a:gd name="T49" fmla="*/ 43 h 163"/>
                    <a:gd name="T50" fmla="*/ 44 w 166"/>
                    <a:gd name="T51" fmla="*/ 20 h 163"/>
                    <a:gd name="T52" fmla="*/ 62 w 166"/>
                    <a:gd name="T53" fmla="*/ 12 h 163"/>
                    <a:gd name="T54" fmla="*/ 57 w 166"/>
                    <a:gd name="T55" fmla="*/ 25 h 163"/>
                    <a:gd name="T56" fmla="*/ 44 w 166"/>
                    <a:gd name="T57" fmla="*/ 20 h 163"/>
                    <a:gd name="T58" fmla="*/ 96 w 166"/>
                    <a:gd name="T59" fmla="*/ 21 h 163"/>
                    <a:gd name="T60" fmla="*/ 100 w 166"/>
                    <a:gd name="T61" fmla="*/ 1 h 163"/>
                    <a:gd name="T62" fmla="*/ 98 w 166"/>
                    <a:gd name="T63" fmla="*/ 21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66" h="163">
                      <a:moveTo>
                        <a:pt x="67" y="163"/>
                      </a:moveTo>
                      <a:cubicBezTo>
                        <a:pt x="62" y="162"/>
                        <a:pt x="59" y="157"/>
                        <a:pt x="60" y="151"/>
                      </a:cubicBezTo>
                      <a:cubicBezTo>
                        <a:pt x="61" y="146"/>
                        <a:pt x="66" y="142"/>
                        <a:pt x="71" y="143"/>
                      </a:cubicBezTo>
                      <a:cubicBezTo>
                        <a:pt x="77" y="144"/>
                        <a:pt x="80" y="150"/>
                        <a:pt x="79" y="155"/>
                      </a:cubicBezTo>
                      <a:cubicBezTo>
                        <a:pt x="78" y="160"/>
                        <a:pt x="74" y="163"/>
                        <a:pt x="69" y="163"/>
                      </a:cubicBezTo>
                      <a:cubicBezTo>
                        <a:pt x="69" y="163"/>
                        <a:pt x="68" y="163"/>
                        <a:pt x="67" y="163"/>
                      </a:cubicBezTo>
                      <a:close/>
                      <a:moveTo>
                        <a:pt x="105" y="152"/>
                      </a:moveTo>
                      <a:cubicBezTo>
                        <a:pt x="103" y="147"/>
                        <a:pt x="105" y="141"/>
                        <a:pt x="110" y="139"/>
                      </a:cubicBezTo>
                      <a:cubicBezTo>
                        <a:pt x="115" y="136"/>
                        <a:pt x="121" y="139"/>
                        <a:pt x="123" y="144"/>
                      </a:cubicBezTo>
                      <a:cubicBezTo>
                        <a:pt x="125" y="149"/>
                        <a:pt x="123" y="155"/>
                        <a:pt x="118" y="157"/>
                      </a:cubicBezTo>
                      <a:cubicBezTo>
                        <a:pt x="117" y="158"/>
                        <a:pt x="115" y="158"/>
                        <a:pt x="114" y="158"/>
                      </a:cubicBezTo>
                      <a:cubicBezTo>
                        <a:pt x="110" y="158"/>
                        <a:pt x="107" y="156"/>
                        <a:pt x="105" y="152"/>
                      </a:cubicBezTo>
                      <a:close/>
                      <a:moveTo>
                        <a:pt x="23" y="138"/>
                      </a:moveTo>
                      <a:cubicBezTo>
                        <a:pt x="19" y="134"/>
                        <a:pt x="19" y="128"/>
                        <a:pt x="23" y="124"/>
                      </a:cubicBezTo>
                      <a:cubicBezTo>
                        <a:pt x="28" y="120"/>
                        <a:pt x="34" y="121"/>
                        <a:pt x="38" y="125"/>
                      </a:cubicBezTo>
                      <a:cubicBezTo>
                        <a:pt x="41" y="129"/>
                        <a:pt x="41" y="135"/>
                        <a:pt x="37" y="139"/>
                      </a:cubicBezTo>
                      <a:cubicBezTo>
                        <a:pt x="35" y="140"/>
                        <a:pt x="33" y="141"/>
                        <a:pt x="30" y="141"/>
                      </a:cubicBezTo>
                      <a:cubicBezTo>
                        <a:pt x="28" y="141"/>
                        <a:pt x="25" y="140"/>
                        <a:pt x="23" y="138"/>
                      </a:cubicBezTo>
                      <a:close/>
                      <a:moveTo>
                        <a:pt x="142" y="126"/>
                      </a:moveTo>
                      <a:cubicBezTo>
                        <a:pt x="137" y="123"/>
                        <a:pt x="135" y="117"/>
                        <a:pt x="138" y="112"/>
                      </a:cubicBezTo>
                      <a:cubicBezTo>
                        <a:pt x="141" y="108"/>
                        <a:pt x="147" y="106"/>
                        <a:pt x="152" y="109"/>
                      </a:cubicBezTo>
                      <a:cubicBezTo>
                        <a:pt x="156" y="111"/>
                        <a:pt x="158" y="117"/>
                        <a:pt x="155" y="122"/>
                      </a:cubicBezTo>
                      <a:cubicBezTo>
                        <a:pt x="154" y="126"/>
                        <a:pt x="150" y="127"/>
                        <a:pt x="147" y="127"/>
                      </a:cubicBezTo>
                      <a:cubicBezTo>
                        <a:pt x="145" y="127"/>
                        <a:pt x="143" y="127"/>
                        <a:pt x="142" y="126"/>
                      </a:cubicBezTo>
                      <a:close/>
                      <a:moveTo>
                        <a:pt x="1" y="92"/>
                      </a:move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86"/>
                        <a:pt x="4" y="81"/>
                        <a:pt x="10" y="81"/>
                      </a:cubicBezTo>
                      <a:cubicBezTo>
                        <a:pt x="15" y="80"/>
                        <a:pt x="20" y="84"/>
                        <a:pt x="21" y="89"/>
                      </a:cubicBezTo>
                      <a:cubicBezTo>
                        <a:pt x="21" y="90"/>
                        <a:pt x="21" y="90"/>
                        <a:pt x="21" y="90"/>
                      </a:cubicBezTo>
                      <a:cubicBezTo>
                        <a:pt x="22" y="95"/>
                        <a:pt x="18" y="100"/>
                        <a:pt x="13" y="101"/>
                      </a:cubicBezTo>
                      <a:cubicBezTo>
                        <a:pt x="12" y="101"/>
                        <a:pt x="11" y="101"/>
                        <a:pt x="11" y="101"/>
                      </a:cubicBezTo>
                      <a:cubicBezTo>
                        <a:pt x="6" y="101"/>
                        <a:pt x="1" y="97"/>
                        <a:pt x="1" y="92"/>
                      </a:cubicBezTo>
                      <a:close/>
                      <a:moveTo>
                        <a:pt x="146" y="75"/>
                      </a:moveTo>
                      <a:cubicBezTo>
                        <a:pt x="145" y="69"/>
                        <a:pt x="149" y="64"/>
                        <a:pt x="154" y="63"/>
                      </a:cubicBezTo>
                      <a:cubicBezTo>
                        <a:pt x="160" y="63"/>
                        <a:pt x="165" y="67"/>
                        <a:pt x="165" y="72"/>
                      </a:cubicBezTo>
                      <a:cubicBezTo>
                        <a:pt x="166" y="78"/>
                        <a:pt x="162" y="83"/>
                        <a:pt x="157" y="83"/>
                      </a:cubicBezTo>
                      <a:cubicBezTo>
                        <a:pt x="156" y="83"/>
                        <a:pt x="156" y="83"/>
                        <a:pt x="155" y="83"/>
                      </a:cubicBezTo>
                      <a:cubicBezTo>
                        <a:pt x="150" y="83"/>
                        <a:pt x="146" y="80"/>
                        <a:pt x="146" y="75"/>
                      </a:cubicBezTo>
                      <a:close/>
                      <a:moveTo>
                        <a:pt x="15" y="55"/>
                      </a:moveTo>
                      <a:cubicBezTo>
                        <a:pt x="10" y="53"/>
                        <a:pt x="9" y="46"/>
                        <a:pt x="11" y="42"/>
                      </a:cubicBezTo>
                      <a:cubicBezTo>
                        <a:pt x="14" y="37"/>
                        <a:pt x="20" y="35"/>
                        <a:pt x="25" y="38"/>
                      </a:cubicBezTo>
                      <a:cubicBezTo>
                        <a:pt x="30" y="41"/>
                        <a:pt x="32" y="47"/>
                        <a:pt x="29" y="51"/>
                      </a:cubicBezTo>
                      <a:cubicBezTo>
                        <a:pt x="27" y="55"/>
                        <a:pt x="24" y="57"/>
                        <a:pt x="20" y="57"/>
                      </a:cubicBezTo>
                      <a:cubicBezTo>
                        <a:pt x="18" y="57"/>
                        <a:pt x="17" y="56"/>
                        <a:pt x="15" y="55"/>
                      </a:cubicBezTo>
                      <a:close/>
                      <a:moveTo>
                        <a:pt x="129" y="40"/>
                      </a:moveTo>
                      <a:cubicBezTo>
                        <a:pt x="126" y="36"/>
                        <a:pt x="126" y="29"/>
                        <a:pt x="130" y="25"/>
                      </a:cubicBezTo>
                      <a:cubicBezTo>
                        <a:pt x="134" y="22"/>
                        <a:pt x="140" y="22"/>
                        <a:pt x="144" y="26"/>
                      </a:cubicBezTo>
                      <a:cubicBezTo>
                        <a:pt x="148" y="30"/>
                        <a:pt x="148" y="36"/>
                        <a:pt x="143" y="40"/>
                      </a:cubicBezTo>
                      <a:cubicBezTo>
                        <a:pt x="142" y="42"/>
                        <a:pt x="139" y="43"/>
                        <a:pt x="137" y="43"/>
                      </a:cubicBezTo>
                      <a:cubicBezTo>
                        <a:pt x="134" y="43"/>
                        <a:pt x="131" y="42"/>
                        <a:pt x="129" y="40"/>
                      </a:cubicBezTo>
                      <a:close/>
                      <a:moveTo>
                        <a:pt x="44" y="20"/>
                      </a:moveTo>
                      <a:cubicBezTo>
                        <a:pt x="42" y="15"/>
                        <a:pt x="44" y="9"/>
                        <a:pt x="49" y="7"/>
                      </a:cubicBezTo>
                      <a:cubicBezTo>
                        <a:pt x="54" y="5"/>
                        <a:pt x="60" y="7"/>
                        <a:pt x="62" y="12"/>
                      </a:cubicBezTo>
                      <a:cubicBezTo>
                        <a:pt x="64" y="17"/>
                        <a:pt x="62" y="21"/>
                        <a:pt x="57" y="25"/>
                      </a:cubicBezTo>
                      <a:cubicBezTo>
                        <a:pt x="57" y="25"/>
                        <a:pt x="57" y="25"/>
                        <a:pt x="57" y="25"/>
                      </a:cubicBezTo>
                      <a:cubicBezTo>
                        <a:pt x="56" y="25"/>
                        <a:pt x="54" y="26"/>
                        <a:pt x="53" y="26"/>
                      </a:cubicBezTo>
                      <a:cubicBezTo>
                        <a:pt x="49" y="26"/>
                        <a:pt x="46" y="24"/>
                        <a:pt x="44" y="20"/>
                      </a:cubicBezTo>
                      <a:close/>
                      <a:moveTo>
                        <a:pt x="96" y="21"/>
                      </a:moveTo>
                      <a:cubicBezTo>
                        <a:pt x="96" y="21"/>
                        <a:pt x="96" y="21"/>
                        <a:pt x="96" y="21"/>
                      </a:cubicBezTo>
                      <a:cubicBezTo>
                        <a:pt x="90" y="20"/>
                        <a:pt x="87" y="14"/>
                        <a:pt x="88" y="9"/>
                      </a:cubicBezTo>
                      <a:cubicBezTo>
                        <a:pt x="89" y="3"/>
                        <a:pt x="94" y="0"/>
                        <a:pt x="100" y="1"/>
                      </a:cubicBezTo>
                      <a:cubicBezTo>
                        <a:pt x="105" y="2"/>
                        <a:pt x="108" y="7"/>
                        <a:pt x="107" y="13"/>
                      </a:cubicBezTo>
                      <a:cubicBezTo>
                        <a:pt x="106" y="18"/>
                        <a:pt x="102" y="21"/>
                        <a:pt x="98" y="21"/>
                      </a:cubicBezTo>
                      <a:cubicBezTo>
                        <a:pt x="97" y="21"/>
                        <a:pt x="96" y="21"/>
                        <a:pt x="96" y="2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îṣ1iḓé">
                  <a:extLst>
                    <a:ext uri="{FF2B5EF4-FFF2-40B4-BE49-F238E27FC236}">
                      <a16:creationId xmlns:a16="http://schemas.microsoft.com/office/drawing/2014/main" id="{250AFAAA-603E-45A5-B82D-728FD2DB1A93}"/>
                    </a:ext>
                  </a:extLst>
                </p:cNvPr>
                <p:cNvSpPr/>
                <p:nvPr/>
              </p:nvSpPr>
              <p:spPr bwMode="auto">
                <a:xfrm>
                  <a:off x="8525897" y="2147440"/>
                  <a:ext cx="238790" cy="236250"/>
                </a:xfrm>
                <a:custGeom>
                  <a:avLst/>
                  <a:gdLst>
                    <a:gd name="T0" fmla="*/ 4 w 119"/>
                    <a:gd name="T1" fmla="*/ 66 h 118"/>
                    <a:gd name="T2" fmla="*/ 53 w 119"/>
                    <a:gd name="T3" fmla="*/ 3 h 118"/>
                    <a:gd name="T4" fmla="*/ 115 w 119"/>
                    <a:gd name="T5" fmla="*/ 53 h 118"/>
                    <a:gd name="T6" fmla="*/ 66 w 119"/>
                    <a:gd name="T7" fmla="*/ 115 h 118"/>
                    <a:gd name="T8" fmla="*/ 4 w 119"/>
                    <a:gd name="T9" fmla="*/ 66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118">
                      <a:moveTo>
                        <a:pt x="4" y="66"/>
                      </a:moveTo>
                      <a:cubicBezTo>
                        <a:pt x="0" y="35"/>
                        <a:pt x="22" y="7"/>
                        <a:pt x="53" y="3"/>
                      </a:cubicBezTo>
                      <a:cubicBezTo>
                        <a:pt x="84" y="0"/>
                        <a:pt x="111" y="22"/>
                        <a:pt x="115" y="53"/>
                      </a:cubicBezTo>
                      <a:cubicBezTo>
                        <a:pt x="119" y="83"/>
                        <a:pt x="97" y="111"/>
                        <a:pt x="66" y="115"/>
                      </a:cubicBezTo>
                      <a:cubicBezTo>
                        <a:pt x="35" y="118"/>
                        <a:pt x="8" y="96"/>
                        <a:pt x="4" y="6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î$ḻîďê">
                  <a:extLst>
                    <a:ext uri="{FF2B5EF4-FFF2-40B4-BE49-F238E27FC236}">
                      <a16:creationId xmlns:a16="http://schemas.microsoft.com/office/drawing/2014/main" id="{32415FE5-AD9E-46DB-B4CA-49100073302F}"/>
                    </a:ext>
                  </a:extLst>
                </p:cNvPr>
                <p:cNvSpPr/>
                <p:nvPr/>
              </p:nvSpPr>
              <p:spPr bwMode="auto">
                <a:xfrm>
                  <a:off x="8121139" y="1773166"/>
                  <a:ext cx="975483" cy="321774"/>
                </a:xfrm>
                <a:custGeom>
                  <a:avLst/>
                  <a:gdLst>
                    <a:gd name="T0" fmla="*/ 118 w 487"/>
                    <a:gd name="T1" fmla="*/ 149 h 161"/>
                    <a:gd name="T2" fmla="*/ 112 w 487"/>
                    <a:gd name="T3" fmla="*/ 98 h 161"/>
                    <a:gd name="T4" fmla="*/ 377 w 487"/>
                    <a:gd name="T5" fmla="*/ 67 h 161"/>
                    <a:gd name="T6" fmla="*/ 383 w 487"/>
                    <a:gd name="T7" fmla="*/ 118 h 161"/>
                    <a:gd name="T8" fmla="*/ 487 w 487"/>
                    <a:gd name="T9" fmla="*/ 105 h 161"/>
                    <a:gd name="T10" fmla="*/ 486 w 487"/>
                    <a:gd name="T11" fmla="*/ 87 h 161"/>
                    <a:gd name="T12" fmla="*/ 384 w 487"/>
                    <a:gd name="T13" fmla="*/ 6 h 161"/>
                    <a:gd name="T14" fmla="*/ 86 w 487"/>
                    <a:gd name="T15" fmla="*/ 41 h 161"/>
                    <a:gd name="T16" fmla="*/ 6 w 487"/>
                    <a:gd name="T17" fmla="*/ 143 h 161"/>
                    <a:gd name="T18" fmla="*/ 10 w 487"/>
                    <a:gd name="T19" fmla="*/ 161 h 161"/>
                    <a:gd name="T20" fmla="*/ 118 w 487"/>
                    <a:gd name="T21" fmla="*/ 149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87" h="161">
                      <a:moveTo>
                        <a:pt x="118" y="149"/>
                      </a:moveTo>
                      <a:cubicBezTo>
                        <a:pt x="112" y="98"/>
                        <a:pt x="112" y="98"/>
                        <a:pt x="112" y="98"/>
                      </a:cubicBezTo>
                      <a:cubicBezTo>
                        <a:pt x="377" y="67"/>
                        <a:pt x="377" y="67"/>
                        <a:pt x="377" y="67"/>
                      </a:cubicBezTo>
                      <a:cubicBezTo>
                        <a:pt x="383" y="118"/>
                        <a:pt x="383" y="118"/>
                        <a:pt x="383" y="118"/>
                      </a:cubicBezTo>
                      <a:cubicBezTo>
                        <a:pt x="487" y="105"/>
                        <a:pt x="487" y="105"/>
                        <a:pt x="487" y="105"/>
                      </a:cubicBezTo>
                      <a:cubicBezTo>
                        <a:pt x="487" y="99"/>
                        <a:pt x="487" y="93"/>
                        <a:pt x="486" y="87"/>
                      </a:cubicBezTo>
                      <a:cubicBezTo>
                        <a:pt x="480" y="36"/>
                        <a:pt x="435" y="0"/>
                        <a:pt x="384" y="6"/>
                      </a:cubicBezTo>
                      <a:cubicBezTo>
                        <a:pt x="86" y="41"/>
                        <a:pt x="86" y="41"/>
                        <a:pt x="86" y="41"/>
                      </a:cubicBezTo>
                      <a:cubicBezTo>
                        <a:pt x="36" y="47"/>
                        <a:pt x="0" y="93"/>
                        <a:pt x="6" y="143"/>
                      </a:cubicBezTo>
                      <a:cubicBezTo>
                        <a:pt x="6" y="149"/>
                        <a:pt x="8" y="156"/>
                        <a:pt x="10" y="161"/>
                      </a:cubicBezTo>
                      <a:lnTo>
                        <a:pt x="118" y="14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îsliďê">
                  <a:extLst>
                    <a:ext uri="{FF2B5EF4-FFF2-40B4-BE49-F238E27FC236}">
                      <a16:creationId xmlns:a16="http://schemas.microsoft.com/office/drawing/2014/main" id="{2B1BC051-BDDB-4B78-86B0-5C2B291FD5D9}"/>
                    </a:ext>
                  </a:extLst>
                </p:cNvPr>
                <p:cNvSpPr/>
                <p:nvPr/>
              </p:nvSpPr>
              <p:spPr bwMode="auto">
                <a:xfrm>
                  <a:off x="8131300" y="2012803"/>
                  <a:ext cx="226935" cy="82137"/>
                </a:xfrm>
                <a:custGeom>
                  <a:avLst/>
                  <a:gdLst>
                    <a:gd name="T0" fmla="*/ 0 w 113"/>
                    <a:gd name="T1" fmla="*/ 12 h 41"/>
                    <a:gd name="T2" fmla="*/ 1 w 113"/>
                    <a:gd name="T3" fmla="*/ 23 h 41"/>
                    <a:gd name="T4" fmla="*/ 5 w 113"/>
                    <a:gd name="T5" fmla="*/ 41 h 41"/>
                    <a:gd name="T6" fmla="*/ 113 w 113"/>
                    <a:gd name="T7" fmla="*/ 29 h 41"/>
                    <a:gd name="T8" fmla="*/ 109 w 113"/>
                    <a:gd name="T9" fmla="*/ 0 h 41"/>
                    <a:gd name="T10" fmla="*/ 0 w 113"/>
                    <a:gd name="T11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3" h="41">
                      <a:moveTo>
                        <a:pt x="0" y="12"/>
                      </a:moveTo>
                      <a:cubicBezTo>
                        <a:pt x="0" y="16"/>
                        <a:pt x="0" y="20"/>
                        <a:pt x="1" y="23"/>
                      </a:cubicBezTo>
                      <a:cubicBezTo>
                        <a:pt x="1" y="29"/>
                        <a:pt x="3" y="36"/>
                        <a:pt x="5" y="41"/>
                      </a:cubicBezTo>
                      <a:cubicBezTo>
                        <a:pt x="113" y="29"/>
                        <a:pt x="113" y="29"/>
                        <a:pt x="113" y="29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îSľïḓe">
                  <a:extLst>
                    <a:ext uri="{FF2B5EF4-FFF2-40B4-BE49-F238E27FC236}">
                      <a16:creationId xmlns:a16="http://schemas.microsoft.com/office/drawing/2014/main" id="{94941CA4-16EE-4DEF-835B-883DD9DC6F91}"/>
                    </a:ext>
                  </a:extLst>
                </p:cNvPr>
                <p:cNvSpPr/>
                <p:nvPr/>
              </p:nvSpPr>
              <p:spPr bwMode="auto">
                <a:xfrm>
                  <a:off x="8880695" y="1924739"/>
                  <a:ext cx="215927" cy="84677"/>
                </a:xfrm>
                <a:custGeom>
                  <a:avLst/>
                  <a:gdLst>
                    <a:gd name="T0" fmla="*/ 0 w 108"/>
                    <a:gd name="T1" fmla="*/ 13 h 42"/>
                    <a:gd name="T2" fmla="*/ 4 w 108"/>
                    <a:gd name="T3" fmla="*/ 42 h 42"/>
                    <a:gd name="T4" fmla="*/ 108 w 108"/>
                    <a:gd name="T5" fmla="*/ 29 h 42"/>
                    <a:gd name="T6" fmla="*/ 107 w 108"/>
                    <a:gd name="T7" fmla="*/ 11 h 42"/>
                    <a:gd name="T8" fmla="*/ 106 w 108"/>
                    <a:gd name="T9" fmla="*/ 0 h 42"/>
                    <a:gd name="T10" fmla="*/ 0 w 108"/>
                    <a:gd name="T11" fmla="*/ 13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8" h="42">
                      <a:moveTo>
                        <a:pt x="0" y="13"/>
                      </a:move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108" y="29"/>
                        <a:pt x="108" y="29"/>
                        <a:pt x="108" y="29"/>
                      </a:cubicBezTo>
                      <a:cubicBezTo>
                        <a:pt x="108" y="23"/>
                        <a:pt x="108" y="17"/>
                        <a:pt x="107" y="11"/>
                      </a:cubicBezTo>
                      <a:cubicBezTo>
                        <a:pt x="107" y="7"/>
                        <a:pt x="106" y="4"/>
                        <a:pt x="106" y="0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íś1ïḓé">
                  <a:extLst>
                    <a:ext uri="{FF2B5EF4-FFF2-40B4-BE49-F238E27FC236}">
                      <a16:creationId xmlns:a16="http://schemas.microsoft.com/office/drawing/2014/main" id="{819B50BE-4836-4AED-9663-6CCC4503DBBF}"/>
                    </a:ext>
                  </a:extLst>
                </p:cNvPr>
                <p:cNvSpPr/>
                <p:nvPr/>
              </p:nvSpPr>
              <p:spPr bwMode="auto">
                <a:xfrm>
                  <a:off x="10869767" y="4669133"/>
                  <a:ext cx="538548" cy="258266"/>
                </a:xfrm>
                <a:custGeom>
                  <a:avLst/>
                  <a:gdLst>
                    <a:gd name="T0" fmla="*/ 264 w 269"/>
                    <a:gd name="T1" fmla="*/ 129 h 129"/>
                    <a:gd name="T2" fmla="*/ 267 w 269"/>
                    <a:gd name="T3" fmla="*/ 120 h 129"/>
                    <a:gd name="T4" fmla="*/ 266 w 269"/>
                    <a:gd name="T5" fmla="*/ 95 h 129"/>
                    <a:gd name="T6" fmla="*/ 261 w 269"/>
                    <a:gd name="T7" fmla="*/ 82 h 129"/>
                    <a:gd name="T8" fmla="*/ 251 w 269"/>
                    <a:gd name="T9" fmla="*/ 70 h 129"/>
                    <a:gd name="T10" fmla="*/ 210 w 269"/>
                    <a:gd name="T11" fmla="*/ 56 h 129"/>
                    <a:gd name="T12" fmla="*/ 167 w 269"/>
                    <a:gd name="T13" fmla="*/ 23 h 129"/>
                    <a:gd name="T14" fmla="*/ 155 w 269"/>
                    <a:gd name="T15" fmla="*/ 25 h 129"/>
                    <a:gd name="T16" fmla="*/ 146 w 269"/>
                    <a:gd name="T17" fmla="*/ 13 h 129"/>
                    <a:gd name="T18" fmla="*/ 136 w 269"/>
                    <a:gd name="T19" fmla="*/ 6 h 129"/>
                    <a:gd name="T20" fmla="*/ 113 w 269"/>
                    <a:gd name="T21" fmla="*/ 0 h 129"/>
                    <a:gd name="T22" fmla="*/ 80 w 269"/>
                    <a:gd name="T23" fmla="*/ 15 h 129"/>
                    <a:gd name="T24" fmla="*/ 67 w 269"/>
                    <a:gd name="T25" fmla="*/ 48 h 129"/>
                    <a:gd name="T26" fmla="*/ 68 w 269"/>
                    <a:gd name="T27" fmla="*/ 58 h 129"/>
                    <a:gd name="T28" fmla="*/ 65 w 269"/>
                    <a:gd name="T29" fmla="*/ 57 h 129"/>
                    <a:gd name="T30" fmla="*/ 36 w 269"/>
                    <a:gd name="T31" fmla="*/ 89 h 129"/>
                    <a:gd name="T32" fmla="*/ 17 w 269"/>
                    <a:gd name="T33" fmla="*/ 98 h 129"/>
                    <a:gd name="T34" fmla="*/ 0 w 269"/>
                    <a:gd name="T35" fmla="*/ 125 h 129"/>
                    <a:gd name="T36" fmla="*/ 264 w 269"/>
                    <a:gd name="T3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9" h="129">
                      <a:moveTo>
                        <a:pt x="264" y="129"/>
                      </a:moveTo>
                      <a:cubicBezTo>
                        <a:pt x="265" y="126"/>
                        <a:pt x="266" y="123"/>
                        <a:pt x="267" y="120"/>
                      </a:cubicBezTo>
                      <a:cubicBezTo>
                        <a:pt x="269" y="112"/>
                        <a:pt x="269" y="104"/>
                        <a:pt x="266" y="95"/>
                      </a:cubicBezTo>
                      <a:cubicBezTo>
                        <a:pt x="265" y="90"/>
                        <a:pt x="263" y="86"/>
                        <a:pt x="261" y="82"/>
                      </a:cubicBezTo>
                      <a:cubicBezTo>
                        <a:pt x="258" y="78"/>
                        <a:pt x="255" y="74"/>
                        <a:pt x="251" y="70"/>
                      </a:cubicBezTo>
                      <a:cubicBezTo>
                        <a:pt x="240" y="60"/>
                        <a:pt x="225" y="55"/>
                        <a:pt x="210" y="56"/>
                      </a:cubicBezTo>
                      <a:cubicBezTo>
                        <a:pt x="205" y="37"/>
                        <a:pt x="187" y="23"/>
                        <a:pt x="167" y="23"/>
                      </a:cubicBezTo>
                      <a:cubicBezTo>
                        <a:pt x="163" y="23"/>
                        <a:pt x="159" y="23"/>
                        <a:pt x="155" y="25"/>
                      </a:cubicBezTo>
                      <a:cubicBezTo>
                        <a:pt x="153" y="20"/>
                        <a:pt x="150" y="16"/>
                        <a:pt x="146" y="13"/>
                      </a:cubicBezTo>
                      <a:cubicBezTo>
                        <a:pt x="143" y="11"/>
                        <a:pt x="139" y="8"/>
                        <a:pt x="136" y="6"/>
                      </a:cubicBezTo>
                      <a:cubicBezTo>
                        <a:pt x="129" y="2"/>
                        <a:pt x="121" y="0"/>
                        <a:pt x="113" y="0"/>
                      </a:cubicBezTo>
                      <a:cubicBezTo>
                        <a:pt x="100" y="0"/>
                        <a:pt x="88" y="6"/>
                        <a:pt x="80" y="15"/>
                      </a:cubicBezTo>
                      <a:cubicBezTo>
                        <a:pt x="71" y="24"/>
                        <a:pt x="66" y="36"/>
                        <a:pt x="67" y="48"/>
                      </a:cubicBezTo>
                      <a:cubicBezTo>
                        <a:pt x="67" y="51"/>
                        <a:pt x="67" y="54"/>
                        <a:pt x="68" y="58"/>
                      </a:cubicBezTo>
                      <a:cubicBezTo>
                        <a:pt x="67" y="57"/>
                        <a:pt x="66" y="57"/>
                        <a:pt x="65" y="57"/>
                      </a:cubicBezTo>
                      <a:cubicBezTo>
                        <a:pt x="44" y="57"/>
                        <a:pt x="35" y="73"/>
                        <a:pt x="36" y="89"/>
                      </a:cubicBezTo>
                      <a:cubicBezTo>
                        <a:pt x="29" y="91"/>
                        <a:pt x="23" y="93"/>
                        <a:pt x="17" y="98"/>
                      </a:cubicBezTo>
                      <a:cubicBezTo>
                        <a:pt x="8" y="105"/>
                        <a:pt x="1" y="115"/>
                        <a:pt x="0" y="125"/>
                      </a:cubicBezTo>
                      <a:lnTo>
                        <a:pt x="264" y="12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îšḻiḑé">
                  <a:extLst>
                    <a:ext uri="{FF2B5EF4-FFF2-40B4-BE49-F238E27FC236}">
                      <a16:creationId xmlns:a16="http://schemas.microsoft.com/office/drawing/2014/main" id="{A27E71AE-8AD5-4E31-9A7F-C161B2C5066F}"/>
                    </a:ext>
                  </a:extLst>
                </p:cNvPr>
                <p:cNvSpPr/>
                <p:nvPr/>
              </p:nvSpPr>
              <p:spPr bwMode="auto">
                <a:xfrm>
                  <a:off x="9697832" y="5260181"/>
                  <a:ext cx="398830" cy="398831"/>
                </a:xfrm>
                <a:custGeom>
                  <a:avLst/>
                  <a:gdLst>
                    <a:gd name="T0" fmla="*/ 127 w 199"/>
                    <a:gd name="T1" fmla="*/ 183 h 199"/>
                    <a:gd name="T2" fmla="*/ 15 w 199"/>
                    <a:gd name="T3" fmla="*/ 127 h 199"/>
                    <a:gd name="T4" fmla="*/ 71 w 199"/>
                    <a:gd name="T5" fmla="*/ 15 h 199"/>
                    <a:gd name="T6" fmla="*/ 183 w 199"/>
                    <a:gd name="T7" fmla="*/ 71 h 199"/>
                    <a:gd name="T8" fmla="*/ 127 w 199"/>
                    <a:gd name="T9" fmla="*/ 183 h 199"/>
                    <a:gd name="T10" fmla="*/ 76 w 199"/>
                    <a:gd name="T11" fmla="*/ 32 h 199"/>
                    <a:gd name="T12" fmla="*/ 32 w 199"/>
                    <a:gd name="T13" fmla="*/ 122 h 199"/>
                    <a:gd name="T14" fmla="*/ 122 w 199"/>
                    <a:gd name="T15" fmla="*/ 167 h 199"/>
                    <a:gd name="T16" fmla="*/ 166 w 199"/>
                    <a:gd name="T17" fmla="*/ 77 h 199"/>
                    <a:gd name="T18" fmla="*/ 76 w 199"/>
                    <a:gd name="T19" fmla="*/ 32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9" h="199">
                      <a:moveTo>
                        <a:pt x="127" y="183"/>
                      </a:moveTo>
                      <a:cubicBezTo>
                        <a:pt x="81" y="199"/>
                        <a:pt x="31" y="174"/>
                        <a:pt x="15" y="127"/>
                      </a:cubicBezTo>
                      <a:cubicBezTo>
                        <a:pt x="0" y="81"/>
                        <a:pt x="25" y="31"/>
                        <a:pt x="71" y="15"/>
                      </a:cubicBezTo>
                      <a:cubicBezTo>
                        <a:pt x="117" y="0"/>
                        <a:pt x="167" y="25"/>
                        <a:pt x="183" y="71"/>
                      </a:cubicBezTo>
                      <a:cubicBezTo>
                        <a:pt x="199" y="117"/>
                        <a:pt x="174" y="167"/>
                        <a:pt x="127" y="183"/>
                      </a:cubicBezTo>
                      <a:close/>
                      <a:moveTo>
                        <a:pt x="76" y="32"/>
                      </a:moveTo>
                      <a:cubicBezTo>
                        <a:pt x="39" y="44"/>
                        <a:pt x="19" y="85"/>
                        <a:pt x="32" y="122"/>
                      </a:cubicBezTo>
                      <a:cubicBezTo>
                        <a:pt x="44" y="159"/>
                        <a:pt x="85" y="179"/>
                        <a:pt x="122" y="167"/>
                      </a:cubicBezTo>
                      <a:cubicBezTo>
                        <a:pt x="159" y="154"/>
                        <a:pt x="179" y="114"/>
                        <a:pt x="166" y="77"/>
                      </a:cubicBezTo>
                      <a:cubicBezTo>
                        <a:pt x="154" y="39"/>
                        <a:pt x="114" y="19"/>
                        <a:pt x="76" y="3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íSḻiḍé">
                  <a:extLst>
                    <a:ext uri="{FF2B5EF4-FFF2-40B4-BE49-F238E27FC236}">
                      <a16:creationId xmlns:a16="http://schemas.microsoft.com/office/drawing/2014/main" id="{3DD41341-F1B1-4EDE-A427-C3C278BDBD45}"/>
                    </a:ext>
                  </a:extLst>
                </p:cNvPr>
                <p:cNvSpPr/>
                <p:nvPr/>
              </p:nvSpPr>
              <p:spPr bwMode="auto">
                <a:xfrm>
                  <a:off x="9800291" y="5354173"/>
                  <a:ext cx="202379" cy="204073"/>
                </a:xfrm>
                <a:custGeom>
                  <a:avLst/>
                  <a:gdLst>
                    <a:gd name="T0" fmla="*/ 88 w 101"/>
                    <a:gd name="T1" fmla="*/ 28 h 102"/>
                    <a:gd name="T2" fmla="*/ 56 w 101"/>
                    <a:gd name="T3" fmla="*/ 39 h 102"/>
                    <a:gd name="T4" fmla="*/ 45 w 101"/>
                    <a:gd name="T5" fmla="*/ 8 h 102"/>
                    <a:gd name="T6" fmla="*/ 33 w 101"/>
                    <a:gd name="T7" fmla="*/ 2 h 102"/>
                    <a:gd name="T8" fmla="*/ 27 w 101"/>
                    <a:gd name="T9" fmla="*/ 14 h 102"/>
                    <a:gd name="T10" fmla="*/ 37 w 101"/>
                    <a:gd name="T11" fmla="*/ 45 h 102"/>
                    <a:gd name="T12" fmla="*/ 7 w 101"/>
                    <a:gd name="T13" fmla="*/ 55 h 102"/>
                    <a:gd name="T14" fmla="*/ 1 w 101"/>
                    <a:gd name="T15" fmla="*/ 67 h 102"/>
                    <a:gd name="T16" fmla="*/ 13 w 101"/>
                    <a:gd name="T17" fmla="*/ 73 h 102"/>
                    <a:gd name="T18" fmla="*/ 44 w 101"/>
                    <a:gd name="T19" fmla="*/ 63 h 102"/>
                    <a:gd name="T20" fmla="*/ 54 w 101"/>
                    <a:gd name="T21" fmla="*/ 94 h 102"/>
                    <a:gd name="T22" fmla="*/ 66 w 101"/>
                    <a:gd name="T23" fmla="*/ 100 h 102"/>
                    <a:gd name="T24" fmla="*/ 72 w 101"/>
                    <a:gd name="T25" fmla="*/ 88 h 102"/>
                    <a:gd name="T26" fmla="*/ 62 w 101"/>
                    <a:gd name="T27" fmla="*/ 57 h 102"/>
                    <a:gd name="T28" fmla="*/ 94 w 101"/>
                    <a:gd name="T29" fmla="*/ 46 h 102"/>
                    <a:gd name="T30" fmla="*/ 100 w 101"/>
                    <a:gd name="T31" fmla="*/ 34 h 102"/>
                    <a:gd name="T32" fmla="*/ 88 w 101"/>
                    <a:gd name="T33" fmla="*/ 28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1" h="102">
                      <a:moveTo>
                        <a:pt x="88" y="28"/>
                      </a:moveTo>
                      <a:cubicBezTo>
                        <a:pt x="56" y="39"/>
                        <a:pt x="56" y="39"/>
                        <a:pt x="56" y="39"/>
                      </a:cubicBezTo>
                      <a:cubicBezTo>
                        <a:pt x="45" y="8"/>
                        <a:pt x="45" y="8"/>
                        <a:pt x="45" y="8"/>
                      </a:cubicBezTo>
                      <a:cubicBezTo>
                        <a:pt x="43" y="3"/>
                        <a:pt x="38" y="0"/>
                        <a:pt x="33" y="2"/>
                      </a:cubicBezTo>
                      <a:cubicBezTo>
                        <a:pt x="28" y="3"/>
                        <a:pt x="25" y="9"/>
                        <a:pt x="27" y="14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2" y="57"/>
                        <a:pt x="0" y="62"/>
                        <a:pt x="1" y="67"/>
                      </a:cubicBezTo>
                      <a:cubicBezTo>
                        <a:pt x="3" y="72"/>
                        <a:pt x="8" y="75"/>
                        <a:pt x="13" y="7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54" y="94"/>
                        <a:pt x="54" y="94"/>
                        <a:pt x="54" y="94"/>
                      </a:cubicBezTo>
                      <a:cubicBezTo>
                        <a:pt x="56" y="99"/>
                        <a:pt x="61" y="102"/>
                        <a:pt x="66" y="100"/>
                      </a:cubicBezTo>
                      <a:cubicBezTo>
                        <a:pt x="71" y="98"/>
                        <a:pt x="74" y="93"/>
                        <a:pt x="72" y="88"/>
                      </a:cubicBezTo>
                      <a:cubicBezTo>
                        <a:pt x="62" y="57"/>
                        <a:pt x="62" y="57"/>
                        <a:pt x="62" y="57"/>
                      </a:cubicBezTo>
                      <a:cubicBezTo>
                        <a:pt x="94" y="46"/>
                        <a:pt x="94" y="46"/>
                        <a:pt x="94" y="46"/>
                      </a:cubicBezTo>
                      <a:cubicBezTo>
                        <a:pt x="99" y="45"/>
                        <a:pt x="101" y="39"/>
                        <a:pt x="100" y="34"/>
                      </a:cubicBezTo>
                      <a:cubicBezTo>
                        <a:pt x="98" y="29"/>
                        <a:pt x="92" y="26"/>
                        <a:pt x="88" y="2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íş1íďé">
                  <a:extLst>
                    <a:ext uri="{FF2B5EF4-FFF2-40B4-BE49-F238E27FC236}">
                      <a16:creationId xmlns:a16="http://schemas.microsoft.com/office/drawing/2014/main" id="{93B22630-1D93-40C1-B82A-5D2479E87E1F}"/>
                    </a:ext>
                  </a:extLst>
                </p:cNvPr>
                <p:cNvSpPr/>
                <p:nvPr/>
              </p:nvSpPr>
              <p:spPr bwMode="auto">
                <a:xfrm>
                  <a:off x="10557307" y="4651351"/>
                  <a:ext cx="446250" cy="796814"/>
                </a:xfrm>
                <a:custGeom>
                  <a:avLst/>
                  <a:gdLst>
                    <a:gd name="T0" fmla="*/ 163 w 223"/>
                    <a:gd name="T1" fmla="*/ 0 h 398"/>
                    <a:gd name="T2" fmla="*/ 163 w 223"/>
                    <a:gd name="T3" fmla="*/ 2 h 398"/>
                    <a:gd name="T4" fmla="*/ 163 w 223"/>
                    <a:gd name="T5" fmla="*/ 3 h 398"/>
                    <a:gd name="T6" fmla="*/ 162 w 223"/>
                    <a:gd name="T7" fmla="*/ 4 h 398"/>
                    <a:gd name="T8" fmla="*/ 162 w 223"/>
                    <a:gd name="T9" fmla="*/ 5 h 398"/>
                    <a:gd name="T10" fmla="*/ 161 w 223"/>
                    <a:gd name="T11" fmla="*/ 7 h 398"/>
                    <a:gd name="T12" fmla="*/ 1 w 223"/>
                    <a:gd name="T13" fmla="*/ 394 h 398"/>
                    <a:gd name="T14" fmla="*/ 0 w 223"/>
                    <a:gd name="T15" fmla="*/ 398 h 398"/>
                    <a:gd name="T16" fmla="*/ 0 w 223"/>
                    <a:gd name="T17" fmla="*/ 398 h 398"/>
                    <a:gd name="T18" fmla="*/ 2 w 223"/>
                    <a:gd name="T19" fmla="*/ 394 h 398"/>
                    <a:gd name="T20" fmla="*/ 0 w 223"/>
                    <a:gd name="T21" fmla="*/ 398 h 398"/>
                    <a:gd name="T22" fmla="*/ 223 w 223"/>
                    <a:gd name="T23" fmla="*/ 258 h 398"/>
                    <a:gd name="T24" fmla="*/ 163 w 223"/>
                    <a:gd name="T25" fmla="*/ 0 h 398"/>
                    <a:gd name="T26" fmla="*/ 163 w 223"/>
                    <a:gd name="T27" fmla="*/ 0 h 398"/>
                    <a:gd name="T28" fmla="*/ 163 w 223"/>
                    <a:gd name="T29" fmla="*/ 2 h 398"/>
                    <a:gd name="T30" fmla="*/ 163 w 223"/>
                    <a:gd name="T31" fmla="*/ 3 h 398"/>
                    <a:gd name="T32" fmla="*/ 162 w 223"/>
                    <a:gd name="T33" fmla="*/ 4 h 398"/>
                    <a:gd name="T34" fmla="*/ 162 w 223"/>
                    <a:gd name="T35" fmla="*/ 5 h 398"/>
                    <a:gd name="T36" fmla="*/ 161 w 223"/>
                    <a:gd name="T37" fmla="*/ 7 h 398"/>
                    <a:gd name="T38" fmla="*/ 162 w 223"/>
                    <a:gd name="T39" fmla="*/ 5 h 398"/>
                    <a:gd name="T40" fmla="*/ 162 w 223"/>
                    <a:gd name="T41" fmla="*/ 4 h 398"/>
                    <a:gd name="T42" fmla="*/ 163 w 223"/>
                    <a:gd name="T43" fmla="*/ 3 h 398"/>
                    <a:gd name="T44" fmla="*/ 163 w 223"/>
                    <a:gd name="T45" fmla="*/ 2 h 398"/>
                    <a:gd name="T46" fmla="*/ 163 w 223"/>
                    <a:gd name="T47" fmla="*/ 0 h 398"/>
                    <a:gd name="T48" fmla="*/ 163 w 223"/>
                    <a:gd name="T49" fmla="*/ 0 h 398"/>
                    <a:gd name="T50" fmla="*/ 163 w 223"/>
                    <a:gd name="T51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23" h="398">
                      <a:moveTo>
                        <a:pt x="163" y="0"/>
                      </a:moveTo>
                      <a:cubicBezTo>
                        <a:pt x="163" y="1"/>
                        <a:pt x="163" y="1"/>
                        <a:pt x="163" y="2"/>
                      </a:cubicBezTo>
                      <a:cubicBezTo>
                        <a:pt x="163" y="3"/>
                        <a:pt x="163" y="3"/>
                        <a:pt x="163" y="3"/>
                      </a:cubicBezTo>
                      <a:cubicBezTo>
                        <a:pt x="162" y="3"/>
                        <a:pt x="162" y="4"/>
                        <a:pt x="162" y="4"/>
                      </a:cubicBezTo>
                      <a:cubicBezTo>
                        <a:pt x="162" y="5"/>
                        <a:pt x="162" y="5"/>
                        <a:pt x="162" y="5"/>
                      </a:cubicBezTo>
                      <a:cubicBezTo>
                        <a:pt x="162" y="6"/>
                        <a:pt x="161" y="6"/>
                        <a:pt x="161" y="7"/>
                      </a:cubicBezTo>
                      <a:cubicBezTo>
                        <a:pt x="1" y="394"/>
                        <a:pt x="1" y="394"/>
                        <a:pt x="1" y="394"/>
                      </a:cubicBezTo>
                      <a:cubicBezTo>
                        <a:pt x="1" y="395"/>
                        <a:pt x="0" y="397"/>
                        <a:pt x="0" y="398"/>
                      </a:cubicBezTo>
                      <a:cubicBezTo>
                        <a:pt x="0" y="398"/>
                        <a:pt x="0" y="398"/>
                        <a:pt x="0" y="398"/>
                      </a:cubicBezTo>
                      <a:cubicBezTo>
                        <a:pt x="0" y="396"/>
                        <a:pt x="1" y="395"/>
                        <a:pt x="2" y="394"/>
                      </a:cubicBezTo>
                      <a:cubicBezTo>
                        <a:pt x="1" y="395"/>
                        <a:pt x="0" y="396"/>
                        <a:pt x="0" y="398"/>
                      </a:cubicBezTo>
                      <a:cubicBezTo>
                        <a:pt x="223" y="258"/>
                        <a:pt x="223" y="258"/>
                        <a:pt x="223" y="258"/>
                      </a:cubicBezTo>
                      <a:cubicBezTo>
                        <a:pt x="163" y="0"/>
                        <a:pt x="163" y="0"/>
                        <a:pt x="163" y="0"/>
                      </a:cubicBezTo>
                      <a:cubicBezTo>
                        <a:pt x="163" y="0"/>
                        <a:pt x="163" y="0"/>
                        <a:pt x="163" y="0"/>
                      </a:cubicBezTo>
                      <a:cubicBezTo>
                        <a:pt x="163" y="1"/>
                        <a:pt x="163" y="1"/>
                        <a:pt x="163" y="2"/>
                      </a:cubicBezTo>
                      <a:cubicBezTo>
                        <a:pt x="163" y="3"/>
                        <a:pt x="163" y="3"/>
                        <a:pt x="163" y="3"/>
                      </a:cubicBezTo>
                      <a:cubicBezTo>
                        <a:pt x="163" y="3"/>
                        <a:pt x="162" y="4"/>
                        <a:pt x="162" y="4"/>
                      </a:cubicBezTo>
                      <a:cubicBezTo>
                        <a:pt x="162" y="5"/>
                        <a:pt x="162" y="5"/>
                        <a:pt x="162" y="5"/>
                      </a:cubicBezTo>
                      <a:cubicBezTo>
                        <a:pt x="162" y="6"/>
                        <a:pt x="162" y="7"/>
                        <a:pt x="161" y="7"/>
                      </a:cubicBezTo>
                      <a:cubicBezTo>
                        <a:pt x="162" y="7"/>
                        <a:pt x="162" y="6"/>
                        <a:pt x="162" y="5"/>
                      </a:cubicBezTo>
                      <a:cubicBezTo>
                        <a:pt x="162" y="4"/>
                        <a:pt x="162" y="4"/>
                        <a:pt x="162" y="4"/>
                      </a:cubicBezTo>
                      <a:cubicBezTo>
                        <a:pt x="162" y="4"/>
                        <a:pt x="163" y="3"/>
                        <a:pt x="163" y="3"/>
                      </a:cubicBezTo>
                      <a:cubicBezTo>
                        <a:pt x="163" y="2"/>
                        <a:pt x="163" y="2"/>
                        <a:pt x="163" y="2"/>
                      </a:cubicBezTo>
                      <a:cubicBezTo>
                        <a:pt x="163" y="1"/>
                        <a:pt x="163" y="1"/>
                        <a:pt x="163" y="0"/>
                      </a:cubicBezTo>
                      <a:cubicBezTo>
                        <a:pt x="163" y="0"/>
                        <a:pt x="163" y="0"/>
                        <a:pt x="163" y="0"/>
                      </a:cubicBezTo>
                      <a:cubicBezTo>
                        <a:pt x="163" y="0"/>
                        <a:pt x="163" y="0"/>
                        <a:pt x="16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îṧ1ïḋe">
                  <a:extLst>
                    <a:ext uri="{FF2B5EF4-FFF2-40B4-BE49-F238E27FC236}">
                      <a16:creationId xmlns:a16="http://schemas.microsoft.com/office/drawing/2014/main" id="{08877536-2D6E-46E9-8018-BA53753BC182}"/>
                    </a:ext>
                  </a:extLst>
                </p:cNvPr>
                <p:cNvSpPr/>
                <p:nvPr/>
              </p:nvSpPr>
              <p:spPr bwMode="auto">
                <a:xfrm>
                  <a:off x="9998436" y="4403246"/>
                  <a:ext cx="881492" cy="1071169"/>
                </a:xfrm>
                <a:custGeom>
                  <a:avLst/>
                  <a:gdLst>
                    <a:gd name="T0" fmla="*/ 263 w 440"/>
                    <a:gd name="T1" fmla="*/ 513 h 535"/>
                    <a:gd name="T2" fmla="*/ 263 w 440"/>
                    <a:gd name="T3" fmla="*/ 514 h 535"/>
                    <a:gd name="T4" fmla="*/ 251 w 440"/>
                    <a:gd name="T5" fmla="*/ 452 h 535"/>
                    <a:gd name="T6" fmla="*/ 220 w 440"/>
                    <a:gd name="T7" fmla="*/ 269 h 535"/>
                    <a:gd name="T8" fmla="*/ 374 w 440"/>
                    <a:gd name="T9" fmla="*/ 154 h 535"/>
                    <a:gd name="T10" fmla="*/ 440 w 440"/>
                    <a:gd name="T11" fmla="*/ 113 h 535"/>
                    <a:gd name="T12" fmla="*/ 440 w 440"/>
                    <a:gd name="T13" fmla="*/ 112 h 535"/>
                    <a:gd name="T14" fmla="*/ 439 w 440"/>
                    <a:gd name="T15" fmla="*/ 112 h 535"/>
                    <a:gd name="T16" fmla="*/ 439 w 440"/>
                    <a:gd name="T17" fmla="*/ 111 h 535"/>
                    <a:gd name="T18" fmla="*/ 439 w 440"/>
                    <a:gd name="T19" fmla="*/ 111 h 535"/>
                    <a:gd name="T20" fmla="*/ 428 w 440"/>
                    <a:gd name="T21" fmla="*/ 101 h 535"/>
                    <a:gd name="T22" fmla="*/ 195 w 440"/>
                    <a:gd name="T23" fmla="*/ 5 h 535"/>
                    <a:gd name="T24" fmla="*/ 164 w 440"/>
                    <a:gd name="T25" fmla="*/ 17 h 535"/>
                    <a:gd name="T26" fmla="*/ 5 w 440"/>
                    <a:gd name="T27" fmla="*/ 404 h 535"/>
                    <a:gd name="T28" fmla="*/ 17 w 440"/>
                    <a:gd name="T29" fmla="*/ 436 h 535"/>
                    <a:gd name="T30" fmla="*/ 250 w 440"/>
                    <a:gd name="T31" fmla="*/ 532 h 535"/>
                    <a:gd name="T32" fmla="*/ 269 w 440"/>
                    <a:gd name="T33" fmla="*/ 531 h 535"/>
                    <a:gd name="T34" fmla="*/ 267 w 440"/>
                    <a:gd name="T35" fmla="*/ 529 h 535"/>
                    <a:gd name="T36" fmla="*/ 268 w 440"/>
                    <a:gd name="T37" fmla="*/ 529 h 535"/>
                    <a:gd name="T38" fmla="*/ 264 w 440"/>
                    <a:gd name="T39" fmla="*/ 513 h 535"/>
                    <a:gd name="T40" fmla="*/ 263 w 440"/>
                    <a:gd name="T41" fmla="*/ 513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40" h="535">
                      <a:moveTo>
                        <a:pt x="263" y="513"/>
                      </a:moveTo>
                      <a:cubicBezTo>
                        <a:pt x="263" y="514"/>
                        <a:pt x="263" y="514"/>
                        <a:pt x="263" y="514"/>
                      </a:cubicBezTo>
                      <a:cubicBezTo>
                        <a:pt x="260" y="499"/>
                        <a:pt x="256" y="477"/>
                        <a:pt x="251" y="452"/>
                      </a:cubicBezTo>
                      <a:cubicBezTo>
                        <a:pt x="237" y="375"/>
                        <a:pt x="220" y="269"/>
                        <a:pt x="220" y="269"/>
                      </a:cubicBezTo>
                      <a:cubicBezTo>
                        <a:pt x="223" y="261"/>
                        <a:pt x="311" y="198"/>
                        <a:pt x="374" y="154"/>
                      </a:cubicBezTo>
                      <a:cubicBezTo>
                        <a:pt x="410" y="129"/>
                        <a:pt x="439" y="111"/>
                        <a:pt x="440" y="113"/>
                      </a:cubicBezTo>
                      <a:cubicBezTo>
                        <a:pt x="440" y="112"/>
                        <a:pt x="440" y="112"/>
                        <a:pt x="440" y="112"/>
                      </a:cubicBezTo>
                      <a:cubicBezTo>
                        <a:pt x="439" y="112"/>
                        <a:pt x="439" y="112"/>
                        <a:pt x="439" y="112"/>
                      </a:cubicBezTo>
                      <a:cubicBezTo>
                        <a:pt x="439" y="111"/>
                        <a:pt x="439" y="111"/>
                        <a:pt x="439" y="111"/>
                      </a:cubicBezTo>
                      <a:cubicBezTo>
                        <a:pt x="439" y="111"/>
                        <a:pt x="439" y="111"/>
                        <a:pt x="439" y="111"/>
                      </a:cubicBezTo>
                      <a:cubicBezTo>
                        <a:pt x="436" y="107"/>
                        <a:pt x="433" y="103"/>
                        <a:pt x="428" y="101"/>
                      </a:cubicBezTo>
                      <a:cubicBezTo>
                        <a:pt x="195" y="5"/>
                        <a:pt x="195" y="5"/>
                        <a:pt x="195" y="5"/>
                      </a:cubicBezTo>
                      <a:cubicBezTo>
                        <a:pt x="183" y="0"/>
                        <a:pt x="169" y="6"/>
                        <a:pt x="164" y="17"/>
                      </a:cubicBezTo>
                      <a:cubicBezTo>
                        <a:pt x="5" y="404"/>
                        <a:pt x="5" y="404"/>
                        <a:pt x="5" y="404"/>
                      </a:cubicBezTo>
                      <a:cubicBezTo>
                        <a:pt x="0" y="416"/>
                        <a:pt x="5" y="431"/>
                        <a:pt x="17" y="436"/>
                      </a:cubicBezTo>
                      <a:cubicBezTo>
                        <a:pt x="250" y="532"/>
                        <a:pt x="250" y="532"/>
                        <a:pt x="250" y="532"/>
                      </a:cubicBezTo>
                      <a:cubicBezTo>
                        <a:pt x="256" y="535"/>
                        <a:pt x="263" y="534"/>
                        <a:pt x="269" y="531"/>
                      </a:cubicBezTo>
                      <a:cubicBezTo>
                        <a:pt x="268" y="531"/>
                        <a:pt x="268" y="530"/>
                        <a:pt x="267" y="529"/>
                      </a:cubicBezTo>
                      <a:cubicBezTo>
                        <a:pt x="268" y="529"/>
                        <a:pt x="268" y="529"/>
                        <a:pt x="268" y="529"/>
                      </a:cubicBezTo>
                      <a:cubicBezTo>
                        <a:pt x="267" y="526"/>
                        <a:pt x="265" y="521"/>
                        <a:pt x="264" y="513"/>
                      </a:cubicBezTo>
                      <a:lnTo>
                        <a:pt x="263" y="51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iślide">
                  <a:extLst>
                    <a:ext uri="{FF2B5EF4-FFF2-40B4-BE49-F238E27FC236}">
                      <a16:creationId xmlns:a16="http://schemas.microsoft.com/office/drawing/2014/main" id="{9D17427B-8560-47E1-8306-E83DEB05C7B0}"/>
                    </a:ext>
                  </a:extLst>
                </p:cNvPr>
                <p:cNvSpPr/>
                <p:nvPr/>
              </p:nvSpPr>
              <p:spPr bwMode="auto">
                <a:xfrm>
                  <a:off x="10881622" y="4657278"/>
                  <a:ext cx="1694" cy="1694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işliḑè">
                  <a:extLst>
                    <a:ext uri="{FF2B5EF4-FFF2-40B4-BE49-F238E27FC236}">
                      <a16:creationId xmlns:a16="http://schemas.microsoft.com/office/drawing/2014/main" id="{7FCC4322-2CDF-4D28-AE3F-21073E67C7CB}"/>
                    </a:ext>
                  </a:extLst>
                </p:cNvPr>
                <p:cNvSpPr/>
                <p:nvPr/>
              </p:nvSpPr>
              <p:spPr bwMode="auto">
                <a:xfrm>
                  <a:off x="10557307" y="54481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í$1ídè">
                  <a:extLst>
                    <a:ext uri="{FF2B5EF4-FFF2-40B4-BE49-F238E27FC236}">
                      <a16:creationId xmlns:a16="http://schemas.microsoft.com/office/drawing/2014/main" id="{75150FC2-C529-48B2-AE72-CF8CE1CD91CC}"/>
                    </a:ext>
                  </a:extLst>
                </p:cNvPr>
                <p:cNvSpPr/>
                <p:nvPr/>
              </p:nvSpPr>
              <p:spPr bwMode="auto">
                <a:xfrm>
                  <a:off x="10557307" y="54481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iś1íḋê">
                  <a:extLst>
                    <a:ext uri="{FF2B5EF4-FFF2-40B4-BE49-F238E27FC236}">
                      <a16:creationId xmlns:a16="http://schemas.microsoft.com/office/drawing/2014/main" id="{18027957-2ECF-4548-91EE-CD1C9F58EBDA}"/>
                    </a:ext>
                  </a:extLst>
                </p:cNvPr>
                <p:cNvSpPr/>
                <p:nvPr/>
              </p:nvSpPr>
              <p:spPr bwMode="auto">
                <a:xfrm>
                  <a:off x="10557307" y="5440544"/>
                  <a:ext cx="3387" cy="7621"/>
                </a:xfrm>
                <a:custGeom>
                  <a:avLst/>
                  <a:gdLst>
                    <a:gd name="T0" fmla="*/ 2 w 2"/>
                    <a:gd name="T1" fmla="*/ 0 h 4"/>
                    <a:gd name="T2" fmla="*/ 0 w 2"/>
                    <a:gd name="T3" fmla="*/ 4 h 4"/>
                    <a:gd name="T4" fmla="*/ 2 w 2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íŝļïdè">
                  <a:extLst>
                    <a:ext uri="{FF2B5EF4-FFF2-40B4-BE49-F238E27FC236}">
                      <a16:creationId xmlns:a16="http://schemas.microsoft.com/office/drawing/2014/main" id="{C0C806CE-A8AD-4AA5-BE3D-E860140B44EC}"/>
                    </a:ext>
                  </a:extLst>
                </p:cNvPr>
                <p:cNvSpPr/>
                <p:nvPr/>
              </p:nvSpPr>
              <p:spPr bwMode="auto">
                <a:xfrm>
                  <a:off x="10883315" y="4651351"/>
                  <a:ext cx="0" cy="4234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íṩļîďè">
                  <a:extLst>
                    <a:ext uri="{FF2B5EF4-FFF2-40B4-BE49-F238E27FC236}">
                      <a16:creationId xmlns:a16="http://schemas.microsoft.com/office/drawing/2014/main" id="{702E680C-FF4F-4F18-AC5B-BCE9EC41FC3E}"/>
                    </a:ext>
                  </a:extLst>
                </p:cNvPr>
                <p:cNvSpPr/>
                <p:nvPr/>
              </p:nvSpPr>
              <p:spPr bwMode="auto">
                <a:xfrm>
                  <a:off x="10879928" y="4661512"/>
                  <a:ext cx="1694" cy="3387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1"/>
                        <a:pt x="1" y="2"/>
                        <a:pt x="0" y="2"/>
                      </a:cubicBezTo>
                      <a:cubicBezTo>
                        <a:pt x="1" y="2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îś1îdê">
                  <a:extLst>
                    <a:ext uri="{FF2B5EF4-FFF2-40B4-BE49-F238E27FC236}">
                      <a16:creationId xmlns:a16="http://schemas.microsoft.com/office/drawing/2014/main" id="{FE9FF5A9-66C7-4A02-B01C-54C5120802D4}"/>
                    </a:ext>
                  </a:extLst>
                </p:cNvPr>
                <p:cNvSpPr/>
                <p:nvPr/>
              </p:nvSpPr>
              <p:spPr bwMode="auto">
                <a:xfrm>
                  <a:off x="10883315" y="4647117"/>
                  <a:ext cx="0" cy="1694"/>
                </a:xfrm>
                <a:custGeom>
                  <a:avLst/>
                  <a:gdLst>
                    <a:gd name="T0" fmla="*/ 2 h 2"/>
                    <a:gd name="T1" fmla="*/ 0 h 2"/>
                    <a:gd name="T2" fmla="*/ 0 h 2"/>
                    <a:gd name="T3" fmla="*/ 0 h 2"/>
                    <a:gd name="T4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ísḷiḋê">
                  <a:extLst>
                    <a:ext uri="{FF2B5EF4-FFF2-40B4-BE49-F238E27FC236}">
                      <a16:creationId xmlns:a16="http://schemas.microsoft.com/office/drawing/2014/main" id="{5823F30E-9134-4402-AC0B-A61568AC4DCC}"/>
                    </a:ext>
                  </a:extLst>
                </p:cNvPr>
                <p:cNvSpPr/>
                <p:nvPr/>
              </p:nvSpPr>
              <p:spPr bwMode="auto">
                <a:xfrm>
                  <a:off x="10557307" y="54481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iṣļïḑê">
                  <a:extLst>
                    <a:ext uri="{FF2B5EF4-FFF2-40B4-BE49-F238E27FC236}">
                      <a16:creationId xmlns:a16="http://schemas.microsoft.com/office/drawing/2014/main" id="{BB902777-6A26-416E-9F0C-FE6673D17EA2}"/>
                    </a:ext>
                  </a:extLst>
                </p:cNvPr>
                <p:cNvSpPr/>
                <p:nvPr/>
              </p:nvSpPr>
              <p:spPr bwMode="auto">
                <a:xfrm>
                  <a:off x="10557307" y="54481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íṧļïde">
                  <a:extLst>
                    <a:ext uri="{FF2B5EF4-FFF2-40B4-BE49-F238E27FC236}">
                      <a16:creationId xmlns:a16="http://schemas.microsoft.com/office/drawing/2014/main" id="{5B9EC362-F257-4B5A-8136-78E59598E42D}"/>
                    </a:ext>
                  </a:extLst>
                </p:cNvPr>
                <p:cNvSpPr/>
                <p:nvPr/>
              </p:nvSpPr>
              <p:spPr bwMode="auto">
                <a:xfrm>
                  <a:off x="10883315" y="4655585"/>
                  <a:ext cx="0" cy="1694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îšļîḍé">
                  <a:extLst>
                    <a:ext uri="{FF2B5EF4-FFF2-40B4-BE49-F238E27FC236}">
                      <a16:creationId xmlns:a16="http://schemas.microsoft.com/office/drawing/2014/main" id="{69A82003-BC16-4676-B6FD-755CED20CB68}"/>
                    </a:ext>
                  </a:extLst>
                </p:cNvPr>
                <p:cNvSpPr/>
                <p:nvPr/>
              </p:nvSpPr>
              <p:spPr bwMode="auto">
                <a:xfrm>
                  <a:off x="10883315" y="4655585"/>
                  <a:ext cx="0" cy="1694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iŝḻïḓê">
                  <a:extLst>
                    <a:ext uri="{FF2B5EF4-FFF2-40B4-BE49-F238E27FC236}">
                      <a16:creationId xmlns:a16="http://schemas.microsoft.com/office/drawing/2014/main" id="{7D4AE455-C659-41AC-BE5D-95417B208DF2}"/>
                    </a:ext>
                  </a:extLst>
                </p:cNvPr>
                <p:cNvSpPr/>
                <p:nvPr/>
              </p:nvSpPr>
              <p:spPr bwMode="auto">
                <a:xfrm>
                  <a:off x="10881622" y="4658972"/>
                  <a:ext cx="0" cy="2540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1" name="îṧ1íḋe">
                  <a:extLst>
                    <a:ext uri="{FF2B5EF4-FFF2-40B4-BE49-F238E27FC236}">
                      <a16:creationId xmlns:a16="http://schemas.microsoft.com/office/drawing/2014/main" id="{31E5FD11-E7C7-40BD-9C6C-38D6A7C6F60A}"/>
                    </a:ext>
                  </a:extLst>
                </p:cNvPr>
                <p:cNvSpPr/>
                <p:nvPr/>
              </p:nvSpPr>
              <p:spPr bwMode="auto">
                <a:xfrm>
                  <a:off x="10881622" y="4658972"/>
                  <a:ext cx="0" cy="2540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ï$1ïďè">
                  <a:extLst>
                    <a:ext uri="{FF2B5EF4-FFF2-40B4-BE49-F238E27FC236}">
                      <a16:creationId xmlns:a16="http://schemas.microsoft.com/office/drawing/2014/main" id="{75918C7D-FC39-4BDE-9DB0-E9184909474E}"/>
                    </a:ext>
                  </a:extLst>
                </p:cNvPr>
                <p:cNvSpPr/>
                <p:nvPr/>
              </p:nvSpPr>
              <p:spPr bwMode="auto">
                <a:xfrm>
                  <a:off x="10883315" y="465135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3" name="îşḷïďê">
                  <a:extLst>
                    <a:ext uri="{FF2B5EF4-FFF2-40B4-BE49-F238E27FC236}">
                      <a16:creationId xmlns:a16="http://schemas.microsoft.com/office/drawing/2014/main" id="{59AB42F4-7CCE-416C-BEF7-7127D0B4321B}"/>
                    </a:ext>
                  </a:extLst>
                </p:cNvPr>
                <p:cNvSpPr/>
                <p:nvPr/>
              </p:nvSpPr>
              <p:spPr bwMode="auto">
                <a:xfrm>
                  <a:off x="10883315" y="465135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4" name="íşľîďé">
                  <a:extLst>
                    <a:ext uri="{FF2B5EF4-FFF2-40B4-BE49-F238E27FC236}">
                      <a16:creationId xmlns:a16="http://schemas.microsoft.com/office/drawing/2014/main" id="{BB4FE877-2D5B-4FA9-8097-8D766C79B370}"/>
                    </a:ext>
                  </a:extLst>
                </p:cNvPr>
                <p:cNvSpPr/>
                <p:nvPr/>
              </p:nvSpPr>
              <p:spPr bwMode="auto">
                <a:xfrm>
                  <a:off x="10883315" y="4648810"/>
                  <a:ext cx="0" cy="2540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5" name="íśľïdè">
                  <a:extLst>
                    <a:ext uri="{FF2B5EF4-FFF2-40B4-BE49-F238E27FC236}">
                      <a16:creationId xmlns:a16="http://schemas.microsoft.com/office/drawing/2014/main" id="{61C1F674-8342-449D-AEB9-78864B9F960F}"/>
                    </a:ext>
                  </a:extLst>
                </p:cNvPr>
                <p:cNvSpPr/>
                <p:nvPr/>
              </p:nvSpPr>
              <p:spPr bwMode="auto">
                <a:xfrm>
                  <a:off x="10883315" y="4648810"/>
                  <a:ext cx="0" cy="2540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6" name="ïŝḷíḑè">
                  <a:extLst>
                    <a:ext uri="{FF2B5EF4-FFF2-40B4-BE49-F238E27FC236}">
                      <a16:creationId xmlns:a16="http://schemas.microsoft.com/office/drawing/2014/main" id="{67EEEA9B-7F15-493B-9263-7B3406072E90}"/>
                    </a:ext>
                  </a:extLst>
                </p:cNvPr>
                <p:cNvSpPr/>
                <p:nvPr/>
              </p:nvSpPr>
              <p:spPr bwMode="auto">
                <a:xfrm>
                  <a:off x="10883315" y="4645423"/>
                  <a:ext cx="0" cy="1694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7" name="îṩļîḓe">
                  <a:extLst>
                    <a:ext uri="{FF2B5EF4-FFF2-40B4-BE49-F238E27FC236}">
                      <a16:creationId xmlns:a16="http://schemas.microsoft.com/office/drawing/2014/main" id="{D5E14813-7B2E-4010-A90C-FC9C2C40A4E7}"/>
                    </a:ext>
                  </a:extLst>
                </p:cNvPr>
                <p:cNvSpPr/>
                <p:nvPr/>
              </p:nvSpPr>
              <p:spPr bwMode="auto">
                <a:xfrm>
                  <a:off x="10883315" y="4645423"/>
                  <a:ext cx="0" cy="1694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8" name="îSḻïḓé">
                  <a:extLst>
                    <a:ext uri="{FF2B5EF4-FFF2-40B4-BE49-F238E27FC236}">
                      <a16:creationId xmlns:a16="http://schemas.microsoft.com/office/drawing/2014/main" id="{B7D69A45-20B7-4EBE-84AB-2A42395380B8}"/>
                    </a:ext>
                  </a:extLst>
                </p:cNvPr>
                <p:cNvSpPr/>
                <p:nvPr/>
              </p:nvSpPr>
              <p:spPr bwMode="auto">
                <a:xfrm>
                  <a:off x="10503114" y="4625101"/>
                  <a:ext cx="380201" cy="839153"/>
                </a:xfrm>
                <a:custGeom>
                  <a:avLst/>
                  <a:gdLst>
                    <a:gd name="T0" fmla="*/ 27 w 190"/>
                    <a:gd name="T1" fmla="*/ 411 h 419"/>
                    <a:gd name="T2" fmla="*/ 28 w 190"/>
                    <a:gd name="T3" fmla="*/ 407 h 419"/>
                    <a:gd name="T4" fmla="*/ 188 w 190"/>
                    <a:gd name="T5" fmla="*/ 20 h 419"/>
                    <a:gd name="T6" fmla="*/ 189 w 190"/>
                    <a:gd name="T7" fmla="*/ 18 h 419"/>
                    <a:gd name="T8" fmla="*/ 189 w 190"/>
                    <a:gd name="T9" fmla="*/ 17 h 419"/>
                    <a:gd name="T10" fmla="*/ 190 w 190"/>
                    <a:gd name="T11" fmla="*/ 16 h 419"/>
                    <a:gd name="T12" fmla="*/ 190 w 190"/>
                    <a:gd name="T13" fmla="*/ 15 h 419"/>
                    <a:gd name="T14" fmla="*/ 190 w 190"/>
                    <a:gd name="T15" fmla="*/ 13 h 419"/>
                    <a:gd name="T16" fmla="*/ 190 w 190"/>
                    <a:gd name="T17" fmla="*/ 13 h 419"/>
                    <a:gd name="T18" fmla="*/ 190 w 190"/>
                    <a:gd name="T19" fmla="*/ 12 h 419"/>
                    <a:gd name="T20" fmla="*/ 190 w 190"/>
                    <a:gd name="T21" fmla="*/ 11 h 419"/>
                    <a:gd name="T22" fmla="*/ 190 w 190"/>
                    <a:gd name="T23" fmla="*/ 10 h 419"/>
                    <a:gd name="T24" fmla="*/ 190 w 190"/>
                    <a:gd name="T25" fmla="*/ 9 h 419"/>
                    <a:gd name="T26" fmla="*/ 190 w 190"/>
                    <a:gd name="T27" fmla="*/ 8 h 419"/>
                    <a:gd name="T28" fmla="*/ 189 w 190"/>
                    <a:gd name="T29" fmla="*/ 6 h 419"/>
                    <a:gd name="T30" fmla="*/ 189 w 190"/>
                    <a:gd name="T31" fmla="*/ 5 h 419"/>
                    <a:gd name="T32" fmla="*/ 189 w 190"/>
                    <a:gd name="T33" fmla="*/ 4 h 419"/>
                    <a:gd name="T34" fmla="*/ 188 w 190"/>
                    <a:gd name="T35" fmla="*/ 3 h 419"/>
                    <a:gd name="T36" fmla="*/ 188 w 190"/>
                    <a:gd name="T37" fmla="*/ 2 h 419"/>
                    <a:gd name="T38" fmla="*/ 188 w 190"/>
                    <a:gd name="T39" fmla="*/ 2 h 419"/>
                    <a:gd name="T40" fmla="*/ 188 w 190"/>
                    <a:gd name="T41" fmla="*/ 2 h 419"/>
                    <a:gd name="T42" fmla="*/ 188 w 190"/>
                    <a:gd name="T43" fmla="*/ 1 h 419"/>
                    <a:gd name="T44" fmla="*/ 188 w 190"/>
                    <a:gd name="T45" fmla="*/ 2 h 419"/>
                    <a:gd name="T46" fmla="*/ 122 w 190"/>
                    <a:gd name="T47" fmla="*/ 43 h 419"/>
                    <a:gd name="T48" fmla="*/ 0 w 190"/>
                    <a:gd name="T49" fmla="*/ 341 h 419"/>
                    <a:gd name="T50" fmla="*/ 12 w 190"/>
                    <a:gd name="T51" fmla="*/ 402 h 419"/>
                    <a:gd name="T52" fmla="*/ 16 w 190"/>
                    <a:gd name="T53" fmla="*/ 418 h 419"/>
                    <a:gd name="T54" fmla="*/ 17 w 190"/>
                    <a:gd name="T55" fmla="*/ 419 h 419"/>
                    <a:gd name="T56" fmla="*/ 17 w 190"/>
                    <a:gd name="T57" fmla="*/ 419 h 419"/>
                    <a:gd name="T58" fmla="*/ 17 w 190"/>
                    <a:gd name="T59" fmla="*/ 419 h 419"/>
                    <a:gd name="T60" fmla="*/ 20 w 190"/>
                    <a:gd name="T61" fmla="*/ 417 h 419"/>
                    <a:gd name="T62" fmla="*/ 21 w 190"/>
                    <a:gd name="T63" fmla="*/ 417 h 419"/>
                    <a:gd name="T64" fmla="*/ 24 w 190"/>
                    <a:gd name="T65" fmla="*/ 414 h 419"/>
                    <a:gd name="T66" fmla="*/ 24 w 190"/>
                    <a:gd name="T67" fmla="*/ 414 h 419"/>
                    <a:gd name="T68" fmla="*/ 27 w 190"/>
                    <a:gd name="T69" fmla="*/ 411 h 419"/>
                    <a:gd name="T70" fmla="*/ 26 w 190"/>
                    <a:gd name="T71" fmla="*/ 411 h 419"/>
                    <a:gd name="T72" fmla="*/ 27 w 190"/>
                    <a:gd name="T73" fmla="*/ 411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0" h="419">
                      <a:moveTo>
                        <a:pt x="27" y="411"/>
                      </a:moveTo>
                      <a:cubicBezTo>
                        <a:pt x="27" y="410"/>
                        <a:pt x="28" y="408"/>
                        <a:pt x="28" y="407"/>
                      </a:cubicBezTo>
                      <a:cubicBezTo>
                        <a:pt x="188" y="20"/>
                        <a:pt x="188" y="20"/>
                        <a:pt x="188" y="20"/>
                      </a:cubicBezTo>
                      <a:cubicBezTo>
                        <a:pt x="188" y="19"/>
                        <a:pt x="189" y="19"/>
                        <a:pt x="189" y="18"/>
                      </a:cubicBezTo>
                      <a:cubicBezTo>
                        <a:pt x="189" y="17"/>
                        <a:pt x="189" y="17"/>
                        <a:pt x="189" y="17"/>
                      </a:cubicBezTo>
                      <a:cubicBezTo>
                        <a:pt x="189" y="17"/>
                        <a:pt x="189" y="16"/>
                        <a:pt x="190" y="16"/>
                      </a:cubicBezTo>
                      <a:cubicBezTo>
                        <a:pt x="190" y="15"/>
                        <a:pt x="190" y="15"/>
                        <a:pt x="190" y="15"/>
                      </a:cubicBezTo>
                      <a:cubicBezTo>
                        <a:pt x="190" y="14"/>
                        <a:pt x="190" y="14"/>
                        <a:pt x="190" y="13"/>
                      </a:cubicBezTo>
                      <a:cubicBezTo>
                        <a:pt x="190" y="13"/>
                        <a:pt x="190" y="13"/>
                        <a:pt x="190" y="13"/>
                      </a:cubicBezTo>
                      <a:cubicBezTo>
                        <a:pt x="190" y="12"/>
                        <a:pt x="190" y="12"/>
                        <a:pt x="190" y="12"/>
                      </a:cubicBezTo>
                      <a:cubicBezTo>
                        <a:pt x="190" y="12"/>
                        <a:pt x="190" y="11"/>
                        <a:pt x="190" y="11"/>
                      </a:cubicBezTo>
                      <a:cubicBezTo>
                        <a:pt x="190" y="10"/>
                        <a:pt x="190" y="10"/>
                        <a:pt x="190" y="10"/>
                      </a:cubicBezTo>
                      <a:cubicBezTo>
                        <a:pt x="190" y="9"/>
                        <a:pt x="190" y="9"/>
                        <a:pt x="190" y="9"/>
                      </a:cubicBezTo>
                      <a:cubicBezTo>
                        <a:pt x="190" y="8"/>
                        <a:pt x="190" y="8"/>
                        <a:pt x="190" y="8"/>
                      </a:cubicBezTo>
                      <a:cubicBezTo>
                        <a:pt x="190" y="7"/>
                        <a:pt x="190" y="7"/>
                        <a:pt x="189" y="6"/>
                      </a:cubicBezTo>
                      <a:cubicBezTo>
                        <a:pt x="189" y="5"/>
                        <a:pt x="189" y="5"/>
                        <a:pt x="189" y="5"/>
                      </a:cubicBezTo>
                      <a:cubicBezTo>
                        <a:pt x="189" y="5"/>
                        <a:pt x="189" y="5"/>
                        <a:pt x="189" y="4"/>
                      </a:cubicBezTo>
                      <a:cubicBezTo>
                        <a:pt x="188" y="3"/>
                        <a:pt x="188" y="3"/>
                        <a:pt x="188" y="3"/>
                      </a:cubicBezTo>
                      <a:cubicBezTo>
                        <a:pt x="188" y="3"/>
                        <a:pt x="188" y="2"/>
                        <a:pt x="188" y="2"/>
                      </a:cubicBezTo>
                      <a:cubicBezTo>
                        <a:pt x="188" y="2"/>
                        <a:pt x="188" y="2"/>
                        <a:pt x="188" y="2"/>
                      </a:cubicBezTo>
                      <a:cubicBezTo>
                        <a:pt x="188" y="2"/>
                        <a:pt x="188" y="2"/>
                        <a:pt x="188" y="2"/>
                      </a:cubicBezTo>
                      <a:cubicBezTo>
                        <a:pt x="188" y="1"/>
                        <a:pt x="188" y="1"/>
                        <a:pt x="188" y="1"/>
                      </a:cubicBezTo>
                      <a:cubicBezTo>
                        <a:pt x="188" y="2"/>
                        <a:pt x="188" y="2"/>
                        <a:pt x="188" y="2"/>
                      </a:cubicBezTo>
                      <a:cubicBezTo>
                        <a:pt x="187" y="0"/>
                        <a:pt x="158" y="18"/>
                        <a:pt x="122" y="43"/>
                      </a:cubicBezTo>
                      <a:cubicBezTo>
                        <a:pt x="0" y="341"/>
                        <a:pt x="0" y="341"/>
                        <a:pt x="0" y="341"/>
                      </a:cubicBezTo>
                      <a:cubicBezTo>
                        <a:pt x="4" y="366"/>
                        <a:pt x="8" y="388"/>
                        <a:pt x="12" y="402"/>
                      </a:cubicBezTo>
                      <a:cubicBezTo>
                        <a:pt x="13" y="410"/>
                        <a:pt x="15" y="415"/>
                        <a:pt x="16" y="418"/>
                      </a:cubicBezTo>
                      <a:cubicBezTo>
                        <a:pt x="16" y="419"/>
                        <a:pt x="17" y="419"/>
                        <a:pt x="17" y="419"/>
                      </a:cubicBezTo>
                      <a:cubicBezTo>
                        <a:pt x="17" y="419"/>
                        <a:pt x="17" y="419"/>
                        <a:pt x="17" y="419"/>
                      </a:cubicBezTo>
                      <a:cubicBezTo>
                        <a:pt x="17" y="419"/>
                        <a:pt x="17" y="419"/>
                        <a:pt x="17" y="419"/>
                      </a:cubicBezTo>
                      <a:cubicBezTo>
                        <a:pt x="18" y="419"/>
                        <a:pt x="19" y="418"/>
                        <a:pt x="20" y="417"/>
                      </a:cubicBezTo>
                      <a:cubicBezTo>
                        <a:pt x="21" y="417"/>
                        <a:pt x="21" y="417"/>
                        <a:pt x="21" y="417"/>
                      </a:cubicBezTo>
                      <a:cubicBezTo>
                        <a:pt x="22" y="416"/>
                        <a:pt x="23" y="415"/>
                        <a:pt x="24" y="414"/>
                      </a:cubicBezTo>
                      <a:cubicBezTo>
                        <a:pt x="24" y="414"/>
                        <a:pt x="24" y="414"/>
                        <a:pt x="24" y="414"/>
                      </a:cubicBezTo>
                      <a:cubicBezTo>
                        <a:pt x="25" y="413"/>
                        <a:pt x="26" y="412"/>
                        <a:pt x="27" y="411"/>
                      </a:cubicBezTo>
                      <a:cubicBezTo>
                        <a:pt x="26" y="411"/>
                        <a:pt x="26" y="411"/>
                        <a:pt x="26" y="411"/>
                      </a:cubicBezTo>
                      <a:lnTo>
                        <a:pt x="27" y="41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9" name="îŝḷíḍê">
                  <a:extLst>
                    <a:ext uri="{FF2B5EF4-FFF2-40B4-BE49-F238E27FC236}">
                      <a16:creationId xmlns:a16="http://schemas.microsoft.com/office/drawing/2014/main" id="{FBD86840-E7A8-4844-8573-84E61B903846}"/>
                    </a:ext>
                  </a:extLst>
                </p:cNvPr>
                <p:cNvSpPr/>
                <p:nvPr/>
              </p:nvSpPr>
              <p:spPr bwMode="auto">
                <a:xfrm>
                  <a:off x="10438759" y="4711472"/>
                  <a:ext cx="308226" cy="596976"/>
                </a:xfrm>
                <a:custGeom>
                  <a:avLst/>
                  <a:gdLst>
                    <a:gd name="T0" fmla="*/ 0 w 154"/>
                    <a:gd name="T1" fmla="*/ 115 h 298"/>
                    <a:gd name="T2" fmla="*/ 31 w 154"/>
                    <a:gd name="T3" fmla="*/ 298 h 298"/>
                    <a:gd name="T4" fmla="*/ 32 w 154"/>
                    <a:gd name="T5" fmla="*/ 298 h 298"/>
                    <a:gd name="T6" fmla="*/ 154 w 154"/>
                    <a:gd name="T7" fmla="*/ 0 h 298"/>
                    <a:gd name="T8" fmla="*/ 0 w 154"/>
                    <a:gd name="T9" fmla="*/ 11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" h="298">
                      <a:moveTo>
                        <a:pt x="0" y="115"/>
                      </a:moveTo>
                      <a:cubicBezTo>
                        <a:pt x="0" y="115"/>
                        <a:pt x="17" y="221"/>
                        <a:pt x="31" y="298"/>
                      </a:cubicBezTo>
                      <a:cubicBezTo>
                        <a:pt x="32" y="298"/>
                        <a:pt x="32" y="298"/>
                        <a:pt x="32" y="298"/>
                      </a:cubicBezTo>
                      <a:cubicBezTo>
                        <a:pt x="154" y="0"/>
                        <a:pt x="154" y="0"/>
                        <a:pt x="154" y="0"/>
                      </a:cubicBezTo>
                      <a:cubicBezTo>
                        <a:pt x="91" y="44"/>
                        <a:pt x="3" y="107"/>
                        <a:pt x="0" y="11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0" name="í$ļîḑe">
                  <a:extLst>
                    <a:ext uri="{FF2B5EF4-FFF2-40B4-BE49-F238E27FC236}">
                      <a16:creationId xmlns:a16="http://schemas.microsoft.com/office/drawing/2014/main" id="{A65C1F0F-1267-47A1-86FE-8FB8CDA3DD05}"/>
                    </a:ext>
                  </a:extLst>
                </p:cNvPr>
                <p:cNvSpPr/>
                <p:nvPr/>
              </p:nvSpPr>
              <p:spPr bwMode="auto">
                <a:xfrm>
                  <a:off x="7227793" y="4321109"/>
                  <a:ext cx="298911" cy="290443"/>
                </a:xfrm>
                <a:custGeom>
                  <a:avLst/>
                  <a:gdLst>
                    <a:gd name="T0" fmla="*/ 50 w 353"/>
                    <a:gd name="T1" fmla="*/ 324 h 343"/>
                    <a:gd name="T2" fmla="*/ 81 w 353"/>
                    <a:gd name="T3" fmla="*/ 205 h 343"/>
                    <a:gd name="T4" fmla="*/ 0 w 353"/>
                    <a:gd name="T5" fmla="*/ 113 h 343"/>
                    <a:gd name="T6" fmla="*/ 123 w 353"/>
                    <a:gd name="T7" fmla="*/ 104 h 343"/>
                    <a:gd name="T8" fmla="*/ 187 w 353"/>
                    <a:gd name="T9" fmla="*/ 0 h 343"/>
                    <a:gd name="T10" fmla="*/ 232 w 353"/>
                    <a:gd name="T11" fmla="*/ 113 h 343"/>
                    <a:gd name="T12" fmla="*/ 353 w 353"/>
                    <a:gd name="T13" fmla="*/ 141 h 343"/>
                    <a:gd name="T14" fmla="*/ 258 w 353"/>
                    <a:gd name="T15" fmla="*/ 220 h 343"/>
                    <a:gd name="T16" fmla="*/ 268 w 353"/>
                    <a:gd name="T17" fmla="*/ 343 h 343"/>
                    <a:gd name="T18" fmla="*/ 164 w 353"/>
                    <a:gd name="T19" fmla="*/ 276 h 343"/>
                    <a:gd name="T20" fmla="*/ 50 w 353"/>
                    <a:gd name="T21" fmla="*/ 324 h 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3" h="343">
                      <a:moveTo>
                        <a:pt x="50" y="324"/>
                      </a:moveTo>
                      <a:lnTo>
                        <a:pt x="81" y="205"/>
                      </a:lnTo>
                      <a:lnTo>
                        <a:pt x="0" y="113"/>
                      </a:lnTo>
                      <a:lnTo>
                        <a:pt x="123" y="104"/>
                      </a:lnTo>
                      <a:lnTo>
                        <a:pt x="187" y="0"/>
                      </a:lnTo>
                      <a:lnTo>
                        <a:pt x="232" y="113"/>
                      </a:lnTo>
                      <a:lnTo>
                        <a:pt x="353" y="141"/>
                      </a:lnTo>
                      <a:lnTo>
                        <a:pt x="258" y="220"/>
                      </a:lnTo>
                      <a:lnTo>
                        <a:pt x="268" y="343"/>
                      </a:lnTo>
                      <a:lnTo>
                        <a:pt x="164" y="276"/>
                      </a:lnTo>
                      <a:lnTo>
                        <a:pt x="50" y="32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1" name="îsľíḑè">
                  <a:extLst>
                    <a:ext uri="{FF2B5EF4-FFF2-40B4-BE49-F238E27FC236}">
                      <a16:creationId xmlns:a16="http://schemas.microsoft.com/office/drawing/2014/main" id="{77C34344-FBBA-46DE-B191-2B28C1B38A1B}"/>
                    </a:ext>
                  </a:extLst>
                </p:cNvPr>
                <p:cNvSpPr/>
                <p:nvPr/>
              </p:nvSpPr>
              <p:spPr bwMode="auto">
                <a:xfrm>
                  <a:off x="9857872" y="2480223"/>
                  <a:ext cx="224395" cy="227782"/>
                </a:xfrm>
                <a:custGeom>
                  <a:avLst/>
                  <a:gdLst>
                    <a:gd name="T0" fmla="*/ 265 w 265"/>
                    <a:gd name="T1" fmla="*/ 71 h 269"/>
                    <a:gd name="T2" fmla="*/ 76 w 265"/>
                    <a:gd name="T3" fmla="*/ 269 h 269"/>
                    <a:gd name="T4" fmla="*/ 0 w 265"/>
                    <a:gd name="T5" fmla="*/ 198 h 269"/>
                    <a:gd name="T6" fmla="*/ 192 w 265"/>
                    <a:gd name="T7" fmla="*/ 0 h 269"/>
                    <a:gd name="T8" fmla="*/ 265 w 265"/>
                    <a:gd name="T9" fmla="*/ 71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5" h="269">
                      <a:moveTo>
                        <a:pt x="265" y="71"/>
                      </a:moveTo>
                      <a:lnTo>
                        <a:pt x="76" y="269"/>
                      </a:lnTo>
                      <a:lnTo>
                        <a:pt x="0" y="198"/>
                      </a:lnTo>
                      <a:lnTo>
                        <a:pt x="192" y="0"/>
                      </a:lnTo>
                      <a:lnTo>
                        <a:pt x="265" y="7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išļiḍe">
                  <a:extLst>
                    <a:ext uri="{FF2B5EF4-FFF2-40B4-BE49-F238E27FC236}">
                      <a16:creationId xmlns:a16="http://schemas.microsoft.com/office/drawing/2014/main" id="{821C2D24-D2A3-46DB-B665-FFAFDE948127}"/>
                    </a:ext>
                  </a:extLst>
                </p:cNvPr>
                <p:cNvSpPr/>
                <p:nvPr/>
              </p:nvSpPr>
              <p:spPr bwMode="auto">
                <a:xfrm>
                  <a:off x="9232953" y="1874779"/>
                  <a:ext cx="749395" cy="733306"/>
                </a:xfrm>
                <a:custGeom>
                  <a:avLst/>
                  <a:gdLst>
                    <a:gd name="T0" fmla="*/ 885 w 885"/>
                    <a:gd name="T1" fmla="*/ 672 h 866"/>
                    <a:gd name="T2" fmla="*/ 700 w 885"/>
                    <a:gd name="T3" fmla="*/ 866 h 866"/>
                    <a:gd name="T4" fmla="*/ 0 w 885"/>
                    <a:gd name="T5" fmla="*/ 194 h 866"/>
                    <a:gd name="T6" fmla="*/ 185 w 885"/>
                    <a:gd name="T7" fmla="*/ 0 h 866"/>
                    <a:gd name="T8" fmla="*/ 885 w 885"/>
                    <a:gd name="T9" fmla="*/ 672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5" h="866">
                      <a:moveTo>
                        <a:pt x="885" y="672"/>
                      </a:moveTo>
                      <a:lnTo>
                        <a:pt x="700" y="866"/>
                      </a:lnTo>
                      <a:lnTo>
                        <a:pt x="0" y="194"/>
                      </a:lnTo>
                      <a:lnTo>
                        <a:pt x="185" y="0"/>
                      </a:lnTo>
                      <a:lnTo>
                        <a:pt x="885" y="67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ïṥḻîḓe">
                  <a:extLst>
                    <a:ext uri="{FF2B5EF4-FFF2-40B4-BE49-F238E27FC236}">
                      <a16:creationId xmlns:a16="http://schemas.microsoft.com/office/drawing/2014/main" id="{FE1C21F2-195B-4FAF-B393-2D5255C0A43E}"/>
                    </a:ext>
                  </a:extLst>
                </p:cNvPr>
                <p:cNvSpPr/>
                <p:nvPr/>
              </p:nvSpPr>
              <p:spPr bwMode="auto">
                <a:xfrm>
                  <a:off x="9297308" y="1943368"/>
                  <a:ext cx="620685" cy="598669"/>
                </a:xfrm>
                <a:custGeom>
                  <a:avLst/>
                  <a:gdLst>
                    <a:gd name="T0" fmla="*/ 733 w 733"/>
                    <a:gd name="T1" fmla="*/ 671 h 707"/>
                    <a:gd name="T2" fmla="*/ 700 w 733"/>
                    <a:gd name="T3" fmla="*/ 707 h 707"/>
                    <a:gd name="T4" fmla="*/ 0 w 733"/>
                    <a:gd name="T5" fmla="*/ 35 h 707"/>
                    <a:gd name="T6" fmla="*/ 33 w 733"/>
                    <a:gd name="T7" fmla="*/ 0 h 707"/>
                    <a:gd name="T8" fmla="*/ 733 w 733"/>
                    <a:gd name="T9" fmla="*/ 671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3" h="707">
                      <a:moveTo>
                        <a:pt x="733" y="671"/>
                      </a:moveTo>
                      <a:lnTo>
                        <a:pt x="700" y="707"/>
                      </a:lnTo>
                      <a:lnTo>
                        <a:pt x="0" y="35"/>
                      </a:lnTo>
                      <a:lnTo>
                        <a:pt x="33" y="0"/>
                      </a:lnTo>
                      <a:lnTo>
                        <a:pt x="733" y="67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iṣļîḍé">
                  <a:extLst>
                    <a:ext uri="{FF2B5EF4-FFF2-40B4-BE49-F238E27FC236}">
                      <a16:creationId xmlns:a16="http://schemas.microsoft.com/office/drawing/2014/main" id="{E1AF3529-C557-4254-8CD3-37D80DFBD8BC}"/>
                    </a:ext>
                  </a:extLst>
                </p:cNvPr>
                <p:cNvSpPr/>
                <p:nvPr/>
              </p:nvSpPr>
              <p:spPr bwMode="auto">
                <a:xfrm>
                  <a:off x="9822307" y="2443811"/>
                  <a:ext cx="224395" cy="228629"/>
                </a:xfrm>
                <a:custGeom>
                  <a:avLst/>
                  <a:gdLst>
                    <a:gd name="T0" fmla="*/ 265 w 265"/>
                    <a:gd name="T1" fmla="*/ 71 h 270"/>
                    <a:gd name="T2" fmla="*/ 73 w 265"/>
                    <a:gd name="T3" fmla="*/ 270 h 270"/>
                    <a:gd name="T4" fmla="*/ 0 w 265"/>
                    <a:gd name="T5" fmla="*/ 199 h 270"/>
                    <a:gd name="T6" fmla="*/ 189 w 265"/>
                    <a:gd name="T7" fmla="*/ 0 h 270"/>
                    <a:gd name="T8" fmla="*/ 265 w 265"/>
                    <a:gd name="T9" fmla="*/ 71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5" h="270">
                      <a:moveTo>
                        <a:pt x="265" y="71"/>
                      </a:moveTo>
                      <a:lnTo>
                        <a:pt x="73" y="270"/>
                      </a:lnTo>
                      <a:lnTo>
                        <a:pt x="0" y="199"/>
                      </a:lnTo>
                      <a:lnTo>
                        <a:pt x="189" y="0"/>
                      </a:lnTo>
                      <a:lnTo>
                        <a:pt x="265" y="7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ṥļiḓe">
                  <a:extLst>
                    <a:ext uri="{FF2B5EF4-FFF2-40B4-BE49-F238E27FC236}">
                      <a16:creationId xmlns:a16="http://schemas.microsoft.com/office/drawing/2014/main" id="{60CCDD54-EFDA-49DE-8423-99B5A19C1358}"/>
                    </a:ext>
                  </a:extLst>
                </p:cNvPr>
                <p:cNvSpPr/>
                <p:nvPr/>
              </p:nvSpPr>
              <p:spPr bwMode="auto">
                <a:xfrm>
                  <a:off x="9118638" y="1774860"/>
                  <a:ext cx="268427" cy="264193"/>
                </a:xfrm>
                <a:custGeom>
                  <a:avLst/>
                  <a:gdLst>
                    <a:gd name="T0" fmla="*/ 135 w 317"/>
                    <a:gd name="T1" fmla="*/ 312 h 312"/>
                    <a:gd name="T2" fmla="*/ 0 w 317"/>
                    <a:gd name="T3" fmla="*/ 0 h 312"/>
                    <a:gd name="T4" fmla="*/ 317 w 317"/>
                    <a:gd name="T5" fmla="*/ 121 h 312"/>
                    <a:gd name="T6" fmla="*/ 135 w 317"/>
                    <a:gd name="T7" fmla="*/ 312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7" h="312">
                      <a:moveTo>
                        <a:pt x="135" y="312"/>
                      </a:moveTo>
                      <a:lnTo>
                        <a:pt x="0" y="0"/>
                      </a:lnTo>
                      <a:lnTo>
                        <a:pt x="317" y="121"/>
                      </a:lnTo>
                      <a:lnTo>
                        <a:pt x="135" y="31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iSľiḋè">
                  <a:extLst>
                    <a:ext uri="{FF2B5EF4-FFF2-40B4-BE49-F238E27FC236}">
                      <a16:creationId xmlns:a16="http://schemas.microsoft.com/office/drawing/2014/main" id="{F2878345-D738-4683-AC9F-2CD9CE1100E2}"/>
                    </a:ext>
                  </a:extLst>
                </p:cNvPr>
                <p:cNvSpPr/>
                <p:nvPr/>
              </p:nvSpPr>
              <p:spPr bwMode="auto">
                <a:xfrm>
                  <a:off x="9121179" y="1776553"/>
                  <a:ext cx="136331" cy="132097"/>
                </a:xfrm>
                <a:custGeom>
                  <a:avLst/>
                  <a:gdLst>
                    <a:gd name="T0" fmla="*/ 161 w 161"/>
                    <a:gd name="T1" fmla="*/ 62 h 156"/>
                    <a:gd name="T2" fmla="*/ 0 w 161"/>
                    <a:gd name="T3" fmla="*/ 0 h 156"/>
                    <a:gd name="T4" fmla="*/ 68 w 161"/>
                    <a:gd name="T5" fmla="*/ 156 h 156"/>
                    <a:gd name="T6" fmla="*/ 161 w 161"/>
                    <a:gd name="T7" fmla="*/ 6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1" h="156">
                      <a:moveTo>
                        <a:pt x="161" y="62"/>
                      </a:moveTo>
                      <a:lnTo>
                        <a:pt x="0" y="0"/>
                      </a:lnTo>
                      <a:lnTo>
                        <a:pt x="68" y="156"/>
                      </a:lnTo>
                      <a:lnTo>
                        <a:pt x="161" y="6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ïŝ1íḓe">
                  <a:extLst>
                    <a:ext uri="{FF2B5EF4-FFF2-40B4-BE49-F238E27FC236}">
                      <a16:creationId xmlns:a16="http://schemas.microsoft.com/office/drawing/2014/main" id="{13B52D2E-1EE3-4CAA-8064-B4E15C10DBF7}"/>
                    </a:ext>
                  </a:extLst>
                </p:cNvPr>
                <p:cNvSpPr/>
                <p:nvPr/>
              </p:nvSpPr>
              <p:spPr bwMode="auto">
                <a:xfrm>
                  <a:off x="7416623" y="3735988"/>
                  <a:ext cx="550403" cy="552943"/>
                </a:xfrm>
                <a:custGeom>
                  <a:avLst/>
                  <a:gdLst>
                    <a:gd name="T0" fmla="*/ 216 w 275"/>
                    <a:gd name="T1" fmla="*/ 44 h 276"/>
                    <a:gd name="T2" fmla="*/ 232 w 275"/>
                    <a:gd name="T3" fmla="*/ 217 h 276"/>
                    <a:gd name="T4" fmla="*/ 59 w 275"/>
                    <a:gd name="T5" fmla="*/ 233 h 276"/>
                    <a:gd name="T6" fmla="*/ 43 w 275"/>
                    <a:gd name="T7" fmla="*/ 60 h 276"/>
                    <a:gd name="T8" fmla="*/ 216 w 275"/>
                    <a:gd name="T9" fmla="*/ 44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276">
                      <a:moveTo>
                        <a:pt x="216" y="44"/>
                      </a:moveTo>
                      <a:cubicBezTo>
                        <a:pt x="268" y="87"/>
                        <a:pt x="275" y="164"/>
                        <a:pt x="232" y="217"/>
                      </a:cubicBezTo>
                      <a:cubicBezTo>
                        <a:pt x="189" y="269"/>
                        <a:pt x="111" y="276"/>
                        <a:pt x="59" y="233"/>
                      </a:cubicBezTo>
                      <a:cubicBezTo>
                        <a:pt x="7" y="189"/>
                        <a:pt x="0" y="112"/>
                        <a:pt x="43" y="60"/>
                      </a:cubicBezTo>
                      <a:cubicBezTo>
                        <a:pt x="86" y="8"/>
                        <a:pt x="164" y="0"/>
                        <a:pt x="216" y="44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íşlïďê">
                  <a:extLst>
                    <a:ext uri="{FF2B5EF4-FFF2-40B4-BE49-F238E27FC236}">
                      <a16:creationId xmlns:a16="http://schemas.microsoft.com/office/drawing/2014/main" id="{88A642B5-CAEB-4073-814A-BB20912C700A}"/>
                    </a:ext>
                  </a:extLst>
                </p:cNvPr>
                <p:cNvSpPr/>
                <p:nvPr/>
              </p:nvSpPr>
              <p:spPr bwMode="auto">
                <a:xfrm>
                  <a:off x="7544486" y="3878246"/>
                  <a:ext cx="188831" cy="187984"/>
                </a:xfrm>
                <a:custGeom>
                  <a:avLst/>
                  <a:gdLst>
                    <a:gd name="T0" fmla="*/ 74 w 94"/>
                    <a:gd name="T1" fmla="*/ 15 h 94"/>
                    <a:gd name="T2" fmla="*/ 79 w 94"/>
                    <a:gd name="T3" fmla="*/ 74 h 94"/>
                    <a:gd name="T4" fmla="*/ 20 w 94"/>
                    <a:gd name="T5" fmla="*/ 79 h 94"/>
                    <a:gd name="T6" fmla="*/ 14 w 94"/>
                    <a:gd name="T7" fmla="*/ 20 h 94"/>
                    <a:gd name="T8" fmla="*/ 74 w 94"/>
                    <a:gd name="T9" fmla="*/ 1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94">
                      <a:moveTo>
                        <a:pt x="74" y="15"/>
                      </a:moveTo>
                      <a:cubicBezTo>
                        <a:pt x="92" y="29"/>
                        <a:pt x="94" y="56"/>
                        <a:pt x="79" y="74"/>
                      </a:cubicBezTo>
                      <a:cubicBezTo>
                        <a:pt x="65" y="92"/>
                        <a:pt x="38" y="94"/>
                        <a:pt x="20" y="79"/>
                      </a:cubicBezTo>
                      <a:cubicBezTo>
                        <a:pt x="2" y="65"/>
                        <a:pt x="0" y="38"/>
                        <a:pt x="14" y="20"/>
                      </a:cubicBezTo>
                      <a:cubicBezTo>
                        <a:pt x="29" y="2"/>
                        <a:pt x="56" y="0"/>
                        <a:pt x="74" y="1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9" name="îsļide">
                  <a:extLst>
                    <a:ext uri="{FF2B5EF4-FFF2-40B4-BE49-F238E27FC236}">
                      <a16:creationId xmlns:a16="http://schemas.microsoft.com/office/drawing/2014/main" id="{89180EE2-B9A6-4CCB-97E0-266CB61D4BD0}"/>
                    </a:ext>
                  </a:extLst>
                </p:cNvPr>
                <p:cNvSpPr/>
                <p:nvPr/>
              </p:nvSpPr>
              <p:spPr bwMode="auto">
                <a:xfrm>
                  <a:off x="7663034" y="3973932"/>
                  <a:ext cx="196452" cy="202379"/>
                </a:xfrm>
                <a:custGeom>
                  <a:avLst/>
                  <a:gdLst>
                    <a:gd name="T0" fmla="*/ 98 w 98"/>
                    <a:gd name="T1" fmla="*/ 24 h 101"/>
                    <a:gd name="T2" fmla="*/ 95 w 98"/>
                    <a:gd name="T3" fmla="*/ 21 h 101"/>
                    <a:gd name="T4" fmla="*/ 17 w 98"/>
                    <a:gd name="T5" fmla="*/ 22 h 101"/>
                    <a:gd name="T6" fmla="*/ 31 w 98"/>
                    <a:gd name="T7" fmla="*/ 99 h 101"/>
                    <a:gd name="T8" fmla="*/ 34 w 98"/>
                    <a:gd name="T9" fmla="*/ 101 h 101"/>
                    <a:gd name="T10" fmla="*/ 98 w 98"/>
                    <a:gd name="T11" fmla="*/ 24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8" h="101">
                      <a:moveTo>
                        <a:pt x="98" y="24"/>
                      </a:moveTo>
                      <a:cubicBezTo>
                        <a:pt x="97" y="23"/>
                        <a:pt x="96" y="22"/>
                        <a:pt x="95" y="21"/>
                      </a:cubicBezTo>
                      <a:cubicBezTo>
                        <a:pt x="70" y="0"/>
                        <a:pt x="35" y="1"/>
                        <a:pt x="17" y="22"/>
                      </a:cubicBezTo>
                      <a:cubicBezTo>
                        <a:pt x="0" y="44"/>
                        <a:pt x="5" y="78"/>
                        <a:pt x="31" y="99"/>
                      </a:cubicBezTo>
                      <a:cubicBezTo>
                        <a:pt x="32" y="100"/>
                        <a:pt x="33" y="100"/>
                        <a:pt x="34" y="101"/>
                      </a:cubicBezTo>
                      <a:lnTo>
                        <a:pt x="98" y="2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0" name="îsļïdê">
                  <a:extLst>
                    <a:ext uri="{FF2B5EF4-FFF2-40B4-BE49-F238E27FC236}">
                      <a16:creationId xmlns:a16="http://schemas.microsoft.com/office/drawing/2014/main" id="{A2907217-4E27-4A68-85A1-8B085EE8AEC5}"/>
                    </a:ext>
                  </a:extLst>
                </p:cNvPr>
                <p:cNvSpPr/>
                <p:nvPr/>
              </p:nvSpPr>
              <p:spPr bwMode="auto">
                <a:xfrm>
                  <a:off x="10767307" y="3045021"/>
                  <a:ext cx="187984" cy="117702"/>
                </a:xfrm>
                <a:custGeom>
                  <a:avLst/>
                  <a:gdLst>
                    <a:gd name="T0" fmla="*/ 0 w 94"/>
                    <a:gd name="T1" fmla="*/ 37 h 59"/>
                    <a:gd name="T2" fmla="*/ 14 w 94"/>
                    <a:gd name="T3" fmla="*/ 59 h 59"/>
                    <a:gd name="T4" fmla="*/ 94 w 94"/>
                    <a:gd name="T5" fmla="*/ 23 h 59"/>
                    <a:gd name="T6" fmla="*/ 84 w 94"/>
                    <a:gd name="T7" fmla="*/ 0 h 59"/>
                    <a:gd name="T8" fmla="*/ 0 w 94"/>
                    <a:gd name="T9" fmla="*/ 37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59">
                      <a:moveTo>
                        <a:pt x="0" y="37"/>
                      </a:moveTo>
                      <a:cubicBezTo>
                        <a:pt x="6" y="43"/>
                        <a:pt x="11" y="50"/>
                        <a:pt x="14" y="59"/>
                      </a:cubicBezTo>
                      <a:cubicBezTo>
                        <a:pt x="94" y="23"/>
                        <a:pt x="94" y="23"/>
                        <a:pt x="94" y="23"/>
                      </a:cubicBezTo>
                      <a:cubicBezTo>
                        <a:pt x="89" y="17"/>
                        <a:pt x="85" y="9"/>
                        <a:pt x="84" y="0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1" name="išḷiďè">
                  <a:extLst>
                    <a:ext uri="{FF2B5EF4-FFF2-40B4-BE49-F238E27FC236}">
                      <a16:creationId xmlns:a16="http://schemas.microsoft.com/office/drawing/2014/main" id="{E43772F2-DC11-4AA6-A14E-382E915AF81E}"/>
                    </a:ext>
                  </a:extLst>
                </p:cNvPr>
                <p:cNvSpPr/>
                <p:nvPr/>
              </p:nvSpPr>
              <p:spPr bwMode="auto">
                <a:xfrm>
                  <a:off x="10689404" y="2936634"/>
                  <a:ext cx="55887" cy="168508"/>
                </a:xfrm>
                <a:custGeom>
                  <a:avLst/>
                  <a:gdLst>
                    <a:gd name="T0" fmla="*/ 24 w 28"/>
                    <a:gd name="T1" fmla="*/ 84 h 84"/>
                    <a:gd name="T2" fmla="*/ 25 w 28"/>
                    <a:gd name="T3" fmla="*/ 84 h 84"/>
                    <a:gd name="T4" fmla="*/ 28 w 28"/>
                    <a:gd name="T5" fmla="*/ 2 h 84"/>
                    <a:gd name="T6" fmla="*/ 6 w 28"/>
                    <a:gd name="T7" fmla="*/ 1 h 84"/>
                    <a:gd name="T8" fmla="*/ 3 w 28"/>
                    <a:gd name="T9" fmla="*/ 0 h 84"/>
                    <a:gd name="T10" fmla="*/ 0 w 28"/>
                    <a:gd name="T11" fmla="*/ 83 h 84"/>
                    <a:gd name="T12" fmla="*/ 24 w 28"/>
                    <a:gd name="T1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84">
                      <a:moveTo>
                        <a:pt x="24" y="84"/>
                      </a:moveTo>
                      <a:cubicBezTo>
                        <a:pt x="25" y="84"/>
                        <a:pt x="25" y="84"/>
                        <a:pt x="25" y="84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1" y="3"/>
                        <a:pt x="13" y="3"/>
                        <a:pt x="6" y="1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7" y="81"/>
                        <a:pt x="16" y="81"/>
                        <a:pt x="24" y="84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2" name="îSḷïḋê">
                  <a:extLst>
                    <a:ext uri="{FF2B5EF4-FFF2-40B4-BE49-F238E27FC236}">
                      <a16:creationId xmlns:a16="http://schemas.microsoft.com/office/drawing/2014/main" id="{D9E65DF3-EEEB-41DC-97DD-4A710011B842}"/>
                    </a:ext>
                  </a:extLst>
                </p:cNvPr>
                <p:cNvSpPr/>
                <p:nvPr/>
              </p:nvSpPr>
              <p:spPr bwMode="auto">
                <a:xfrm>
                  <a:off x="10629283" y="2756271"/>
                  <a:ext cx="196452" cy="186290"/>
                </a:xfrm>
                <a:custGeom>
                  <a:avLst/>
                  <a:gdLst>
                    <a:gd name="T0" fmla="*/ 58 w 98"/>
                    <a:gd name="T1" fmla="*/ 92 h 93"/>
                    <a:gd name="T2" fmla="*/ 90 w 98"/>
                    <a:gd name="T3" fmla="*/ 62 h 93"/>
                    <a:gd name="T4" fmla="*/ 62 w 98"/>
                    <a:gd name="T5" fmla="*/ 7 h 93"/>
                    <a:gd name="T6" fmla="*/ 7 w 98"/>
                    <a:gd name="T7" fmla="*/ 36 h 93"/>
                    <a:gd name="T8" fmla="*/ 33 w 98"/>
                    <a:gd name="T9" fmla="*/ 90 h 93"/>
                    <a:gd name="T10" fmla="*/ 36 w 98"/>
                    <a:gd name="T11" fmla="*/ 91 h 93"/>
                    <a:gd name="T12" fmla="*/ 58 w 98"/>
                    <a:gd name="T13" fmla="*/ 9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93">
                      <a:moveTo>
                        <a:pt x="58" y="92"/>
                      </a:moveTo>
                      <a:cubicBezTo>
                        <a:pt x="73" y="89"/>
                        <a:pt x="86" y="78"/>
                        <a:pt x="90" y="62"/>
                      </a:cubicBezTo>
                      <a:cubicBezTo>
                        <a:pt x="98" y="39"/>
                        <a:pt x="85" y="14"/>
                        <a:pt x="62" y="7"/>
                      </a:cubicBezTo>
                      <a:cubicBezTo>
                        <a:pt x="38" y="0"/>
                        <a:pt x="14" y="13"/>
                        <a:pt x="7" y="36"/>
                      </a:cubicBezTo>
                      <a:cubicBezTo>
                        <a:pt x="0" y="58"/>
                        <a:pt x="11" y="82"/>
                        <a:pt x="33" y="90"/>
                      </a:cubicBezTo>
                      <a:cubicBezTo>
                        <a:pt x="34" y="90"/>
                        <a:pt x="35" y="91"/>
                        <a:pt x="36" y="91"/>
                      </a:cubicBezTo>
                      <a:cubicBezTo>
                        <a:pt x="43" y="93"/>
                        <a:pt x="51" y="93"/>
                        <a:pt x="58" y="9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3" name="ïŝḷíďè">
                  <a:extLst>
                    <a:ext uri="{FF2B5EF4-FFF2-40B4-BE49-F238E27FC236}">
                      <a16:creationId xmlns:a16="http://schemas.microsoft.com/office/drawing/2014/main" id="{71609D9C-2BC5-46C9-A6C4-6942F6CBEB22}"/>
                    </a:ext>
                  </a:extLst>
                </p:cNvPr>
                <p:cNvSpPr/>
                <p:nvPr/>
              </p:nvSpPr>
              <p:spPr bwMode="auto">
                <a:xfrm>
                  <a:off x="10933275" y="2936634"/>
                  <a:ext cx="188831" cy="196452"/>
                </a:xfrm>
                <a:custGeom>
                  <a:avLst/>
                  <a:gdLst>
                    <a:gd name="T0" fmla="*/ 58 w 94"/>
                    <a:gd name="T1" fmla="*/ 7 h 98"/>
                    <a:gd name="T2" fmla="*/ 3 w 94"/>
                    <a:gd name="T3" fmla="*/ 36 h 98"/>
                    <a:gd name="T4" fmla="*/ 1 w 94"/>
                    <a:gd name="T5" fmla="*/ 54 h 98"/>
                    <a:gd name="T6" fmla="*/ 11 w 94"/>
                    <a:gd name="T7" fmla="*/ 77 h 98"/>
                    <a:gd name="T8" fmla="*/ 32 w 94"/>
                    <a:gd name="T9" fmla="*/ 91 h 98"/>
                    <a:gd name="T10" fmla="*/ 86 w 94"/>
                    <a:gd name="T11" fmla="*/ 62 h 98"/>
                    <a:gd name="T12" fmla="*/ 58 w 94"/>
                    <a:gd name="T13" fmla="*/ 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" h="98">
                      <a:moveTo>
                        <a:pt x="58" y="7"/>
                      </a:moveTo>
                      <a:cubicBezTo>
                        <a:pt x="35" y="0"/>
                        <a:pt x="10" y="13"/>
                        <a:pt x="3" y="36"/>
                      </a:cubicBezTo>
                      <a:cubicBezTo>
                        <a:pt x="1" y="42"/>
                        <a:pt x="0" y="48"/>
                        <a:pt x="1" y="54"/>
                      </a:cubicBezTo>
                      <a:cubicBezTo>
                        <a:pt x="2" y="63"/>
                        <a:pt x="6" y="71"/>
                        <a:pt x="11" y="77"/>
                      </a:cubicBezTo>
                      <a:cubicBezTo>
                        <a:pt x="17" y="84"/>
                        <a:pt x="24" y="88"/>
                        <a:pt x="32" y="91"/>
                      </a:cubicBezTo>
                      <a:cubicBezTo>
                        <a:pt x="55" y="98"/>
                        <a:pt x="79" y="85"/>
                        <a:pt x="86" y="62"/>
                      </a:cubicBezTo>
                      <a:cubicBezTo>
                        <a:pt x="94" y="39"/>
                        <a:pt x="81" y="14"/>
                        <a:pt x="58" y="7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4" name="ïṧľïḋé">
                  <a:extLst>
                    <a:ext uri="{FF2B5EF4-FFF2-40B4-BE49-F238E27FC236}">
                      <a16:creationId xmlns:a16="http://schemas.microsoft.com/office/drawing/2014/main" id="{94CD7151-9780-44FD-BF4B-26A79EF654DA}"/>
                    </a:ext>
                  </a:extLst>
                </p:cNvPr>
                <p:cNvSpPr/>
                <p:nvPr/>
              </p:nvSpPr>
              <p:spPr bwMode="auto">
                <a:xfrm>
                  <a:off x="10613194" y="3099214"/>
                  <a:ext cx="187984" cy="186290"/>
                </a:xfrm>
                <a:custGeom>
                  <a:avLst/>
                  <a:gdLst>
                    <a:gd name="T0" fmla="*/ 77 w 94"/>
                    <a:gd name="T1" fmla="*/ 10 h 93"/>
                    <a:gd name="T2" fmla="*/ 63 w 94"/>
                    <a:gd name="T3" fmla="*/ 3 h 93"/>
                    <a:gd name="T4" fmla="*/ 62 w 94"/>
                    <a:gd name="T5" fmla="*/ 3 h 93"/>
                    <a:gd name="T6" fmla="*/ 38 w 94"/>
                    <a:gd name="T7" fmla="*/ 2 h 93"/>
                    <a:gd name="T8" fmla="*/ 7 w 94"/>
                    <a:gd name="T9" fmla="*/ 31 h 93"/>
                    <a:gd name="T10" fmla="*/ 36 w 94"/>
                    <a:gd name="T11" fmla="*/ 86 h 93"/>
                    <a:gd name="T12" fmla="*/ 91 w 94"/>
                    <a:gd name="T13" fmla="*/ 57 h 93"/>
                    <a:gd name="T14" fmla="*/ 91 w 94"/>
                    <a:gd name="T15" fmla="*/ 32 h 93"/>
                    <a:gd name="T16" fmla="*/ 77 w 94"/>
                    <a:gd name="T17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4" h="93">
                      <a:moveTo>
                        <a:pt x="77" y="10"/>
                      </a:moveTo>
                      <a:cubicBezTo>
                        <a:pt x="73" y="7"/>
                        <a:pt x="68" y="5"/>
                        <a:pt x="63" y="3"/>
                      </a:cubicBezTo>
                      <a:cubicBezTo>
                        <a:pt x="62" y="3"/>
                        <a:pt x="62" y="3"/>
                        <a:pt x="62" y="3"/>
                      </a:cubicBezTo>
                      <a:cubicBezTo>
                        <a:pt x="54" y="0"/>
                        <a:pt x="45" y="0"/>
                        <a:pt x="38" y="2"/>
                      </a:cubicBezTo>
                      <a:cubicBezTo>
                        <a:pt x="24" y="6"/>
                        <a:pt x="12" y="17"/>
                        <a:pt x="7" y="31"/>
                      </a:cubicBezTo>
                      <a:cubicBezTo>
                        <a:pt x="0" y="55"/>
                        <a:pt x="13" y="79"/>
                        <a:pt x="36" y="86"/>
                      </a:cubicBezTo>
                      <a:cubicBezTo>
                        <a:pt x="59" y="93"/>
                        <a:pt x="84" y="80"/>
                        <a:pt x="91" y="57"/>
                      </a:cubicBezTo>
                      <a:cubicBezTo>
                        <a:pt x="94" y="49"/>
                        <a:pt x="93" y="40"/>
                        <a:pt x="91" y="32"/>
                      </a:cubicBezTo>
                      <a:cubicBezTo>
                        <a:pt x="88" y="23"/>
                        <a:pt x="83" y="16"/>
                        <a:pt x="77" y="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5" name="ïṩḻïḋe">
                  <a:extLst>
                    <a:ext uri="{FF2B5EF4-FFF2-40B4-BE49-F238E27FC236}">
                      <a16:creationId xmlns:a16="http://schemas.microsoft.com/office/drawing/2014/main" id="{864BF11F-E2DC-4DC4-AE33-2C341B5E8B00}"/>
                    </a:ext>
                  </a:extLst>
                </p:cNvPr>
                <p:cNvSpPr/>
                <p:nvPr/>
              </p:nvSpPr>
              <p:spPr bwMode="auto">
                <a:xfrm>
                  <a:off x="7458962" y="2814698"/>
                  <a:ext cx="568185" cy="568185"/>
                </a:xfrm>
                <a:custGeom>
                  <a:avLst/>
                  <a:gdLst>
                    <a:gd name="T0" fmla="*/ 274 w 284"/>
                    <a:gd name="T1" fmla="*/ 153 h 284"/>
                    <a:gd name="T2" fmla="*/ 259 w 284"/>
                    <a:gd name="T3" fmla="*/ 203 h 284"/>
                    <a:gd name="T4" fmla="*/ 128 w 284"/>
                    <a:gd name="T5" fmla="*/ 274 h 284"/>
                    <a:gd name="T6" fmla="*/ 81 w 284"/>
                    <a:gd name="T7" fmla="*/ 258 h 284"/>
                    <a:gd name="T8" fmla="*/ 9 w 284"/>
                    <a:gd name="T9" fmla="*/ 127 h 284"/>
                    <a:gd name="T10" fmla="*/ 22 w 284"/>
                    <a:gd name="T11" fmla="*/ 81 h 284"/>
                    <a:gd name="T12" fmla="*/ 153 w 284"/>
                    <a:gd name="T13" fmla="*/ 9 h 284"/>
                    <a:gd name="T14" fmla="*/ 203 w 284"/>
                    <a:gd name="T15" fmla="*/ 22 h 284"/>
                    <a:gd name="T16" fmla="*/ 274 w 284"/>
                    <a:gd name="T17" fmla="*/ 15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4" h="284">
                      <a:moveTo>
                        <a:pt x="274" y="153"/>
                      </a:moveTo>
                      <a:cubicBezTo>
                        <a:pt x="284" y="170"/>
                        <a:pt x="276" y="193"/>
                        <a:pt x="259" y="203"/>
                      </a:cubicBezTo>
                      <a:cubicBezTo>
                        <a:pt x="128" y="274"/>
                        <a:pt x="128" y="274"/>
                        <a:pt x="128" y="274"/>
                      </a:cubicBezTo>
                      <a:cubicBezTo>
                        <a:pt x="110" y="284"/>
                        <a:pt x="90" y="275"/>
                        <a:pt x="81" y="258"/>
                      </a:cubicBezTo>
                      <a:cubicBezTo>
                        <a:pt x="9" y="127"/>
                        <a:pt x="9" y="127"/>
                        <a:pt x="9" y="127"/>
                      </a:cubicBezTo>
                      <a:cubicBezTo>
                        <a:pt x="0" y="110"/>
                        <a:pt x="5" y="90"/>
                        <a:pt x="22" y="81"/>
                      </a:cubicBezTo>
                      <a:cubicBezTo>
                        <a:pt x="153" y="9"/>
                        <a:pt x="153" y="9"/>
                        <a:pt x="153" y="9"/>
                      </a:cubicBezTo>
                      <a:cubicBezTo>
                        <a:pt x="171" y="0"/>
                        <a:pt x="193" y="4"/>
                        <a:pt x="203" y="22"/>
                      </a:cubicBezTo>
                      <a:lnTo>
                        <a:pt x="274" y="1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6" name="íṥḻídê">
                  <a:extLst>
                    <a:ext uri="{FF2B5EF4-FFF2-40B4-BE49-F238E27FC236}">
                      <a16:creationId xmlns:a16="http://schemas.microsoft.com/office/drawing/2014/main" id="{D89F7773-BA6E-4C92-BF3B-0F1EA9B7696D}"/>
                    </a:ext>
                  </a:extLst>
                </p:cNvPr>
                <p:cNvSpPr/>
                <p:nvPr/>
              </p:nvSpPr>
              <p:spPr bwMode="auto">
                <a:xfrm>
                  <a:off x="7704526" y="4144133"/>
                  <a:ext cx="288750" cy="624919"/>
                </a:xfrm>
                <a:custGeom>
                  <a:avLst/>
                  <a:gdLst>
                    <a:gd name="T0" fmla="*/ 56 w 144"/>
                    <a:gd name="T1" fmla="*/ 105 h 312"/>
                    <a:gd name="T2" fmla="*/ 0 w 144"/>
                    <a:gd name="T3" fmla="*/ 298 h 312"/>
                    <a:gd name="T4" fmla="*/ 20 w 144"/>
                    <a:gd name="T5" fmla="*/ 306 h 312"/>
                    <a:gd name="T6" fmla="*/ 41 w 144"/>
                    <a:gd name="T7" fmla="*/ 312 h 312"/>
                    <a:gd name="T8" fmla="*/ 117 w 144"/>
                    <a:gd name="T9" fmla="*/ 126 h 312"/>
                    <a:gd name="T10" fmla="*/ 124 w 144"/>
                    <a:gd name="T11" fmla="*/ 7 h 312"/>
                    <a:gd name="T12" fmla="*/ 56 w 144"/>
                    <a:gd name="T13" fmla="*/ 10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4" h="312">
                      <a:moveTo>
                        <a:pt x="56" y="105"/>
                      </a:moveTo>
                      <a:cubicBezTo>
                        <a:pt x="39" y="154"/>
                        <a:pt x="0" y="298"/>
                        <a:pt x="0" y="298"/>
                      </a:cubicBezTo>
                      <a:cubicBezTo>
                        <a:pt x="20" y="306"/>
                        <a:pt x="20" y="306"/>
                        <a:pt x="20" y="306"/>
                      </a:cubicBezTo>
                      <a:cubicBezTo>
                        <a:pt x="41" y="312"/>
                        <a:pt x="41" y="312"/>
                        <a:pt x="41" y="312"/>
                      </a:cubicBezTo>
                      <a:cubicBezTo>
                        <a:pt x="41" y="312"/>
                        <a:pt x="100" y="175"/>
                        <a:pt x="117" y="126"/>
                      </a:cubicBezTo>
                      <a:cubicBezTo>
                        <a:pt x="142" y="55"/>
                        <a:pt x="144" y="14"/>
                        <a:pt x="124" y="7"/>
                      </a:cubicBezTo>
                      <a:cubicBezTo>
                        <a:pt x="105" y="0"/>
                        <a:pt x="81" y="34"/>
                        <a:pt x="56" y="10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7" name="ïṧḻíďé">
                  <a:extLst>
                    <a:ext uri="{FF2B5EF4-FFF2-40B4-BE49-F238E27FC236}">
                      <a16:creationId xmlns:a16="http://schemas.microsoft.com/office/drawing/2014/main" id="{F75F6CFD-8232-40D1-8ACE-6C2F4F4867E4}"/>
                    </a:ext>
                  </a:extLst>
                </p:cNvPr>
                <p:cNvSpPr/>
                <p:nvPr/>
              </p:nvSpPr>
              <p:spPr bwMode="auto">
                <a:xfrm>
                  <a:off x="7404768" y="4619173"/>
                  <a:ext cx="574959" cy="576653"/>
                </a:xfrm>
                <a:custGeom>
                  <a:avLst/>
                  <a:gdLst>
                    <a:gd name="T0" fmla="*/ 186 w 287"/>
                    <a:gd name="T1" fmla="*/ 23 h 288"/>
                    <a:gd name="T2" fmla="*/ 264 w 287"/>
                    <a:gd name="T3" fmla="*/ 186 h 288"/>
                    <a:gd name="T4" fmla="*/ 101 w 287"/>
                    <a:gd name="T5" fmla="*/ 265 h 288"/>
                    <a:gd name="T6" fmla="*/ 23 w 287"/>
                    <a:gd name="T7" fmla="*/ 102 h 288"/>
                    <a:gd name="T8" fmla="*/ 186 w 287"/>
                    <a:gd name="T9" fmla="*/ 2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288">
                      <a:moveTo>
                        <a:pt x="186" y="23"/>
                      </a:moveTo>
                      <a:cubicBezTo>
                        <a:pt x="252" y="47"/>
                        <a:pt x="287" y="120"/>
                        <a:pt x="264" y="186"/>
                      </a:cubicBezTo>
                      <a:cubicBezTo>
                        <a:pt x="241" y="253"/>
                        <a:pt x="168" y="288"/>
                        <a:pt x="101" y="265"/>
                      </a:cubicBezTo>
                      <a:cubicBezTo>
                        <a:pt x="35" y="241"/>
                        <a:pt x="0" y="169"/>
                        <a:pt x="23" y="102"/>
                      </a:cubicBezTo>
                      <a:cubicBezTo>
                        <a:pt x="46" y="35"/>
                        <a:pt x="119" y="0"/>
                        <a:pt x="186" y="2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8" name="ïšľïḑe">
                  <a:extLst>
                    <a:ext uri="{FF2B5EF4-FFF2-40B4-BE49-F238E27FC236}">
                      <a16:creationId xmlns:a16="http://schemas.microsoft.com/office/drawing/2014/main" id="{A4FB531C-B834-4537-93CD-ABE8F8F39BBD}"/>
                    </a:ext>
                  </a:extLst>
                </p:cNvPr>
                <p:cNvSpPr/>
                <p:nvPr/>
              </p:nvSpPr>
              <p:spPr bwMode="auto">
                <a:xfrm>
                  <a:off x="7470817" y="4686915"/>
                  <a:ext cx="442016" cy="442863"/>
                </a:xfrm>
                <a:custGeom>
                  <a:avLst/>
                  <a:gdLst>
                    <a:gd name="T0" fmla="*/ 143 w 221"/>
                    <a:gd name="T1" fmla="*/ 17 h 221"/>
                    <a:gd name="T2" fmla="*/ 203 w 221"/>
                    <a:gd name="T3" fmla="*/ 142 h 221"/>
                    <a:gd name="T4" fmla="*/ 78 w 221"/>
                    <a:gd name="T5" fmla="*/ 203 h 221"/>
                    <a:gd name="T6" fmla="*/ 18 w 221"/>
                    <a:gd name="T7" fmla="*/ 78 h 221"/>
                    <a:gd name="T8" fmla="*/ 143 w 221"/>
                    <a:gd name="T9" fmla="*/ 17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21">
                      <a:moveTo>
                        <a:pt x="143" y="17"/>
                      </a:moveTo>
                      <a:cubicBezTo>
                        <a:pt x="194" y="35"/>
                        <a:pt x="221" y="91"/>
                        <a:pt x="203" y="142"/>
                      </a:cubicBezTo>
                      <a:cubicBezTo>
                        <a:pt x="185" y="194"/>
                        <a:pt x="129" y="221"/>
                        <a:pt x="78" y="203"/>
                      </a:cubicBezTo>
                      <a:cubicBezTo>
                        <a:pt x="27" y="185"/>
                        <a:pt x="0" y="129"/>
                        <a:pt x="18" y="78"/>
                      </a:cubicBezTo>
                      <a:cubicBezTo>
                        <a:pt x="36" y="27"/>
                        <a:pt x="92" y="0"/>
                        <a:pt x="143" y="17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9" name="îšliďê">
                  <a:extLst>
                    <a:ext uri="{FF2B5EF4-FFF2-40B4-BE49-F238E27FC236}">
                      <a16:creationId xmlns:a16="http://schemas.microsoft.com/office/drawing/2014/main" id="{977E53D6-5F6D-4CED-B799-2467A00331A8}"/>
                    </a:ext>
                  </a:extLst>
                </p:cNvPr>
                <p:cNvSpPr/>
                <p:nvPr/>
              </p:nvSpPr>
              <p:spPr bwMode="auto">
                <a:xfrm>
                  <a:off x="7496220" y="4785141"/>
                  <a:ext cx="404758" cy="342943"/>
                </a:xfrm>
                <a:custGeom>
                  <a:avLst/>
                  <a:gdLst>
                    <a:gd name="T0" fmla="*/ 171 w 202"/>
                    <a:gd name="T1" fmla="*/ 44 h 171"/>
                    <a:gd name="T2" fmla="*/ 122 w 202"/>
                    <a:gd name="T3" fmla="*/ 99 h 171"/>
                    <a:gd name="T4" fmla="*/ 118 w 202"/>
                    <a:gd name="T5" fmla="*/ 100 h 171"/>
                    <a:gd name="T6" fmla="*/ 117 w 202"/>
                    <a:gd name="T7" fmla="*/ 101 h 171"/>
                    <a:gd name="T8" fmla="*/ 116 w 202"/>
                    <a:gd name="T9" fmla="*/ 101 h 171"/>
                    <a:gd name="T10" fmla="*/ 105 w 202"/>
                    <a:gd name="T11" fmla="*/ 105 h 171"/>
                    <a:gd name="T12" fmla="*/ 95 w 202"/>
                    <a:gd name="T13" fmla="*/ 108 h 171"/>
                    <a:gd name="T14" fmla="*/ 47 w 202"/>
                    <a:gd name="T15" fmla="*/ 105 h 171"/>
                    <a:gd name="T16" fmla="*/ 0 w 202"/>
                    <a:gd name="T17" fmla="*/ 67 h 171"/>
                    <a:gd name="T18" fmla="*/ 65 w 202"/>
                    <a:gd name="T19" fmla="*/ 153 h 171"/>
                    <a:gd name="T20" fmla="*/ 190 w 202"/>
                    <a:gd name="T21" fmla="*/ 93 h 171"/>
                    <a:gd name="T22" fmla="*/ 175 w 202"/>
                    <a:gd name="T23" fmla="*/ 0 h 171"/>
                    <a:gd name="T24" fmla="*/ 171 w 202"/>
                    <a:gd name="T25" fmla="*/ 44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2" h="171">
                      <a:moveTo>
                        <a:pt x="171" y="44"/>
                      </a:moveTo>
                      <a:cubicBezTo>
                        <a:pt x="162" y="68"/>
                        <a:pt x="145" y="88"/>
                        <a:pt x="122" y="99"/>
                      </a:cubicBezTo>
                      <a:cubicBezTo>
                        <a:pt x="121" y="100"/>
                        <a:pt x="119" y="100"/>
                        <a:pt x="118" y="100"/>
                      </a:cubicBezTo>
                      <a:cubicBezTo>
                        <a:pt x="118" y="101"/>
                        <a:pt x="118" y="101"/>
                        <a:pt x="117" y="101"/>
                      </a:cubicBezTo>
                      <a:cubicBezTo>
                        <a:pt x="116" y="101"/>
                        <a:pt x="116" y="101"/>
                        <a:pt x="116" y="101"/>
                      </a:cubicBezTo>
                      <a:cubicBezTo>
                        <a:pt x="112" y="103"/>
                        <a:pt x="109" y="104"/>
                        <a:pt x="105" y="105"/>
                      </a:cubicBezTo>
                      <a:cubicBezTo>
                        <a:pt x="101" y="106"/>
                        <a:pt x="98" y="107"/>
                        <a:pt x="95" y="108"/>
                      </a:cubicBezTo>
                      <a:cubicBezTo>
                        <a:pt x="79" y="112"/>
                        <a:pt x="63" y="110"/>
                        <a:pt x="47" y="105"/>
                      </a:cubicBezTo>
                      <a:cubicBezTo>
                        <a:pt x="28" y="98"/>
                        <a:pt x="11" y="84"/>
                        <a:pt x="0" y="67"/>
                      </a:cubicBezTo>
                      <a:cubicBezTo>
                        <a:pt x="2" y="105"/>
                        <a:pt x="27" y="140"/>
                        <a:pt x="65" y="153"/>
                      </a:cubicBezTo>
                      <a:cubicBezTo>
                        <a:pt x="117" y="171"/>
                        <a:pt x="173" y="144"/>
                        <a:pt x="190" y="93"/>
                      </a:cubicBezTo>
                      <a:cubicBezTo>
                        <a:pt x="202" y="60"/>
                        <a:pt x="195" y="26"/>
                        <a:pt x="175" y="0"/>
                      </a:cubicBezTo>
                      <a:cubicBezTo>
                        <a:pt x="177" y="15"/>
                        <a:pt x="176" y="30"/>
                        <a:pt x="171" y="44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0" name="i$ľïḍê">
                  <a:extLst>
                    <a:ext uri="{FF2B5EF4-FFF2-40B4-BE49-F238E27FC236}">
                      <a16:creationId xmlns:a16="http://schemas.microsoft.com/office/drawing/2014/main" id="{54C0A82C-0E9B-4A34-B9F9-2C83A1F1D727}"/>
                    </a:ext>
                  </a:extLst>
                </p:cNvPr>
                <p:cNvSpPr/>
                <p:nvPr/>
              </p:nvSpPr>
              <p:spPr bwMode="auto">
                <a:xfrm>
                  <a:off x="7723155" y="4548891"/>
                  <a:ext cx="148185" cy="92298"/>
                </a:xfrm>
                <a:custGeom>
                  <a:avLst/>
                  <a:gdLst>
                    <a:gd name="T0" fmla="*/ 4 w 74"/>
                    <a:gd name="T1" fmla="*/ 9 h 46"/>
                    <a:gd name="T2" fmla="*/ 18 w 74"/>
                    <a:gd name="T3" fmla="*/ 2 h 46"/>
                    <a:gd name="T4" fmla="*/ 65 w 74"/>
                    <a:gd name="T5" fmla="*/ 19 h 46"/>
                    <a:gd name="T6" fmla="*/ 72 w 74"/>
                    <a:gd name="T7" fmla="*/ 33 h 46"/>
                    <a:gd name="T8" fmla="*/ 71 w 74"/>
                    <a:gd name="T9" fmla="*/ 37 h 46"/>
                    <a:gd name="T10" fmla="*/ 57 w 74"/>
                    <a:gd name="T11" fmla="*/ 44 h 46"/>
                    <a:gd name="T12" fmla="*/ 9 w 74"/>
                    <a:gd name="T13" fmla="*/ 27 h 46"/>
                    <a:gd name="T14" fmla="*/ 2 w 74"/>
                    <a:gd name="T15" fmla="*/ 13 h 46"/>
                    <a:gd name="T16" fmla="*/ 4 w 74"/>
                    <a:gd name="T17" fmla="*/ 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46">
                      <a:moveTo>
                        <a:pt x="4" y="9"/>
                      </a:moveTo>
                      <a:cubicBezTo>
                        <a:pt x="6" y="3"/>
                        <a:pt x="12" y="0"/>
                        <a:pt x="18" y="2"/>
                      </a:cubicBezTo>
                      <a:cubicBezTo>
                        <a:pt x="65" y="19"/>
                        <a:pt x="65" y="19"/>
                        <a:pt x="65" y="19"/>
                      </a:cubicBezTo>
                      <a:cubicBezTo>
                        <a:pt x="71" y="21"/>
                        <a:pt x="74" y="27"/>
                        <a:pt x="72" y="33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69" y="43"/>
                        <a:pt x="62" y="46"/>
                        <a:pt x="57" y="44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3" y="25"/>
                        <a:pt x="0" y="19"/>
                        <a:pt x="2" y="13"/>
                      </a:cubicBezTo>
                      <a:lnTo>
                        <a:pt x="4" y="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1" name="iśľïḍe">
                  <a:extLst>
                    <a:ext uri="{FF2B5EF4-FFF2-40B4-BE49-F238E27FC236}">
                      <a16:creationId xmlns:a16="http://schemas.microsoft.com/office/drawing/2014/main" id="{C65E8FD2-D34D-473F-AEB8-6FF3137561DC}"/>
                    </a:ext>
                  </a:extLst>
                </p:cNvPr>
                <p:cNvSpPr/>
                <p:nvPr/>
              </p:nvSpPr>
              <p:spPr bwMode="auto">
                <a:xfrm>
                  <a:off x="7114325" y="3269416"/>
                  <a:ext cx="1163467" cy="470806"/>
                </a:xfrm>
                <a:custGeom>
                  <a:avLst/>
                  <a:gdLst>
                    <a:gd name="T0" fmla="*/ 477 w 1374"/>
                    <a:gd name="T1" fmla="*/ 496 h 556"/>
                    <a:gd name="T2" fmla="*/ 537 w 1374"/>
                    <a:gd name="T3" fmla="*/ 295 h 556"/>
                    <a:gd name="T4" fmla="*/ 1336 w 1374"/>
                    <a:gd name="T5" fmla="*/ 556 h 556"/>
                    <a:gd name="T6" fmla="*/ 1374 w 1374"/>
                    <a:gd name="T7" fmla="*/ 425 h 556"/>
                    <a:gd name="T8" fmla="*/ 0 w 1374"/>
                    <a:gd name="T9" fmla="*/ 0 h 556"/>
                    <a:gd name="T10" fmla="*/ 477 w 1374"/>
                    <a:gd name="T11" fmla="*/ 496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74" h="556">
                      <a:moveTo>
                        <a:pt x="477" y="496"/>
                      </a:moveTo>
                      <a:lnTo>
                        <a:pt x="537" y="295"/>
                      </a:lnTo>
                      <a:lnTo>
                        <a:pt x="1336" y="556"/>
                      </a:lnTo>
                      <a:lnTo>
                        <a:pt x="1374" y="425"/>
                      </a:lnTo>
                      <a:lnTo>
                        <a:pt x="0" y="0"/>
                      </a:lnTo>
                      <a:lnTo>
                        <a:pt x="477" y="496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2" name="išḻïďe">
                  <a:extLst>
                    <a:ext uri="{FF2B5EF4-FFF2-40B4-BE49-F238E27FC236}">
                      <a16:creationId xmlns:a16="http://schemas.microsoft.com/office/drawing/2014/main" id="{4F8AFD15-43E7-43E4-B4F3-D897795A3DE5}"/>
                    </a:ext>
                  </a:extLst>
                </p:cNvPr>
                <p:cNvSpPr/>
                <p:nvPr/>
              </p:nvSpPr>
              <p:spPr bwMode="auto">
                <a:xfrm>
                  <a:off x="7110091" y="3124617"/>
                  <a:ext cx="1204112" cy="502984"/>
                </a:xfrm>
                <a:custGeom>
                  <a:avLst/>
                  <a:gdLst>
                    <a:gd name="T0" fmla="*/ 620 w 1422"/>
                    <a:gd name="T1" fmla="*/ 206 h 594"/>
                    <a:gd name="T2" fmla="*/ 676 w 1422"/>
                    <a:gd name="T3" fmla="*/ 0 h 594"/>
                    <a:gd name="T4" fmla="*/ 7 w 1422"/>
                    <a:gd name="T5" fmla="*/ 166 h 594"/>
                    <a:gd name="T6" fmla="*/ 2 w 1422"/>
                    <a:gd name="T7" fmla="*/ 168 h 594"/>
                    <a:gd name="T8" fmla="*/ 2 w 1422"/>
                    <a:gd name="T9" fmla="*/ 168 h 594"/>
                    <a:gd name="T10" fmla="*/ 0 w 1422"/>
                    <a:gd name="T11" fmla="*/ 168 h 594"/>
                    <a:gd name="T12" fmla="*/ 5 w 1422"/>
                    <a:gd name="T13" fmla="*/ 171 h 594"/>
                    <a:gd name="T14" fmla="*/ 1379 w 1422"/>
                    <a:gd name="T15" fmla="*/ 594 h 594"/>
                    <a:gd name="T16" fmla="*/ 1379 w 1422"/>
                    <a:gd name="T17" fmla="*/ 594 h 594"/>
                    <a:gd name="T18" fmla="*/ 1422 w 1422"/>
                    <a:gd name="T19" fmla="*/ 452 h 594"/>
                    <a:gd name="T20" fmla="*/ 620 w 1422"/>
                    <a:gd name="T21" fmla="*/ 206 h 5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22" h="594">
                      <a:moveTo>
                        <a:pt x="620" y="206"/>
                      </a:moveTo>
                      <a:lnTo>
                        <a:pt x="676" y="0"/>
                      </a:lnTo>
                      <a:lnTo>
                        <a:pt x="7" y="166"/>
                      </a:lnTo>
                      <a:lnTo>
                        <a:pt x="2" y="168"/>
                      </a:lnTo>
                      <a:lnTo>
                        <a:pt x="2" y="168"/>
                      </a:lnTo>
                      <a:lnTo>
                        <a:pt x="0" y="168"/>
                      </a:lnTo>
                      <a:lnTo>
                        <a:pt x="5" y="171"/>
                      </a:lnTo>
                      <a:lnTo>
                        <a:pt x="1379" y="594"/>
                      </a:lnTo>
                      <a:lnTo>
                        <a:pt x="1379" y="594"/>
                      </a:lnTo>
                      <a:lnTo>
                        <a:pt x="1422" y="452"/>
                      </a:lnTo>
                      <a:lnTo>
                        <a:pt x="620" y="20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3" name="ïşḻidé">
                  <a:extLst>
                    <a:ext uri="{FF2B5EF4-FFF2-40B4-BE49-F238E27FC236}">
                      <a16:creationId xmlns:a16="http://schemas.microsoft.com/office/drawing/2014/main" id="{EC24CE53-A2C6-49CE-9FE4-1179409E54D0}"/>
                    </a:ext>
                  </a:extLst>
                </p:cNvPr>
                <p:cNvSpPr/>
                <p:nvPr/>
              </p:nvSpPr>
              <p:spPr bwMode="auto">
                <a:xfrm>
                  <a:off x="9986582" y="2373529"/>
                  <a:ext cx="895040" cy="176129"/>
                </a:xfrm>
                <a:custGeom>
                  <a:avLst/>
                  <a:gdLst>
                    <a:gd name="T0" fmla="*/ 0 w 1057"/>
                    <a:gd name="T1" fmla="*/ 208 h 208"/>
                    <a:gd name="T2" fmla="*/ 97 w 1057"/>
                    <a:gd name="T3" fmla="*/ 0 h 208"/>
                    <a:gd name="T4" fmla="*/ 1057 w 1057"/>
                    <a:gd name="T5" fmla="*/ 10 h 208"/>
                    <a:gd name="T6" fmla="*/ 0 w 1057"/>
                    <a:gd name="T7" fmla="*/ 208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7" h="208">
                      <a:moveTo>
                        <a:pt x="0" y="208"/>
                      </a:moveTo>
                      <a:lnTo>
                        <a:pt x="97" y="0"/>
                      </a:lnTo>
                      <a:lnTo>
                        <a:pt x="1057" y="10"/>
                      </a:lnTo>
                      <a:lnTo>
                        <a:pt x="0" y="20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4" name="îśļîḓe">
                  <a:extLst>
                    <a:ext uri="{FF2B5EF4-FFF2-40B4-BE49-F238E27FC236}">
                      <a16:creationId xmlns:a16="http://schemas.microsoft.com/office/drawing/2014/main" id="{F9B660DD-623D-44CF-A343-5250155197D4}"/>
                    </a:ext>
                  </a:extLst>
                </p:cNvPr>
                <p:cNvSpPr/>
                <p:nvPr/>
              </p:nvSpPr>
              <p:spPr bwMode="auto">
                <a:xfrm>
                  <a:off x="9986582" y="2383690"/>
                  <a:ext cx="877258" cy="178669"/>
                </a:xfrm>
                <a:custGeom>
                  <a:avLst/>
                  <a:gdLst>
                    <a:gd name="T0" fmla="*/ 1036 w 1036"/>
                    <a:gd name="T1" fmla="*/ 0 h 211"/>
                    <a:gd name="T2" fmla="*/ 0 w 1036"/>
                    <a:gd name="T3" fmla="*/ 196 h 211"/>
                    <a:gd name="T4" fmla="*/ 186 w 1036"/>
                    <a:gd name="T5" fmla="*/ 211 h 211"/>
                    <a:gd name="T6" fmla="*/ 1036 w 1036"/>
                    <a:gd name="T7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36" h="211">
                      <a:moveTo>
                        <a:pt x="1036" y="0"/>
                      </a:moveTo>
                      <a:lnTo>
                        <a:pt x="0" y="196"/>
                      </a:lnTo>
                      <a:lnTo>
                        <a:pt x="186" y="211"/>
                      </a:lnTo>
                      <a:lnTo>
                        <a:pt x="1036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5" name="i$ľîḑé">
                  <a:extLst>
                    <a:ext uri="{FF2B5EF4-FFF2-40B4-BE49-F238E27FC236}">
                      <a16:creationId xmlns:a16="http://schemas.microsoft.com/office/drawing/2014/main" id="{E4AEBFF2-0EC1-49E1-96B3-1E86549B4DB6}"/>
                    </a:ext>
                  </a:extLst>
                </p:cNvPr>
                <p:cNvSpPr/>
                <p:nvPr/>
              </p:nvSpPr>
              <p:spPr bwMode="auto">
                <a:xfrm>
                  <a:off x="10144082" y="2381997"/>
                  <a:ext cx="737540" cy="438629"/>
                </a:xfrm>
                <a:custGeom>
                  <a:avLst/>
                  <a:gdLst>
                    <a:gd name="T0" fmla="*/ 871 w 871"/>
                    <a:gd name="T1" fmla="*/ 0 h 518"/>
                    <a:gd name="T2" fmla="*/ 0 w 871"/>
                    <a:gd name="T3" fmla="*/ 213 h 518"/>
                    <a:gd name="T4" fmla="*/ 202 w 871"/>
                    <a:gd name="T5" fmla="*/ 518 h 518"/>
                    <a:gd name="T6" fmla="*/ 871 w 871"/>
                    <a:gd name="T7" fmla="*/ 0 h 5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1" h="518">
                      <a:moveTo>
                        <a:pt x="871" y="0"/>
                      </a:moveTo>
                      <a:lnTo>
                        <a:pt x="0" y="213"/>
                      </a:lnTo>
                      <a:lnTo>
                        <a:pt x="202" y="518"/>
                      </a:lnTo>
                      <a:lnTo>
                        <a:pt x="871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6" name="ïšľíḍè">
                  <a:extLst>
                    <a:ext uri="{FF2B5EF4-FFF2-40B4-BE49-F238E27FC236}">
                      <a16:creationId xmlns:a16="http://schemas.microsoft.com/office/drawing/2014/main" id="{A938DD4A-A3F4-4437-83E3-95BB5FFF50C8}"/>
                    </a:ext>
                  </a:extLst>
                </p:cNvPr>
                <p:cNvSpPr/>
                <p:nvPr/>
              </p:nvSpPr>
              <p:spPr bwMode="auto">
                <a:xfrm>
                  <a:off x="9873961" y="2185545"/>
                  <a:ext cx="1007661" cy="196452"/>
                </a:xfrm>
                <a:custGeom>
                  <a:avLst/>
                  <a:gdLst>
                    <a:gd name="T0" fmla="*/ 230 w 1190"/>
                    <a:gd name="T1" fmla="*/ 222 h 232"/>
                    <a:gd name="T2" fmla="*/ 0 w 1190"/>
                    <a:gd name="T3" fmla="*/ 0 h 232"/>
                    <a:gd name="T4" fmla="*/ 1190 w 1190"/>
                    <a:gd name="T5" fmla="*/ 232 h 232"/>
                    <a:gd name="T6" fmla="*/ 230 w 1190"/>
                    <a:gd name="T7" fmla="*/ 22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90" h="232">
                      <a:moveTo>
                        <a:pt x="230" y="222"/>
                      </a:moveTo>
                      <a:lnTo>
                        <a:pt x="0" y="0"/>
                      </a:lnTo>
                      <a:lnTo>
                        <a:pt x="1190" y="232"/>
                      </a:lnTo>
                      <a:lnTo>
                        <a:pt x="230" y="22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7" name="íṧḻîdé">
                  <a:extLst>
                    <a:ext uri="{FF2B5EF4-FFF2-40B4-BE49-F238E27FC236}">
                      <a16:creationId xmlns:a16="http://schemas.microsoft.com/office/drawing/2014/main" id="{F419E198-DF97-4B47-B268-EF63939C16D7}"/>
                    </a:ext>
                  </a:extLst>
                </p:cNvPr>
                <p:cNvSpPr/>
                <p:nvPr/>
              </p:nvSpPr>
              <p:spPr bwMode="auto">
                <a:xfrm>
                  <a:off x="7123639" y="3643690"/>
                  <a:ext cx="246411" cy="252339"/>
                </a:xfrm>
                <a:custGeom>
                  <a:avLst/>
                  <a:gdLst>
                    <a:gd name="T0" fmla="*/ 45 w 123"/>
                    <a:gd name="T1" fmla="*/ 63 h 126"/>
                    <a:gd name="T2" fmla="*/ 45 w 123"/>
                    <a:gd name="T3" fmla="*/ 121 h 126"/>
                    <a:gd name="T4" fmla="*/ 123 w 123"/>
                    <a:gd name="T5" fmla="*/ 62 h 126"/>
                    <a:gd name="T6" fmla="*/ 44 w 123"/>
                    <a:gd name="T7" fmla="*/ 5 h 126"/>
                    <a:gd name="T8" fmla="*/ 45 w 123"/>
                    <a:gd name="T9" fmla="*/ 63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126">
                      <a:moveTo>
                        <a:pt x="45" y="63"/>
                      </a:moveTo>
                      <a:cubicBezTo>
                        <a:pt x="3" y="65"/>
                        <a:pt x="4" y="126"/>
                        <a:pt x="45" y="121"/>
                      </a:cubicBezTo>
                      <a:cubicBezTo>
                        <a:pt x="86" y="115"/>
                        <a:pt x="123" y="62"/>
                        <a:pt x="123" y="62"/>
                      </a:cubicBezTo>
                      <a:cubicBezTo>
                        <a:pt x="123" y="62"/>
                        <a:pt x="85" y="9"/>
                        <a:pt x="44" y="5"/>
                      </a:cubicBezTo>
                      <a:cubicBezTo>
                        <a:pt x="3" y="0"/>
                        <a:pt x="0" y="57"/>
                        <a:pt x="45" y="6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8" name="iŝḻídê">
                  <a:extLst>
                    <a:ext uri="{FF2B5EF4-FFF2-40B4-BE49-F238E27FC236}">
                      <a16:creationId xmlns:a16="http://schemas.microsoft.com/office/drawing/2014/main" id="{DC3FA961-6D0E-4863-844B-DE511E2576F8}"/>
                    </a:ext>
                  </a:extLst>
                </p:cNvPr>
                <p:cNvSpPr/>
                <p:nvPr/>
              </p:nvSpPr>
              <p:spPr bwMode="auto">
                <a:xfrm>
                  <a:off x="10170332" y="5528609"/>
                  <a:ext cx="284516" cy="268427"/>
                </a:xfrm>
                <a:custGeom>
                  <a:avLst/>
                  <a:gdLst>
                    <a:gd name="T0" fmla="*/ 67 w 142"/>
                    <a:gd name="T1" fmla="*/ 65 h 134"/>
                    <a:gd name="T2" fmla="*/ 115 w 142"/>
                    <a:gd name="T3" fmla="*/ 33 h 134"/>
                    <a:gd name="T4" fmla="*/ 23 w 142"/>
                    <a:gd name="T5" fmla="*/ 0 h 134"/>
                    <a:gd name="T6" fmla="*/ 19 w 142"/>
                    <a:gd name="T7" fmla="*/ 97 h 134"/>
                    <a:gd name="T8" fmla="*/ 67 w 142"/>
                    <a:gd name="T9" fmla="*/ 65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134">
                      <a:moveTo>
                        <a:pt x="67" y="65"/>
                      </a:moveTo>
                      <a:cubicBezTo>
                        <a:pt x="91" y="98"/>
                        <a:pt x="142" y="64"/>
                        <a:pt x="115" y="33"/>
                      </a:cubicBezTo>
                      <a:cubicBezTo>
                        <a:pt x="88" y="1"/>
                        <a:pt x="23" y="0"/>
                        <a:pt x="23" y="0"/>
                      </a:cubicBezTo>
                      <a:cubicBezTo>
                        <a:pt x="23" y="0"/>
                        <a:pt x="0" y="60"/>
                        <a:pt x="19" y="97"/>
                      </a:cubicBezTo>
                      <a:cubicBezTo>
                        <a:pt x="37" y="134"/>
                        <a:pt x="87" y="105"/>
                        <a:pt x="67" y="6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9" name="íŝḻîdé">
                  <a:extLst>
                    <a:ext uri="{FF2B5EF4-FFF2-40B4-BE49-F238E27FC236}">
                      <a16:creationId xmlns:a16="http://schemas.microsoft.com/office/drawing/2014/main" id="{21BE21B5-8ECF-4B54-BF24-C21F722FC5F0}"/>
                    </a:ext>
                  </a:extLst>
                </p:cNvPr>
                <p:cNvSpPr/>
                <p:nvPr/>
              </p:nvSpPr>
              <p:spPr bwMode="auto">
                <a:xfrm>
                  <a:off x="9589445" y="1594497"/>
                  <a:ext cx="350564" cy="354798"/>
                </a:xfrm>
                <a:custGeom>
                  <a:avLst/>
                  <a:gdLst>
                    <a:gd name="T0" fmla="*/ 81 w 175"/>
                    <a:gd name="T1" fmla="*/ 69 h 177"/>
                    <a:gd name="T2" fmla="*/ 1 w 175"/>
                    <a:gd name="T3" fmla="*/ 58 h 177"/>
                    <a:gd name="T4" fmla="*/ 66 w 175"/>
                    <a:gd name="T5" fmla="*/ 177 h 177"/>
                    <a:gd name="T6" fmla="*/ 160 w 175"/>
                    <a:gd name="T7" fmla="*/ 80 h 177"/>
                    <a:gd name="T8" fmla="*/ 81 w 175"/>
                    <a:gd name="T9" fmla="*/ 69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5" h="177">
                      <a:moveTo>
                        <a:pt x="81" y="69"/>
                      </a:moveTo>
                      <a:cubicBezTo>
                        <a:pt x="85" y="12"/>
                        <a:pt x="2" y="0"/>
                        <a:pt x="1" y="58"/>
                      </a:cubicBezTo>
                      <a:cubicBezTo>
                        <a:pt x="0" y="116"/>
                        <a:pt x="66" y="177"/>
                        <a:pt x="66" y="177"/>
                      </a:cubicBezTo>
                      <a:cubicBezTo>
                        <a:pt x="66" y="177"/>
                        <a:pt x="146" y="136"/>
                        <a:pt x="160" y="80"/>
                      </a:cubicBezTo>
                      <a:cubicBezTo>
                        <a:pt x="175" y="24"/>
                        <a:pt x="97" y="9"/>
                        <a:pt x="81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0" name="îš1iḍê">
                  <a:extLst>
                    <a:ext uri="{FF2B5EF4-FFF2-40B4-BE49-F238E27FC236}">
                      <a16:creationId xmlns:a16="http://schemas.microsoft.com/office/drawing/2014/main" id="{073B251C-3B7C-4904-8398-642043B1DB40}"/>
                    </a:ext>
                  </a:extLst>
                </p:cNvPr>
                <p:cNvSpPr/>
                <p:nvPr/>
              </p:nvSpPr>
              <p:spPr bwMode="auto">
                <a:xfrm>
                  <a:off x="10867226" y="2493771"/>
                  <a:ext cx="268427" cy="282822"/>
                </a:xfrm>
                <a:custGeom>
                  <a:avLst/>
                  <a:gdLst>
                    <a:gd name="T0" fmla="*/ 64 w 134"/>
                    <a:gd name="T1" fmla="*/ 75 h 141"/>
                    <a:gd name="T2" fmla="*/ 30 w 134"/>
                    <a:gd name="T3" fmla="*/ 28 h 141"/>
                    <a:gd name="T4" fmla="*/ 0 w 134"/>
                    <a:gd name="T5" fmla="*/ 120 h 141"/>
                    <a:gd name="T6" fmla="*/ 98 w 134"/>
                    <a:gd name="T7" fmla="*/ 121 h 141"/>
                    <a:gd name="T8" fmla="*/ 64 w 134"/>
                    <a:gd name="T9" fmla="*/ 75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141">
                      <a:moveTo>
                        <a:pt x="64" y="75"/>
                      </a:moveTo>
                      <a:cubicBezTo>
                        <a:pt x="96" y="49"/>
                        <a:pt x="60" y="0"/>
                        <a:pt x="30" y="28"/>
                      </a:cubicBezTo>
                      <a:cubicBezTo>
                        <a:pt x="0" y="56"/>
                        <a:pt x="0" y="120"/>
                        <a:pt x="0" y="120"/>
                      </a:cubicBezTo>
                      <a:cubicBezTo>
                        <a:pt x="0" y="120"/>
                        <a:pt x="61" y="141"/>
                        <a:pt x="98" y="121"/>
                      </a:cubicBezTo>
                      <a:cubicBezTo>
                        <a:pt x="134" y="101"/>
                        <a:pt x="103" y="53"/>
                        <a:pt x="64" y="7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1" name="ís1íḋé">
                  <a:extLst>
                    <a:ext uri="{FF2B5EF4-FFF2-40B4-BE49-F238E27FC236}">
                      <a16:creationId xmlns:a16="http://schemas.microsoft.com/office/drawing/2014/main" id="{A199BC02-457A-4AC8-A875-9E46A06D20B7}"/>
                    </a:ext>
                  </a:extLst>
                </p:cNvPr>
                <p:cNvSpPr/>
                <p:nvPr/>
              </p:nvSpPr>
              <p:spPr bwMode="auto">
                <a:xfrm>
                  <a:off x="10940049" y="3099214"/>
                  <a:ext cx="594435" cy="606290"/>
                </a:xfrm>
                <a:custGeom>
                  <a:avLst/>
                  <a:gdLst>
                    <a:gd name="T0" fmla="*/ 239 w 297"/>
                    <a:gd name="T1" fmla="*/ 267 h 303"/>
                    <a:gd name="T2" fmla="*/ 253 w 297"/>
                    <a:gd name="T3" fmla="*/ 87 h 303"/>
                    <a:gd name="T4" fmla="*/ 79 w 297"/>
                    <a:gd name="T5" fmla="*/ 36 h 303"/>
                    <a:gd name="T6" fmla="*/ 37 w 297"/>
                    <a:gd name="T7" fmla="*/ 114 h 303"/>
                    <a:gd name="T8" fmla="*/ 0 w 297"/>
                    <a:gd name="T9" fmla="*/ 98 h 303"/>
                    <a:gd name="T10" fmla="*/ 9 w 297"/>
                    <a:gd name="T11" fmla="*/ 124 h 303"/>
                    <a:gd name="T12" fmla="*/ 39 w 297"/>
                    <a:gd name="T13" fmla="*/ 154 h 303"/>
                    <a:gd name="T14" fmla="*/ 65 w 297"/>
                    <a:gd name="T15" fmla="*/ 216 h 303"/>
                    <a:gd name="T16" fmla="*/ 239 w 297"/>
                    <a:gd name="T17" fmla="*/ 267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7" h="303">
                      <a:moveTo>
                        <a:pt x="239" y="267"/>
                      </a:moveTo>
                      <a:cubicBezTo>
                        <a:pt x="291" y="231"/>
                        <a:pt x="297" y="151"/>
                        <a:pt x="253" y="87"/>
                      </a:cubicBezTo>
                      <a:cubicBezTo>
                        <a:pt x="209" y="23"/>
                        <a:pt x="131" y="0"/>
                        <a:pt x="79" y="36"/>
                      </a:cubicBezTo>
                      <a:cubicBezTo>
                        <a:pt x="54" y="53"/>
                        <a:pt x="39" y="82"/>
                        <a:pt x="37" y="114"/>
                      </a:cubicBezTo>
                      <a:cubicBezTo>
                        <a:pt x="25" y="112"/>
                        <a:pt x="12" y="107"/>
                        <a:pt x="0" y="98"/>
                      </a:cubicBezTo>
                      <a:cubicBezTo>
                        <a:pt x="0" y="98"/>
                        <a:pt x="1" y="109"/>
                        <a:pt x="9" y="124"/>
                      </a:cubicBezTo>
                      <a:cubicBezTo>
                        <a:pt x="14" y="134"/>
                        <a:pt x="25" y="147"/>
                        <a:pt x="39" y="154"/>
                      </a:cubicBezTo>
                      <a:cubicBezTo>
                        <a:pt x="43" y="175"/>
                        <a:pt x="52" y="197"/>
                        <a:pt x="65" y="216"/>
                      </a:cubicBezTo>
                      <a:cubicBezTo>
                        <a:pt x="109" y="280"/>
                        <a:pt x="187" y="303"/>
                        <a:pt x="239" y="267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2" name="îṥlïḑe">
                  <a:extLst>
                    <a:ext uri="{FF2B5EF4-FFF2-40B4-BE49-F238E27FC236}">
                      <a16:creationId xmlns:a16="http://schemas.microsoft.com/office/drawing/2014/main" id="{DE70D8F6-04D1-4D84-AAC5-7EF36B4CB63A}"/>
                    </a:ext>
                  </a:extLst>
                </p:cNvPr>
                <p:cNvSpPr/>
                <p:nvPr/>
              </p:nvSpPr>
              <p:spPr bwMode="auto">
                <a:xfrm>
                  <a:off x="11151742" y="3271109"/>
                  <a:ext cx="86371" cy="86371"/>
                </a:xfrm>
                <a:custGeom>
                  <a:avLst/>
                  <a:gdLst>
                    <a:gd name="T0" fmla="*/ 31 w 43"/>
                    <a:gd name="T1" fmla="*/ 38 h 43"/>
                    <a:gd name="T2" fmla="*/ 5 w 43"/>
                    <a:gd name="T3" fmla="*/ 31 h 43"/>
                    <a:gd name="T4" fmla="*/ 12 w 43"/>
                    <a:gd name="T5" fmla="*/ 5 h 43"/>
                    <a:gd name="T6" fmla="*/ 38 w 43"/>
                    <a:gd name="T7" fmla="*/ 12 h 43"/>
                    <a:gd name="T8" fmla="*/ 31 w 43"/>
                    <a:gd name="T9" fmla="*/ 3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43">
                      <a:moveTo>
                        <a:pt x="31" y="38"/>
                      </a:moveTo>
                      <a:cubicBezTo>
                        <a:pt x="22" y="43"/>
                        <a:pt x="10" y="40"/>
                        <a:pt x="5" y="31"/>
                      </a:cubicBezTo>
                      <a:cubicBezTo>
                        <a:pt x="0" y="22"/>
                        <a:pt x="3" y="11"/>
                        <a:pt x="12" y="5"/>
                      </a:cubicBezTo>
                      <a:cubicBezTo>
                        <a:pt x="21" y="0"/>
                        <a:pt x="33" y="3"/>
                        <a:pt x="38" y="12"/>
                      </a:cubicBezTo>
                      <a:cubicBezTo>
                        <a:pt x="43" y="21"/>
                        <a:pt x="40" y="33"/>
                        <a:pt x="31" y="3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3" name="ïṩļîḍé">
                  <a:extLst>
                    <a:ext uri="{FF2B5EF4-FFF2-40B4-BE49-F238E27FC236}">
                      <a16:creationId xmlns:a16="http://schemas.microsoft.com/office/drawing/2014/main" id="{8310A6CB-CC3C-4323-A1F6-4A4A0835B7EC}"/>
                    </a:ext>
                  </a:extLst>
                </p:cNvPr>
                <p:cNvSpPr/>
                <p:nvPr/>
              </p:nvSpPr>
              <p:spPr bwMode="auto">
                <a:xfrm>
                  <a:off x="11205936" y="3363408"/>
                  <a:ext cx="86371" cy="86371"/>
                </a:xfrm>
                <a:custGeom>
                  <a:avLst/>
                  <a:gdLst>
                    <a:gd name="T0" fmla="*/ 31 w 43"/>
                    <a:gd name="T1" fmla="*/ 38 h 43"/>
                    <a:gd name="T2" fmla="*/ 5 w 43"/>
                    <a:gd name="T3" fmla="*/ 31 h 43"/>
                    <a:gd name="T4" fmla="*/ 12 w 43"/>
                    <a:gd name="T5" fmla="*/ 5 h 43"/>
                    <a:gd name="T6" fmla="*/ 38 w 43"/>
                    <a:gd name="T7" fmla="*/ 12 h 43"/>
                    <a:gd name="T8" fmla="*/ 31 w 43"/>
                    <a:gd name="T9" fmla="*/ 3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43">
                      <a:moveTo>
                        <a:pt x="31" y="38"/>
                      </a:moveTo>
                      <a:cubicBezTo>
                        <a:pt x="22" y="43"/>
                        <a:pt x="10" y="40"/>
                        <a:pt x="5" y="31"/>
                      </a:cubicBezTo>
                      <a:cubicBezTo>
                        <a:pt x="0" y="22"/>
                        <a:pt x="3" y="11"/>
                        <a:pt x="12" y="5"/>
                      </a:cubicBezTo>
                      <a:cubicBezTo>
                        <a:pt x="21" y="0"/>
                        <a:pt x="32" y="3"/>
                        <a:pt x="38" y="12"/>
                      </a:cubicBezTo>
                      <a:cubicBezTo>
                        <a:pt x="43" y="21"/>
                        <a:pt x="40" y="33"/>
                        <a:pt x="31" y="3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4" name="íšļíḓè">
                  <a:extLst>
                    <a:ext uri="{FF2B5EF4-FFF2-40B4-BE49-F238E27FC236}">
                      <a16:creationId xmlns:a16="http://schemas.microsoft.com/office/drawing/2014/main" id="{512D5AF9-A9C0-45C9-8EF8-CBFFE0AD81DF}"/>
                    </a:ext>
                  </a:extLst>
                </p:cNvPr>
                <p:cNvSpPr/>
                <p:nvPr/>
              </p:nvSpPr>
              <p:spPr bwMode="auto">
                <a:xfrm>
                  <a:off x="11258436" y="3455706"/>
                  <a:ext cx="88064" cy="85524"/>
                </a:xfrm>
                <a:custGeom>
                  <a:avLst/>
                  <a:gdLst>
                    <a:gd name="T0" fmla="*/ 32 w 44"/>
                    <a:gd name="T1" fmla="*/ 38 h 43"/>
                    <a:gd name="T2" fmla="*/ 6 w 44"/>
                    <a:gd name="T3" fmla="*/ 31 h 43"/>
                    <a:gd name="T4" fmla="*/ 13 w 44"/>
                    <a:gd name="T5" fmla="*/ 5 h 43"/>
                    <a:gd name="T6" fmla="*/ 38 w 44"/>
                    <a:gd name="T7" fmla="*/ 12 h 43"/>
                    <a:gd name="T8" fmla="*/ 32 w 44"/>
                    <a:gd name="T9" fmla="*/ 3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43">
                      <a:moveTo>
                        <a:pt x="32" y="38"/>
                      </a:moveTo>
                      <a:cubicBezTo>
                        <a:pt x="23" y="43"/>
                        <a:pt x="11" y="40"/>
                        <a:pt x="6" y="31"/>
                      </a:cubicBezTo>
                      <a:cubicBezTo>
                        <a:pt x="0" y="22"/>
                        <a:pt x="4" y="11"/>
                        <a:pt x="13" y="5"/>
                      </a:cubicBezTo>
                      <a:cubicBezTo>
                        <a:pt x="22" y="0"/>
                        <a:pt x="33" y="3"/>
                        <a:pt x="38" y="12"/>
                      </a:cubicBezTo>
                      <a:cubicBezTo>
                        <a:pt x="44" y="21"/>
                        <a:pt x="41" y="33"/>
                        <a:pt x="32" y="3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5" name="iṡḻíḍe">
                  <a:extLst>
                    <a:ext uri="{FF2B5EF4-FFF2-40B4-BE49-F238E27FC236}">
                      <a16:creationId xmlns:a16="http://schemas.microsoft.com/office/drawing/2014/main" id="{465A80B2-DA0E-467A-8E5F-D80CCFF2B543}"/>
                    </a:ext>
                  </a:extLst>
                </p:cNvPr>
                <p:cNvSpPr/>
                <p:nvPr/>
              </p:nvSpPr>
              <p:spPr bwMode="auto">
                <a:xfrm>
                  <a:off x="11261823" y="4094174"/>
                  <a:ext cx="392903" cy="502984"/>
                </a:xfrm>
                <a:custGeom>
                  <a:avLst/>
                  <a:gdLst>
                    <a:gd name="T0" fmla="*/ 162 w 196"/>
                    <a:gd name="T1" fmla="*/ 0 h 251"/>
                    <a:gd name="T2" fmla="*/ 173 w 196"/>
                    <a:gd name="T3" fmla="*/ 9 h 251"/>
                    <a:gd name="T4" fmla="*/ 14 w 196"/>
                    <a:gd name="T5" fmla="*/ 250 h 251"/>
                    <a:gd name="T6" fmla="*/ 1 w 196"/>
                    <a:gd name="T7" fmla="*/ 242 h 251"/>
                    <a:gd name="T8" fmla="*/ 9 w 196"/>
                    <a:gd name="T9" fmla="*/ 230 h 251"/>
                    <a:gd name="T10" fmla="*/ 153 w 196"/>
                    <a:gd name="T11" fmla="*/ 13 h 251"/>
                    <a:gd name="T12" fmla="*/ 161 w 196"/>
                    <a:gd name="T13" fmla="*/ 1 h 251"/>
                    <a:gd name="T14" fmla="*/ 162 w 196"/>
                    <a:gd name="T15" fmla="*/ 0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6" h="251">
                      <a:moveTo>
                        <a:pt x="162" y="0"/>
                      </a:moveTo>
                      <a:cubicBezTo>
                        <a:pt x="167" y="0"/>
                        <a:pt x="172" y="3"/>
                        <a:pt x="173" y="9"/>
                      </a:cubicBezTo>
                      <a:cubicBezTo>
                        <a:pt x="196" y="119"/>
                        <a:pt x="124" y="228"/>
                        <a:pt x="14" y="250"/>
                      </a:cubicBezTo>
                      <a:cubicBezTo>
                        <a:pt x="8" y="251"/>
                        <a:pt x="3" y="248"/>
                        <a:pt x="1" y="242"/>
                      </a:cubicBezTo>
                      <a:cubicBezTo>
                        <a:pt x="0" y="236"/>
                        <a:pt x="4" y="231"/>
                        <a:pt x="9" y="230"/>
                      </a:cubicBezTo>
                      <a:cubicBezTo>
                        <a:pt x="109" y="209"/>
                        <a:pt x="173" y="112"/>
                        <a:pt x="153" y="13"/>
                      </a:cubicBezTo>
                      <a:cubicBezTo>
                        <a:pt x="152" y="7"/>
                        <a:pt x="155" y="2"/>
                        <a:pt x="161" y="1"/>
                      </a:cubicBezTo>
                      <a:cubicBezTo>
                        <a:pt x="161" y="0"/>
                        <a:pt x="162" y="0"/>
                        <a:pt x="16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6" name="îšļïdé">
                  <a:extLst>
                    <a:ext uri="{FF2B5EF4-FFF2-40B4-BE49-F238E27FC236}">
                      <a16:creationId xmlns:a16="http://schemas.microsoft.com/office/drawing/2014/main" id="{66383FA5-CB9A-4305-9A23-EA21887D5527}"/>
                    </a:ext>
                  </a:extLst>
                </p:cNvPr>
                <p:cNvSpPr/>
                <p:nvPr/>
              </p:nvSpPr>
              <p:spPr bwMode="auto">
                <a:xfrm>
                  <a:off x="11244041" y="4112803"/>
                  <a:ext cx="288750" cy="392056"/>
                </a:xfrm>
                <a:custGeom>
                  <a:avLst/>
                  <a:gdLst>
                    <a:gd name="T0" fmla="*/ 125 w 144"/>
                    <a:gd name="T1" fmla="*/ 1 h 196"/>
                    <a:gd name="T2" fmla="*/ 136 w 144"/>
                    <a:gd name="T3" fmla="*/ 9 h 196"/>
                    <a:gd name="T4" fmla="*/ 113 w 144"/>
                    <a:gd name="T5" fmla="*/ 127 h 196"/>
                    <a:gd name="T6" fmla="*/ 13 w 144"/>
                    <a:gd name="T7" fmla="*/ 195 h 196"/>
                    <a:gd name="T8" fmla="*/ 1 w 144"/>
                    <a:gd name="T9" fmla="*/ 187 h 196"/>
                    <a:gd name="T10" fmla="*/ 9 w 144"/>
                    <a:gd name="T11" fmla="*/ 175 h 196"/>
                    <a:gd name="T12" fmla="*/ 96 w 144"/>
                    <a:gd name="T13" fmla="*/ 116 h 196"/>
                    <a:gd name="T14" fmla="*/ 116 w 144"/>
                    <a:gd name="T15" fmla="*/ 13 h 196"/>
                    <a:gd name="T16" fmla="*/ 124 w 144"/>
                    <a:gd name="T17" fmla="*/ 1 h 196"/>
                    <a:gd name="T18" fmla="*/ 125 w 144"/>
                    <a:gd name="T19" fmla="*/ 1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4" h="196">
                      <a:moveTo>
                        <a:pt x="125" y="1"/>
                      </a:moveTo>
                      <a:cubicBezTo>
                        <a:pt x="130" y="0"/>
                        <a:pt x="135" y="4"/>
                        <a:pt x="136" y="9"/>
                      </a:cubicBezTo>
                      <a:cubicBezTo>
                        <a:pt x="144" y="50"/>
                        <a:pt x="136" y="92"/>
                        <a:pt x="113" y="127"/>
                      </a:cubicBezTo>
                      <a:cubicBezTo>
                        <a:pt x="90" y="162"/>
                        <a:pt x="54" y="186"/>
                        <a:pt x="13" y="195"/>
                      </a:cubicBezTo>
                      <a:cubicBezTo>
                        <a:pt x="8" y="196"/>
                        <a:pt x="2" y="192"/>
                        <a:pt x="1" y="187"/>
                      </a:cubicBezTo>
                      <a:cubicBezTo>
                        <a:pt x="0" y="181"/>
                        <a:pt x="3" y="176"/>
                        <a:pt x="9" y="175"/>
                      </a:cubicBezTo>
                      <a:cubicBezTo>
                        <a:pt x="45" y="167"/>
                        <a:pt x="76" y="146"/>
                        <a:pt x="96" y="116"/>
                      </a:cubicBezTo>
                      <a:cubicBezTo>
                        <a:pt x="116" y="85"/>
                        <a:pt x="123" y="49"/>
                        <a:pt x="116" y="13"/>
                      </a:cubicBezTo>
                      <a:cubicBezTo>
                        <a:pt x="114" y="8"/>
                        <a:pt x="118" y="2"/>
                        <a:pt x="124" y="1"/>
                      </a:cubicBezTo>
                      <a:cubicBezTo>
                        <a:pt x="124" y="1"/>
                        <a:pt x="125" y="1"/>
                        <a:pt x="12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iṥlîḋé">
                  <a:extLst>
                    <a:ext uri="{FF2B5EF4-FFF2-40B4-BE49-F238E27FC236}">
                      <a16:creationId xmlns:a16="http://schemas.microsoft.com/office/drawing/2014/main" id="{801E8E34-4747-4D96-8710-BC12D527F55E}"/>
                    </a:ext>
                  </a:extLst>
                </p:cNvPr>
                <p:cNvSpPr/>
                <p:nvPr/>
              </p:nvSpPr>
              <p:spPr bwMode="auto">
                <a:xfrm>
                  <a:off x="11223718" y="4132278"/>
                  <a:ext cx="218468" cy="274355"/>
                </a:xfrm>
                <a:custGeom>
                  <a:avLst/>
                  <a:gdLst>
                    <a:gd name="T0" fmla="*/ 86 w 109"/>
                    <a:gd name="T1" fmla="*/ 1 h 137"/>
                    <a:gd name="T2" fmla="*/ 97 w 109"/>
                    <a:gd name="T3" fmla="*/ 9 h 137"/>
                    <a:gd name="T4" fmla="*/ 13 w 109"/>
                    <a:gd name="T5" fmla="*/ 136 h 137"/>
                    <a:gd name="T6" fmla="*/ 1 w 109"/>
                    <a:gd name="T7" fmla="*/ 128 h 137"/>
                    <a:gd name="T8" fmla="*/ 9 w 109"/>
                    <a:gd name="T9" fmla="*/ 116 h 137"/>
                    <a:gd name="T10" fmla="*/ 77 w 109"/>
                    <a:gd name="T11" fmla="*/ 13 h 137"/>
                    <a:gd name="T12" fmla="*/ 85 w 109"/>
                    <a:gd name="T13" fmla="*/ 1 h 137"/>
                    <a:gd name="T14" fmla="*/ 86 w 109"/>
                    <a:gd name="T15" fmla="*/ 1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9" h="137">
                      <a:moveTo>
                        <a:pt x="86" y="1"/>
                      </a:moveTo>
                      <a:cubicBezTo>
                        <a:pt x="91" y="0"/>
                        <a:pt x="96" y="4"/>
                        <a:pt x="97" y="9"/>
                      </a:cubicBezTo>
                      <a:cubicBezTo>
                        <a:pt x="109" y="67"/>
                        <a:pt x="71" y="124"/>
                        <a:pt x="13" y="136"/>
                      </a:cubicBezTo>
                      <a:cubicBezTo>
                        <a:pt x="8" y="137"/>
                        <a:pt x="2" y="134"/>
                        <a:pt x="1" y="128"/>
                      </a:cubicBezTo>
                      <a:cubicBezTo>
                        <a:pt x="0" y="122"/>
                        <a:pt x="3" y="117"/>
                        <a:pt x="9" y="116"/>
                      </a:cubicBezTo>
                      <a:cubicBezTo>
                        <a:pt x="56" y="106"/>
                        <a:pt x="86" y="60"/>
                        <a:pt x="77" y="13"/>
                      </a:cubicBezTo>
                      <a:cubicBezTo>
                        <a:pt x="75" y="8"/>
                        <a:pt x="79" y="2"/>
                        <a:pt x="85" y="1"/>
                      </a:cubicBezTo>
                      <a:cubicBezTo>
                        <a:pt x="85" y="1"/>
                        <a:pt x="86" y="1"/>
                        <a:pt x="8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îṥlídé">
                  <a:extLst>
                    <a:ext uri="{FF2B5EF4-FFF2-40B4-BE49-F238E27FC236}">
                      <a16:creationId xmlns:a16="http://schemas.microsoft.com/office/drawing/2014/main" id="{0F2B833C-6536-411B-8C14-0CFD211C6147}"/>
                    </a:ext>
                  </a:extLst>
                </p:cNvPr>
                <p:cNvSpPr/>
                <p:nvPr/>
              </p:nvSpPr>
              <p:spPr bwMode="auto">
                <a:xfrm>
                  <a:off x="11198315" y="4152601"/>
                  <a:ext cx="132097" cy="168508"/>
                </a:xfrm>
                <a:custGeom>
                  <a:avLst/>
                  <a:gdLst>
                    <a:gd name="T0" fmla="*/ 52 w 66"/>
                    <a:gd name="T1" fmla="*/ 1 h 84"/>
                    <a:gd name="T2" fmla="*/ 62 w 66"/>
                    <a:gd name="T3" fmla="*/ 9 h 84"/>
                    <a:gd name="T4" fmla="*/ 53 w 66"/>
                    <a:gd name="T5" fmla="*/ 56 h 84"/>
                    <a:gd name="T6" fmla="*/ 14 w 66"/>
                    <a:gd name="T7" fmla="*/ 82 h 84"/>
                    <a:gd name="T8" fmla="*/ 2 w 66"/>
                    <a:gd name="T9" fmla="*/ 74 h 84"/>
                    <a:gd name="T10" fmla="*/ 10 w 66"/>
                    <a:gd name="T11" fmla="*/ 62 h 84"/>
                    <a:gd name="T12" fmla="*/ 36 w 66"/>
                    <a:gd name="T13" fmla="*/ 44 h 84"/>
                    <a:gd name="T14" fmla="*/ 42 w 66"/>
                    <a:gd name="T15" fmla="*/ 13 h 84"/>
                    <a:gd name="T16" fmla="*/ 50 w 66"/>
                    <a:gd name="T17" fmla="*/ 1 h 84"/>
                    <a:gd name="T18" fmla="*/ 52 w 66"/>
                    <a:gd name="T19" fmla="*/ 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6" h="84">
                      <a:moveTo>
                        <a:pt x="52" y="1"/>
                      </a:moveTo>
                      <a:cubicBezTo>
                        <a:pt x="57" y="0"/>
                        <a:pt x="61" y="4"/>
                        <a:pt x="62" y="9"/>
                      </a:cubicBezTo>
                      <a:cubicBezTo>
                        <a:pt x="66" y="25"/>
                        <a:pt x="63" y="42"/>
                        <a:pt x="53" y="56"/>
                      </a:cubicBezTo>
                      <a:cubicBezTo>
                        <a:pt x="44" y="70"/>
                        <a:pt x="30" y="79"/>
                        <a:pt x="14" y="82"/>
                      </a:cubicBezTo>
                      <a:cubicBezTo>
                        <a:pt x="8" y="84"/>
                        <a:pt x="3" y="80"/>
                        <a:pt x="2" y="74"/>
                      </a:cubicBezTo>
                      <a:cubicBezTo>
                        <a:pt x="0" y="69"/>
                        <a:pt x="4" y="63"/>
                        <a:pt x="10" y="62"/>
                      </a:cubicBezTo>
                      <a:cubicBezTo>
                        <a:pt x="20" y="60"/>
                        <a:pt x="30" y="54"/>
                        <a:pt x="36" y="44"/>
                      </a:cubicBezTo>
                      <a:cubicBezTo>
                        <a:pt x="42" y="35"/>
                        <a:pt x="44" y="24"/>
                        <a:pt x="42" y="13"/>
                      </a:cubicBezTo>
                      <a:cubicBezTo>
                        <a:pt x="41" y="7"/>
                        <a:pt x="45" y="2"/>
                        <a:pt x="50" y="1"/>
                      </a:cubicBezTo>
                      <a:cubicBezTo>
                        <a:pt x="51" y="1"/>
                        <a:pt x="51" y="1"/>
                        <a:pt x="5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is1íḓé">
                  <a:extLst>
                    <a:ext uri="{FF2B5EF4-FFF2-40B4-BE49-F238E27FC236}">
                      <a16:creationId xmlns:a16="http://schemas.microsoft.com/office/drawing/2014/main" id="{DE3919E6-A4E8-481B-8593-D9B1A9DDBCD7}"/>
                    </a:ext>
                  </a:extLst>
                </p:cNvPr>
                <p:cNvSpPr/>
                <p:nvPr/>
              </p:nvSpPr>
              <p:spPr bwMode="auto">
                <a:xfrm>
                  <a:off x="11182226" y="4168690"/>
                  <a:ext cx="49960" cy="51653"/>
                </a:xfrm>
                <a:custGeom>
                  <a:avLst/>
                  <a:gdLst>
                    <a:gd name="T0" fmla="*/ 24 w 25"/>
                    <a:gd name="T1" fmla="*/ 10 h 26"/>
                    <a:gd name="T2" fmla="*/ 15 w 25"/>
                    <a:gd name="T3" fmla="*/ 24 h 26"/>
                    <a:gd name="T4" fmla="*/ 1 w 25"/>
                    <a:gd name="T5" fmla="*/ 15 h 26"/>
                    <a:gd name="T6" fmla="*/ 10 w 25"/>
                    <a:gd name="T7" fmla="*/ 1 h 26"/>
                    <a:gd name="T8" fmla="*/ 24 w 25"/>
                    <a:gd name="T9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6">
                      <a:moveTo>
                        <a:pt x="24" y="10"/>
                      </a:moveTo>
                      <a:cubicBezTo>
                        <a:pt x="25" y="17"/>
                        <a:pt x="21" y="23"/>
                        <a:pt x="15" y="24"/>
                      </a:cubicBezTo>
                      <a:cubicBezTo>
                        <a:pt x="9" y="26"/>
                        <a:pt x="2" y="21"/>
                        <a:pt x="1" y="15"/>
                      </a:cubicBezTo>
                      <a:cubicBezTo>
                        <a:pt x="0" y="9"/>
                        <a:pt x="4" y="2"/>
                        <a:pt x="10" y="1"/>
                      </a:cubicBezTo>
                      <a:cubicBezTo>
                        <a:pt x="17" y="0"/>
                        <a:pt x="23" y="4"/>
                        <a:pt x="24" y="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34" name="íṩḷidê">
                <a:extLst>
                  <a:ext uri="{FF2B5EF4-FFF2-40B4-BE49-F238E27FC236}">
                    <a16:creationId xmlns:a16="http://schemas.microsoft.com/office/drawing/2014/main" id="{395641E3-9687-4D02-A637-90F98876E22C}"/>
                  </a:ext>
                </a:extLst>
              </p:cNvPr>
              <p:cNvSpPr/>
              <p:nvPr/>
            </p:nvSpPr>
            <p:spPr>
              <a:xfrm>
                <a:off x="4746894" y="2126328"/>
                <a:ext cx="2579022" cy="257902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5" name="íşḷîdè">
                <a:extLst>
                  <a:ext uri="{FF2B5EF4-FFF2-40B4-BE49-F238E27FC236}">
                    <a16:creationId xmlns:a16="http://schemas.microsoft.com/office/drawing/2014/main" id="{32C3DE93-8824-4698-ABD8-1F5CE58054F7}"/>
                  </a:ext>
                </a:extLst>
              </p:cNvPr>
              <p:cNvSpPr/>
              <p:nvPr/>
            </p:nvSpPr>
            <p:spPr>
              <a:xfrm>
                <a:off x="4746894" y="2126328"/>
                <a:ext cx="2579022" cy="2579022"/>
              </a:xfrm>
              <a:prstGeom prst="pie">
                <a:avLst>
                  <a:gd name="adj1" fmla="val 16200000"/>
                  <a:gd name="adj2" fmla="val 11880000"/>
                </a:avLst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6" name="íŝḻíďe">
                <a:extLst>
                  <a:ext uri="{FF2B5EF4-FFF2-40B4-BE49-F238E27FC236}">
                    <a16:creationId xmlns:a16="http://schemas.microsoft.com/office/drawing/2014/main" id="{92D620CB-1EE7-4211-8D91-3418F0E51D50}"/>
                  </a:ext>
                </a:extLst>
              </p:cNvPr>
              <p:cNvSpPr/>
              <p:nvPr/>
            </p:nvSpPr>
            <p:spPr bwMode="auto">
              <a:xfrm>
                <a:off x="5893084" y="3272153"/>
                <a:ext cx="286642" cy="287373"/>
              </a:xfrm>
              <a:prstGeom prst="ellipse">
                <a:avLst/>
              </a:prstGeom>
              <a:solidFill>
                <a:srgbClr val="D8574A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7" name="iŝľídê">
                <a:extLst>
                  <a:ext uri="{FF2B5EF4-FFF2-40B4-BE49-F238E27FC236}">
                    <a16:creationId xmlns:a16="http://schemas.microsoft.com/office/drawing/2014/main" id="{12DC15B6-1823-4B92-9BEE-A1231043C505}"/>
                  </a:ext>
                </a:extLst>
              </p:cNvPr>
              <p:cNvSpPr/>
              <p:nvPr/>
            </p:nvSpPr>
            <p:spPr bwMode="auto">
              <a:xfrm>
                <a:off x="4709953" y="2089021"/>
                <a:ext cx="2652904" cy="2653636"/>
              </a:xfrm>
              <a:custGeom>
                <a:avLst/>
                <a:gdLst>
                  <a:gd name="connsiteX0" fmla="*/ 1326086 w 2652904"/>
                  <a:gd name="connsiteY0" fmla="*/ 766329 h 2653636"/>
                  <a:gd name="connsiteX1" fmla="*/ 765598 w 2652904"/>
                  <a:gd name="connsiteY1" fmla="*/ 1326817 h 2653636"/>
                  <a:gd name="connsiteX2" fmla="*/ 1326086 w 2652904"/>
                  <a:gd name="connsiteY2" fmla="*/ 1887305 h 2653636"/>
                  <a:gd name="connsiteX3" fmla="*/ 1886574 w 2652904"/>
                  <a:gd name="connsiteY3" fmla="*/ 1326817 h 2653636"/>
                  <a:gd name="connsiteX4" fmla="*/ 1326086 w 2652904"/>
                  <a:gd name="connsiteY4" fmla="*/ 766329 h 2653636"/>
                  <a:gd name="connsiteX5" fmla="*/ 1325355 w 2652904"/>
                  <a:gd name="connsiteY5" fmla="*/ 626664 h 2653636"/>
                  <a:gd name="connsiteX6" fmla="*/ 2024777 w 2652904"/>
                  <a:gd name="connsiteY6" fmla="*/ 1327183 h 2653636"/>
                  <a:gd name="connsiteX7" fmla="*/ 1325355 w 2652904"/>
                  <a:gd name="connsiteY7" fmla="*/ 2027702 h 2653636"/>
                  <a:gd name="connsiteX8" fmla="*/ 625933 w 2652904"/>
                  <a:gd name="connsiteY8" fmla="*/ 1327183 h 2653636"/>
                  <a:gd name="connsiteX9" fmla="*/ 1325355 w 2652904"/>
                  <a:gd name="connsiteY9" fmla="*/ 626664 h 2653636"/>
                  <a:gd name="connsiteX10" fmla="*/ 1326452 w 2652904"/>
                  <a:gd name="connsiteY10" fmla="*/ 413876 h 2653636"/>
                  <a:gd name="connsiteX11" fmla="*/ 413145 w 2652904"/>
                  <a:gd name="connsiteY11" fmla="*/ 1327183 h 2653636"/>
                  <a:gd name="connsiteX12" fmla="*/ 1326452 w 2652904"/>
                  <a:gd name="connsiteY12" fmla="*/ 2240490 h 2653636"/>
                  <a:gd name="connsiteX13" fmla="*/ 2239759 w 2652904"/>
                  <a:gd name="connsiteY13" fmla="*/ 1327183 h 2653636"/>
                  <a:gd name="connsiteX14" fmla="*/ 1326452 w 2652904"/>
                  <a:gd name="connsiteY14" fmla="*/ 413876 h 2653636"/>
                  <a:gd name="connsiteX15" fmla="*/ 1326452 w 2652904"/>
                  <a:gd name="connsiteY15" fmla="*/ 275674 h 2653636"/>
                  <a:gd name="connsiteX16" fmla="*/ 2377961 w 2652904"/>
                  <a:gd name="connsiteY16" fmla="*/ 1327183 h 2653636"/>
                  <a:gd name="connsiteX17" fmla="*/ 1326452 w 2652904"/>
                  <a:gd name="connsiteY17" fmla="*/ 2378692 h 2653636"/>
                  <a:gd name="connsiteX18" fmla="*/ 274943 w 2652904"/>
                  <a:gd name="connsiteY18" fmla="*/ 1327183 h 2653636"/>
                  <a:gd name="connsiteX19" fmla="*/ 1326452 w 2652904"/>
                  <a:gd name="connsiteY19" fmla="*/ 275674 h 2653636"/>
                  <a:gd name="connsiteX20" fmla="*/ 1326451 w 2652904"/>
                  <a:gd name="connsiteY20" fmla="*/ 70929 h 2653636"/>
                  <a:gd name="connsiteX21" fmla="*/ 70929 w 2652904"/>
                  <a:gd name="connsiteY21" fmla="*/ 1326817 h 2653636"/>
                  <a:gd name="connsiteX22" fmla="*/ 1326451 w 2652904"/>
                  <a:gd name="connsiteY22" fmla="*/ 2582705 h 2653636"/>
                  <a:gd name="connsiteX23" fmla="*/ 2581973 w 2652904"/>
                  <a:gd name="connsiteY23" fmla="*/ 1326817 h 2653636"/>
                  <a:gd name="connsiteX24" fmla="*/ 1326451 w 2652904"/>
                  <a:gd name="connsiteY24" fmla="*/ 70929 h 2653636"/>
                  <a:gd name="connsiteX25" fmla="*/ 1326452 w 2652904"/>
                  <a:gd name="connsiteY25" fmla="*/ 0 h 2653636"/>
                  <a:gd name="connsiteX26" fmla="*/ 2652904 w 2652904"/>
                  <a:gd name="connsiteY26" fmla="*/ 1326818 h 2653636"/>
                  <a:gd name="connsiteX27" fmla="*/ 1326452 w 2652904"/>
                  <a:gd name="connsiteY27" fmla="*/ 2653636 h 2653636"/>
                  <a:gd name="connsiteX28" fmla="*/ 0 w 2652904"/>
                  <a:gd name="connsiteY28" fmla="*/ 1326818 h 2653636"/>
                  <a:gd name="connsiteX29" fmla="*/ 1326452 w 2652904"/>
                  <a:gd name="connsiteY29" fmla="*/ 0 h 265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52904" h="2653636">
                    <a:moveTo>
                      <a:pt x="1326086" y="766329"/>
                    </a:moveTo>
                    <a:cubicBezTo>
                      <a:pt x="1016537" y="766329"/>
                      <a:pt x="765598" y="1017268"/>
                      <a:pt x="765598" y="1326817"/>
                    </a:cubicBezTo>
                    <a:cubicBezTo>
                      <a:pt x="765598" y="1636366"/>
                      <a:pt x="1016537" y="1887305"/>
                      <a:pt x="1326086" y="1887305"/>
                    </a:cubicBezTo>
                    <a:cubicBezTo>
                      <a:pt x="1635635" y="1887305"/>
                      <a:pt x="1886574" y="1636366"/>
                      <a:pt x="1886574" y="1326817"/>
                    </a:cubicBezTo>
                    <a:cubicBezTo>
                      <a:pt x="1886574" y="1017268"/>
                      <a:pt x="1635635" y="766329"/>
                      <a:pt x="1326086" y="766329"/>
                    </a:cubicBezTo>
                    <a:close/>
                    <a:moveTo>
                      <a:pt x="1325355" y="626664"/>
                    </a:moveTo>
                    <a:cubicBezTo>
                      <a:pt x="1711635" y="626664"/>
                      <a:pt x="2024777" y="940297"/>
                      <a:pt x="2024777" y="1327183"/>
                    </a:cubicBezTo>
                    <a:cubicBezTo>
                      <a:pt x="2024777" y="1714069"/>
                      <a:pt x="1711635" y="2027702"/>
                      <a:pt x="1325355" y="2027702"/>
                    </a:cubicBezTo>
                    <a:cubicBezTo>
                      <a:pt x="939075" y="2027702"/>
                      <a:pt x="625933" y="1714069"/>
                      <a:pt x="625933" y="1327183"/>
                    </a:cubicBezTo>
                    <a:cubicBezTo>
                      <a:pt x="625933" y="940297"/>
                      <a:pt x="939075" y="626664"/>
                      <a:pt x="1325355" y="626664"/>
                    </a:cubicBezTo>
                    <a:close/>
                    <a:moveTo>
                      <a:pt x="1326452" y="413876"/>
                    </a:moveTo>
                    <a:cubicBezTo>
                      <a:pt x="822046" y="413876"/>
                      <a:pt x="413145" y="822777"/>
                      <a:pt x="413145" y="1327183"/>
                    </a:cubicBezTo>
                    <a:cubicBezTo>
                      <a:pt x="413145" y="1831589"/>
                      <a:pt x="822046" y="2240490"/>
                      <a:pt x="1326452" y="2240490"/>
                    </a:cubicBezTo>
                    <a:cubicBezTo>
                      <a:pt x="1830858" y="2240490"/>
                      <a:pt x="2239759" y="1831589"/>
                      <a:pt x="2239759" y="1327183"/>
                    </a:cubicBezTo>
                    <a:cubicBezTo>
                      <a:pt x="2239759" y="822777"/>
                      <a:pt x="1830858" y="413876"/>
                      <a:pt x="1326452" y="413876"/>
                    </a:cubicBezTo>
                    <a:close/>
                    <a:moveTo>
                      <a:pt x="1326452" y="275674"/>
                    </a:moveTo>
                    <a:cubicBezTo>
                      <a:pt x="1907184" y="275674"/>
                      <a:pt x="2377961" y="746451"/>
                      <a:pt x="2377961" y="1327183"/>
                    </a:cubicBezTo>
                    <a:cubicBezTo>
                      <a:pt x="2377961" y="1907915"/>
                      <a:pt x="1907184" y="2378692"/>
                      <a:pt x="1326452" y="2378692"/>
                    </a:cubicBezTo>
                    <a:cubicBezTo>
                      <a:pt x="745720" y="2378692"/>
                      <a:pt x="274943" y="1907915"/>
                      <a:pt x="274943" y="1327183"/>
                    </a:cubicBezTo>
                    <a:cubicBezTo>
                      <a:pt x="274943" y="746451"/>
                      <a:pt x="745720" y="275674"/>
                      <a:pt x="1326452" y="275674"/>
                    </a:cubicBezTo>
                    <a:close/>
                    <a:moveTo>
                      <a:pt x="1326451" y="70929"/>
                    </a:moveTo>
                    <a:cubicBezTo>
                      <a:pt x="633045" y="70929"/>
                      <a:pt x="70929" y="633209"/>
                      <a:pt x="70929" y="1326817"/>
                    </a:cubicBezTo>
                    <a:cubicBezTo>
                      <a:pt x="70929" y="2020425"/>
                      <a:pt x="633045" y="2582705"/>
                      <a:pt x="1326451" y="2582705"/>
                    </a:cubicBezTo>
                    <a:cubicBezTo>
                      <a:pt x="2019857" y="2582705"/>
                      <a:pt x="2581973" y="2020425"/>
                      <a:pt x="2581973" y="1326817"/>
                    </a:cubicBezTo>
                    <a:cubicBezTo>
                      <a:pt x="2581973" y="633209"/>
                      <a:pt x="2019857" y="70929"/>
                      <a:pt x="1326451" y="70929"/>
                    </a:cubicBezTo>
                    <a:close/>
                    <a:moveTo>
                      <a:pt x="1326452" y="0"/>
                    </a:moveTo>
                    <a:cubicBezTo>
                      <a:pt x="2059031" y="0"/>
                      <a:pt x="2652904" y="594037"/>
                      <a:pt x="2652904" y="1326818"/>
                    </a:cubicBezTo>
                    <a:cubicBezTo>
                      <a:pt x="2652904" y="2059599"/>
                      <a:pt x="2059031" y="2653636"/>
                      <a:pt x="1326452" y="2653636"/>
                    </a:cubicBezTo>
                    <a:cubicBezTo>
                      <a:pt x="593873" y="2653636"/>
                      <a:pt x="0" y="2059599"/>
                      <a:pt x="0" y="1326818"/>
                    </a:cubicBezTo>
                    <a:cubicBezTo>
                      <a:pt x="0" y="594037"/>
                      <a:pt x="593873" y="0"/>
                      <a:pt x="13264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38" name="îşlïďé">
                <a:extLst>
                  <a:ext uri="{FF2B5EF4-FFF2-40B4-BE49-F238E27FC236}">
                    <a16:creationId xmlns:a16="http://schemas.microsoft.com/office/drawing/2014/main" id="{9CA89DCA-3682-45D9-AC15-9F309853A12F}"/>
                  </a:ext>
                </a:extLst>
              </p:cNvPr>
              <p:cNvGrpSpPr/>
              <p:nvPr/>
            </p:nvGrpSpPr>
            <p:grpSpPr>
              <a:xfrm>
                <a:off x="4142522" y="1549371"/>
                <a:ext cx="1912898" cy="1897542"/>
                <a:chOff x="7120252" y="1618207"/>
                <a:chExt cx="2215160" cy="2197378"/>
              </a:xfrm>
            </p:grpSpPr>
            <p:sp>
              <p:nvSpPr>
                <p:cNvPr id="140" name="íSľïďe">
                  <a:extLst>
                    <a:ext uri="{FF2B5EF4-FFF2-40B4-BE49-F238E27FC236}">
                      <a16:creationId xmlns:a16="http://schemas.microsoft.com/office/drawing/2014/main" id="{BF5A6B87-2C44-4905-9D6C-C9C98557B963}"/>
                    </a:ext>
                  </a:extLst>
                </p:cNvPr>
                <p:cNvSpPr/>
                <p:nvPr/>
              </p:nvSpPr>
              <p:spPr bwMode="auto">
                <a:xfrm>
                  <a:off x="7729083" y="2227884"/>
                  <a:ext cx="1153306" cy="1141451"/>
                </a:xfrm>
                <a:custGeom>
                  <a:avLst/>
                  <a:gdLst>
                    <a:gd name="T0" fmla="*/ 575 w 576"/>
                    <a:gd name="T1" fmla="*/ 518 h 570"/>
                    <a:gd name="T2" fmla="*/ 576 w 576"/>
                    <a:gd name="T3" fmla="*/ 518 h 570"/>
                    <a:gd name="T4" fmla="*/ 52 w 576"/>
                    <a:gd name="T5" fmla="*/ 0 h 570"/>
                    <a:gd name="T6" fmla="*/ 37 w 576"/>
                    <a:gd name="T7" fmla="*/ 37 h 570"/>
                    <a:gd name="T8" fmla="*/ 0 w 576"/>
                    <a:gd name="T9" fmla="*/ 52 h 570"/>
                    <a:gd name="T10" fmla="*/ 524 w 576"/>
                    <a:gd name="T11" fmla="*/ 570 h 570"/>
                    <a:gd name="T12" fmla="*/ 525 w 576"/>
                    <a:gd name="T13" fmla="*/ 569 h 570"/>
                    <a:gd name="T14" fmla="*/ 575 w 576"/>
                    <a:gd name="T15" fmla="*/ 518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6" h="570">
                      <a:moveTo>
                        <a:pt x="575" y="518"/>
                      </a:moveTo>
                      <a:cubicBezTo>
                        <a:pt x="576" y="518"/>
                        <a:pt x="576" y="518"/>
                        <a:pt x="576" y="518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47" y="12"/>
                        <a:pt x="42" y="24"/>
                        <a:pt x="37" y="37"/>
                      </a:cubicBezTo>
                      <a:cubicBezTo>
                        <a:pt x="24" y="42"/>
                        <a:pt x="12" y="47"/>
                        <a:pt x="0" y="52"/>
                      </a:cubicBezTo>
                      <a:cubicBezTo>
                        <a:pt x="524" y="570"/>
                        <a:pt x="524" y="570"/>
                        <a:pt x="524" y="570"/>
                      </a:cubicBezTo>
                      <a:cubicBezTo>
                        <a:pt x="525" y="569"/>
                        <a:pt x="525" y="569"/>
                        <a:pt x="525" y="569"/>
                      </a:cubicBezTo>
                      <a:lnTo>
                        <a:pt x="575" y="518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ïŝļíḋè">
                  <a:extLst>
                    <a:ext uri="{FF2B5EF4-FFF2-40B4-BE49-F238E27FC236}">
                      <a16:creationId xmlns:a16="http://schemas.microsoft.com/office/drawing/2014/main" id="{1C944679-74C9-46DD-B485-D30DAC2C3357}"/>
                    </a:ext>
                  </a:extLst>
                </p:cNvPr>
                <p:cNvSpPr/>
                <p:nvPr/>
              </p:nvSpPr>
              <p:spPr bwMode="auto">
                <a:xfrm>
                  <a:off x="8936582" y="3420988"/>
                  <a:ext cx="398830" cy="394597"/>
                </a:xfrm>
                <a:custGeom>
                  <a:avLst/>
                  <a:gdLst>
                    <a:gd name="T0" fmla="*/ 199 w 199"/>
                    <a:gd name="T1" fmla="*/ 197 h 197"/>
                    <a:gd name="T2" fmla="*/ 59 w 199"/>
                    <a:gd name="T3" fmla="*/ 0 h 197"/>
                    <a:gd name="T4" fmla="*/ 58 w 199"/>
                    <a:gd name="T5" fmla="*/ 0 h 197"/>
                    <a:gd name="T6" fmla="*/ 55 w 199"/>
                    <a:gd name="T7" fmla="*/ 4 h 197"/>
                    <a:gd name="T8" fmla="*/ 5 w 199"/>
                    <a:gd name="T9" fmla="*/ 55 h 197"/>
                    <a:gd name="T10" fmla="*/ 0 w 199"/>
                    <a:gd name="T11" fmla="*/ 58 h 197"/>
                    <a:gd name="T12" fmla="*/ 1 w 199"/>
                    <a:gd name="T13" fmla="*/ 59 h 197"/>
                    <a:gd name="T14" fmla="*/ 199 w 199"/>
                    <a:gd name="T15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9" h="197">
                      <a:moveTo>
                        <a:pt x="199" y="197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0"/>
                        <a:pt x="58" y="0"/>
                        <a:pt x="58" y="0"/>
                      </a:cubicBezTo>
                      <a:cubicBezTo>
                        <a:pt x="57" y="2"/>
                        <a:pt x="56" y="3"/>
                        <a:pt x="55" y="4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3" y="56"/>
                        <a:pt x="2" y="57"/>
                        <a:pt x="0" y="58"/>
                      </a:cubicBezTo>
                      <a:cubicBezTo>
                        <a:pt x="1" y="58"/>
                        <a:pt x="1" y="59"/>
                        <a:pt x="1" y="59"/>
                      </a:cubicBezTo>
                      <a:lnTo>
                        <a:pt x="199" y="197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iṡḷíde">
                  <a:extLst>
                    <a:ext uri="{FF2B5EF4-FFF2-40B4-BE49-F238E27FC236}">
                      <a16:creationId xmlns:a16="http://schemas.microsoft.com/office/drawing/2014/main" id="{06F690E9-A12C-4300-8D0A-EFC19836B1F2}"/>
                    </a:ext>
                  </a:extLst>
                </p:cNvPr>
                <p:cNvSpPr/>
                <p:nvPr/>
              </p:nvSpPr>
              <p:spPr bwMode="auto">
                <a:xfrm>
                  <a:off x="8892550" y="3375263"/>
                  <a:ext cx="164274" cy="165968"/>
                </a:xfrm>
                <a:custGeom>
                  <a:avLst/>
                  <a:gdLst>
                    <a:gd name="T0" fmla="*/ 77 w 82"/>
                    <a:gd name="T1" fmla="*/ 27 h 83"/>
                    <a:gd name="T2" fmla="*/ 80 w 82"/>
                    <a:gd name="T3" fmla="*/ 23 h 83"/>
                    <a:gd name="T4" fmla="*/ 77 w 82"/>
                    <a:gd name="T5" fmla="*/ 7 h 83"/>
                    <a:gd name="T6" fmla="*/ 75 w 82"/>
                    <a:gd name="T7" fmla="*/ 6 h 83"/>
                    <a:gd name="T8" fmla="*/ 55 w 82"/>
                    <a:gd name="T9" fmla="*/ 6 h 83"/>
                    <a:gd name="T10" fmla="*/ 5 w 82"/>
                    <a:gd name="T11" fmla="*/ 57 h 83"/>
                    <a:gd name="T12" fmla="*/ 5 w 82"/>
                    <a:gd name="T13" fmla="*/ 77 h 83"/>
                    <a:gd name="T14" fmla="*/ 7 w 82"/>
                    <a:gd name="T15" fmla="*/ 78 h 83"/>
                    <a:gd name="T16" fmla="*/ 22 w 82"/>
                    <a:gd name="T17" fmla="*/ 81 h 83"/>
                    <a:gd name="T18" fmla="*/ 27 w 82"/>
                    <a:gd name="T19" fmla="*/ 78 h 83"/>
                    <a:gd name="T20" fmla="*/ 77 w 82"/>
                    <a:gd name="T21" fmla="*/ 27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83">
                      <a:moveTo>
                        <a:pt x="77" y="27"/>
                      </a:moveTo>
                      <a:cubicBezTo>
                        <a:pt x="78" y="26"/>
                        <a:pt x="79" y="25"/>
                        <a:pt x="80" y="23"/>
                      </a:cubicBezTo>
                      <a:cubicBezTo>
                        <a:pt x="82" y="18"/>
                        <a:pt x="81" y="12"/>
                        <a:pt x="77" y="7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70" y="0"/>
                        <a:pt x="61" y="1"/>
                        <a:pt x="55" y="6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0" y="62"/>
                        <a:pt x="0" y="71"/>
                        <a:pt x="5" y="77"/>
                      </a:cubicBezTo>
                      <a:cubicBezTo>
                        <a:pt x="7" y="78"/>
                        <a:pt x="7" y="78"/>
                        <a:pt x="7" y="78"/>
                      </a:cubicBezTo>
                      <a:cubicBezTo>
                        <a:pt x="11" y="82"/>
                        <a:pt x="17" y="83"/>
                        <a:pt x="22" y="81"/>
                      </a:cubicBezTo>
                      <a:cubicBezTo>
                        <a:pt x="24" y="80"/>
                        <a:pt x="25" y="79"/>
                        <a:pt x="27" y="78"/>
                      </a:cubicBezTo>
                      <a:lnTo>
                        <a:pt x="77" y="27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îSľîdé">
                  <a:extLst>
                    <a:ext uri="{FF2B5EF4-FFF2-40B4-BE49-F238E27FC236}">
                      <a16:creationId xmlns:a16="http://schemas.microsoft.com/office/drawing/2014/main" id="{A9F1B125-AC93-44F3-9284-9F66648A60EE}"/>
                    </a:ext>
                  </a:extLst>
                </p:cNvPr>
                <p:cNvSpPr/>
                <p:nvPr/>
              </p:nvSpPr>
              <p:spPr bwMode="auto">
                <a:xfrm>
                  <a:off x="8850211" y="3335464"/>
                  <a:ext cx="164274" cy="164274"/>
                </a:xfrm>
                <a:custGeom>
                  <a:avLst/>
                  <a:gdLst>
                    <a:gd name="T0" fmla="*/ 76 w 82"/>
                    <a:gd name="T1" fmla="*/ 6 h 82"/>
                    <a:gd name="T2" fmla="*/ 75 w 82"/>
                    <a:gd name="T3" fmla="*/ 5 h 82"/>
                    <a:gd name="T4" fmla="*/ 62 w 82"/>
                    <a:gd name="T5" fmla="*/ 1 h 82"/>
                    <a:gd name="T6" fmla="*/ 58 w 82"/>
                    <a:gd name="T7" fmla="*/ 8 h 82"/>
                    <a:gd name="T8" fmla="*/ 8 w 82"/>
                    <a:gd name="T9" fmla="*/ 58 h 82"/>
                    <a:gd name="T10" fmla="*/ 1 w 82"/>
                    <a:gd name="T11" fmla="*/ 62 h 82"/>
                    <a:gd name="T12" fmla="*/ 5 w 82"/>
                    <a:gd name="T13" fmla="*/ 75 h 82"/>
                    <a:gd name="T14" fmla="*/ 6 w 82"/>
                    <a:gd name="T15" fmla="*/ 77 h 82"/>
                    <a:gd name="T16" fmla="*/ 26 w 82"/>
                    <a:gd name="T17" fmla="*/ 77 h 82"/>
                    <a:gd name="T18" fmla="*/ 76 w 82"/>
                    <a:gd name="T19" fmla="*/ 26 h 82"/>
                    <a:gd name="T20" fmla="*/ 76 w 82"/>
                    <a:gd name="T21" fmla="*/ 6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82">
                      <a:moveTo>
                        <a:pt x="76" y="6"/>
                      </a:move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71" y="1"/>
                        <a:pt x="66" y="0"/>
                        <a:pt x="62" y="1"/>
                      </a:cubicBezTo>
                      <a:cubicBezTo>
                        <a:pt x="61" y="4"/>
                        <a:pt x="60" y="6"/>
                        <a:pt x="58" y="8"/>
                      </a:cubicBezTo>
                      <a:cubicBezTo>
                        <a:pt x="8" y="58"/>
                        <a:pt x="8" y="58"/>
                        <a:pt x="8" y="58"/>
                      </a:cubicBezTo>
                      <a:cubicBezTo>
                        <a:pt x="6" y="60"/>
                        <a:pt x="3" y="62"/>
                        <a:pt x="1" y="62"/>
                      </a:cubicBezTo>
                      <a:cubicBezTo>
                        <a:pt x="0" y="67"/>
                        <a:pt x="1" y="72"/>
                        <a:pt x="5" y="75"/>
                      </a:cubicBezTo>
                      <a:cubicBezTo>
                        <a:pt x="6" y="77"/>
                        <a:pt x="6" y="77"/>
                        <a:pt x="6" y="77"/>
                      </a:cubicBezTo>
                      <a:cubicBezTo>
                        <a:pt x="12" y="82"/>
                        <a:pt x="21" y="82"/>
                        <a:pt x="26" y="77"/>
                      </a:cubicBezTo>
                      <a:cubicBezTo>
                        <a:pt x="76" y="26"/>
                        <a:pt x="76" y="26"/>
                        <a:pt x="76" y="26"/>
                      </a:cubicBezTo>
                      <a:cubicBezTo>
                        <a:pt x="82" y="21"/>
                        <a:pt x="82" y="12"/>
                        <a:pt x="76" y="6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ïṧļîde">
                  <a:extLst>
                    <a:ext uri="{FF2B5EF4-FFF2-40B4-BE49-F238E27FC236}">
                      <a16:creationId xmlns:a16="http://schemas.microsoft.com/office/drawing/2014/main" id="{6494CD07-2F0C-4E40-AF91-FEAD55D724B0}"/>
                    </a:ext>
                  </a:extLst>
                </p:cNvPr>
                <p:cNvSpPr/>
                <p:nvPr/>
              </p:nvSpPr>
              <p:spPr bwMode="auto">
                <a:xfrm>
                  <a:off x="8812953" y="3297359"/>
                  <a:ext cx="163427" cy="164274"/>
                </a:xfrm>
                <a:custGeom>
                  <a:avLst/>
                  <a:gdLst>
                    <a:gd name="T0" fmla="*/ 77 w 82"/>
                    <a:gd name="T1" fmla="*/ 27 h 82"/>
                    <a:gd name="T2" fmla="*/ 81 w 82"/>
                    <a:gd name="T3" fmla="*/ 20 h 82"/>
                    <a:gd name="T4" fmla="*/ 77 w 82"/>
                    <a:gd name="T5" fmla="*/ 7 h 82"/>
                    <a:gd name="T6" fmla="*/ 75 w 82"/>
                    <a:gd name="T7" fmla="*/ 5 h 82"/>
                    <a:gd name="T8" fmla="*/ 55 w 82"/>
                    <a:gd name="T9" fmla="*/ 6 h 82"/>
                    <a:gd name="T10" fmla="*/ 5 w 82"/>
                    <a:gd name="T11" fmla="*/ 56 h 82"/>
                    <a:gd name="T12" fmla="*/ 5 w 82"/>
                    <a:gd name="T13" fmla="*/ 76 h 82"/>
                    <a:gd name="T14" fmla="*/ 7 w 82"/>
                    <a:gd name="T15" fmla="*/ 78 h 82"/>
                    <a:gd name="T16" fmla="*/ 20 w 82"/>
                    <a:gd name="T17" fmla="*/ 81 h 82"/>
                    <a:gd name="T18" fmla="*/ 27 w 82"/>
                    <a:gd name="T19" fmla="*/ 77 h 82"/>
                    <a:gd name="T20" fmla="*/ 77 w 82"/>
                    <a:gd name="T21" fmla="*/ 27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82">
                      <a:moveTo>
                        <a:pt x="77" y="27"/>
                      </a:moveTo>
                      <a:cubicBezTo>
                        <a:pt x="79" y="25"/>
                        <a:pt x="80" y="23"/>
                        <a:pt x="81" y="20"/>
                      </a:cubicBezTo>
                      <a:cubicBezTo>
                        <a:pt x="82" y="15"/>
                        <a:pt x="80" y="11"/>
                        <a:pt x="77" y="7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70" y="0"/>
                        <a:pt x="61" y="0"/>
                        <a:pt x="55" y="6"/>
                      </a:cubicBezTo>
                      <a:cubicBezTo>
                        <a:pt x="5" y="56"/>
                        <a:pt x="5" y="56"/>
                        <a:pt x="5" y="56"/>
                      </a:cubicBezTo>
                      <a:cubicBezTo>
                        <a:pt x="0" y="62"/>
                        <a:pt x="0" y="71"/>
                        <a:pt x="5" y="76"/>
                      </a:cubicBezTo>
                      <a:cubicBezTo>
                        <a:pt x="7" y="78"/>
                        <a:pt x="7" y="78"/>
                        <a:pt x="7" y="78"/>
                      </a:cubicBezTo>
                      <a:cubicBezTo>
                        <a:pt x="10" y="81"/>
                        <a:pt x="15" y="82"/>
                        <a:pt x="20" y="81"/>
                      </a:cubicBezTo>
                      <a:cubicBezTo>
                        <a:pt x="22" y="81"/>
                        <a:pt x="25" y="79"/>
                        <a:pt x="27" y="77"/>
                      </a:cubicBezTo>
                      <a:lnTo>
                        <a:pt x="77" y="27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íSḻíḓe">
                  <a:extLst>
                    <a:ext uri="{FF2B5EF4-FFF2-40B4-BE49-F238E27FC236}">
                      <a16:creationId xmlns:a16="http://schemas.microsoft.com/office/drawing/2014/main" id="{405154DB-D270-4690-A883-4EF26001AE3B}"/>
                    </a:ext>
                  </a:extLst>
                </p:cNvPr>
                <p:cNvSpPr/>
                <p:nvPr/>
              </p:nvSpPr>
              <p:spPr bwMode="auto">
                <a:xfrm>
                  <a:off x="8768074" y="3255021"/>
                  <a:ext cx="166814" cy="165968"/>
                </a:xfrm>
                <a:custGeom>
                  <a:avLst/>
                  <a:gdLst>
                    <a:gd name="T0" fmla="*/ 77 w 83"/>
                    <a:gd name="T1" fmla="*/ 7 h 83"/>
                    <a:gd name="T2" fmla="*/ 76 w 83"/>
                    <a:gd name="T3" fmla="*/ 5 h 83"/>
                    <a:gd name="T4" fmla="*/ 57 w 83"/>
                    <a:gd name="T5" fmla="*/ 5 h 83"/>
                    <a:gd name="T6" fmla="*/ 56 w 83"/>
                    <a:gd name="T7" fmla="*/ 5 h 83"/>
                    <a:gd name="T8" fmla="*/ 6 w 83"/>
                    <a:gd name="T9" fmla="*/ 56 h 83"/>
                    <a:gd name="T10" fmla="*/ 5 w 83"/>
                    <a:gd name="T11" fmla="*/ 57 h 83"/>
                    <a:gd name="T12" fmla="*/ 6 w 83"/>
                    <a:gd name="T13" fmla="*/ 76 h 83"/>
                    <a:gd name="T14" fmla="*/ 7 w 83"/>
                    <a:gd name="T15" fmla="*/ 77 h 83"/>
                    <a:gd name="T16" fmla="*/ 27 w 83"/>
                    <a:gd name="T17" fmla="*/ 77 h 83"/>
                    <a:gd name="T18" fmla="*/ 77 w 83"/>
                    <a:gd name="T19" fmla="*/ 27 h 83"/>
                    <a:gd name="T20" fmla="*/ 77 w 83"/>
                    <a:gd name="T21" fmla="*/ 7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3" h="83">
                      <a:moveTo>
                        <a:pt x="77" y="7"/>
                      </a:move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0" y="0"/>
                        <a:pt x="62" y="0"/>
                        <a:pt x="57" y="5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0" y="62"/>
                        <a:pt x="1" y="71"/>
                        <a:pt x="6" y="76"/>
                      </a:cubicBezTo>
                      <a:cubicBezTo>
                        <a:pt x="7" y="77"/>
                        <a:pt x="7" y="77"/>
                        <a:pt x="7" y="77"/>
                      </a:cubicBezTo>
                      <a:cubicBezTo>
                        <a:pt x="13" y="83"/>
                        <a:pt x="22" y="83"/>
                        <a:pt x="27" y="77"/>
                      </a:cubicBezTo>
                      <a:cubicBezTo>
                        <a:pt x="77" y="27"/>
                        <a:pt x="77" y="27"/>
                        <a:pt x="77" y="27"/>
                      </a:cubicBezTo>
                      <a:cubicBezTo>
                        <a:pt x="83" y="21"/>
                        <a:pt x="83" y="12"/>
                        <a:pt x="77" y="7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íṥḻiďê">
                  <a:extLst>
                    <a:ext uri="{FF2B5EF4-FFF2-40B4-BE49-F238E27FC236}">
                      <a16:creationId xmlns:a16="http://schemas.microsoft.com/office/drawing/2014/main" id="{6BBBB6F1-FD9D-4529-B258-3DE1D9DE1A9A}"/>
                    </a:ext>
                  </a:extLst>
                </p:cNvPr>
                <p:cNvSpPr/>
                <p:nvPr/>
              </p:nvSpPr>
              <p:spPr bwMode="auto">
                <a:xfrm>
                  <a:off x="7120252" y="1830747"/>
                  <a:ext cx="682500" cy="709597"/>
                </a:xfrm>
                <a:custGeom>
                  <a:avLst/>
                  <a:gdLst>
                    <a:gd name="T0" fmla="*/ 222 w 341"/>
                    <a:gd name="T1" fmla="*/ 117 h 354"/>
                    <a:gd name="T2" fmla="*/ 27 w 341"/>
                    <a:gd name="T3" fmla="*/ 120 h 354"/>
                    <a:gd name="T4" fmla="*/ 304 w 341"/>
                    <a:gd name="T5" fmla="*/ 250 h 354"/>
                    <a:gd name="T6" fmla="*/ 341 w 341"/>
                    <a:gd name="T7" fmla="*/ 235 h 354"/>
                    <a:gd name="T8" fmla="*/ 222 w 341"/>
                    <a:gd name="T9" fmla="*/ 117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1" h="354">
                      <a:moveTo>
                        <a:pt x="222" y="117"/>
                      </a:moveTo>
                      <a:cubicBezTo>
                        <a:pt x="96" y="0"/>
                        <a:pt x="56" y="8"/>
                        <a:pt x="27" y="120"/>
                      </a:cubicBezTo>
                      <a:cubicBezTo>
                        <a:pt x="0" y="220"/>
                        <a:pt x="38" y="354"/>
                        <a:pt x="304" y="250"/>
                      </a:cubicBezTo>
                      <a:cubicBezTo>
                        <a:pt x="316" y="245"/>
                        <a:pt x="328" y="240"/>
                        <a:pt x="341" y="235"/>
                      </a:cubicBezTo>
                      <a:cubicBezTo>
                        <a:pt x="293" y="188"/>
                        <a:pt x="253" y="149"/>
                        <a:pt x="222" y="117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ïšlîďe">
                  <a:extLst>
                    <a:ext uri="{FF2B5EF4-FFF2-40B4-BE49-F238E27FC236}">
                      <a16:creationId xmlns:a16="http://schemas.microsoft.com/office/drawing/2014/main" id="{8F308191-9A2C-48CB-ACC2-4420BB0E1331}"/>
                    </a:ext>
                  </a:extLst>
                </p:cNvPr>
                <p:cNvSpPr/>
                <p:nvPr/>
              </p:nvSpPr>
              <p:spPr bwMode="auto">
                <a:xfrm>
                  <a:off x="7322631" y="1618207"/>
                  <a:ext cx="712984" cy="683347"/>
                </a:xfrm>
                <a:custGeom>
                  <a:avLst/>
                  <a:gdLst>
                    <a:gd name="T0" fmla="*/ 240 w 356"/>
                    <a:gd name="T1" fmla="*/ 341 h 341"/>
                    <a:gd name="T2" fmla="*/ 255 w 356"/>
                    <a:gd name="T3" fmla="*/ 304 h 341"/>
                    <a:gd name="T4" fmla="*/ 122 w 356"/>
                    <a:gd name="T5" fmla="*/ 27 h 341"/>
                    <a:gd name="T6" fmla="*/ 121 w 356"/>
                    <a:gd name="T7" fmla="*/ 223 h 341"/>
                    <a:gd name="T8" fmla="*/ 240 w 356"/>
                    <a:gd name="T9" fmla="*/ 341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341">
                      <a:moveTo>
                        <a:pt x="240" y="341"/>
                      </a:moveTo>
                      <a:cubicBezTo>
                        <a:pt x="245" y="328"/>
                        <a:pt x="250" y="316"/>
                        <a:pt x="255" y="304"/>
                      </a:cubicBezTo>
                      <a:cubicBezTo>
                        <a:pt x="356" y="36"/>
                        <a:pt x="222" y="0"/>
                        <a:pt x="122" y="27"/>
                      </a:cubicBezTo>
                      <a:cubicBezTo>
                        <a:pt x="10" y="59"/>
                        <a:pt x="0" y="94"/>
                        <a:pt x="121" y="223"/>
                      </a:cubicBezTo>
                      <a:cubicBezTo>
                        <a:pt x="152" y="255"/>
                        <a:pt x="192" y="294"/>
                        <a:pt x="240" y="341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iṥlïḋê">
              <a:extLst>
                <a:ext uri="{FF2B5EF4-FFF2-40B4-BE49-F238E27FC236}">
                  <a16:creationId xmlns:a16="http://schemas.microsoft.com/office/drawing/2014/main" id="{EE3B16B5-4F85-4558-8E81-F0B0431BACE5}"/>
                </a:ext>
              </a:extLst>
            </p:cNvPr>
            <p:cNvGrpSpPr/>
            <p:nvPr/>
          </p:nvGrpSpPr>
          <p:grpSpPr>
            <a:xfrm>
              <a:off x="4617200" y="4329414"/>
              <a:ext cx="4089870" cy="2298436"/>
              <a:chOff x="729070" y="870623"/>
              <a:chExt cx="4089872" cy="2298436"/>
            </a:xfrm>
          </p:grpSpPr>
          <p:sp>
            <p:nvSpPr>
              <p:cNvPr id="131" name="ïṩḷîdè">
                <a:extLst>
                  <a:ext uri="{FF2B5EF4-FFF2-40B4-BE49-F238E27FC236}">
                    <a16:creationId xmlns:a16="http://schemas.microsoft.com/office/drawing/2014/main" id="{20C39217-F8E5-466E-9AEB-8D9779DA1CB8}"/>
                  </a:ext>
                </a:extLst>
              </p:cNvPr>
              <p:cNvSpPr/>
              <p:nvPr/>
            </p:nvSpPr>
            <p:spPr bwMode="auto">
              <a:xfrm>
                <a:off x="729070" y="1390237"/>
                <a:ext cx="4089872" cy="1778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cs typeface="+mn-ea"/>
                    <a:sym typeface="+mn-lt"/>
                  </a:rPr>
                  <a:t>·</a:t>
                </a:r>
                <a:r>
                  <a:rPr lang="zh-CN" altLang="en-US" sz="1000" dirty="0">
                    <a:cs typeface="+mn-ea"/>
                    <a:sym typeface="+mn-lt"/>
                  </a:rPr>
                  <a:t> </a:t>
                </a:r>
                <a:r>
                  <a:rPr lang="en" altLang="zh-CN" sz="1600" dirty="0">
                    <a:cs typeface="+mn-ea"/>
                    <a:sym typeface="+mn-lt"/>
                  </a:rPr>
                  <a:t>Dataset: Chinese Standard Mandarin Speech Corpus</a:t>
                </a:r>
                <a:r>
                  <a:rPr lang="zh-CN" altLang="en" sz="1600" dirty="0">
                    <a:cs typeface="+mn-ea"/>
                    <a:sym typeface="+mn-lt"/>
                  </a:rPr>
                  <a:t>（</a:t>
                </a:r>
                <a:r>
                  <a:rPr lang="en" altLang="zh-CN" sz="1600" dirty="0">
                    <a:cs typeface="+mn-ea"/>
                    <a:sym typeface="+mn-lt"/>
                  </a:rPr>
                  <a:t>10000 Sentences</a:t>
                </a:r>
                <a:r>
                  <a:rPr lang="zh-CN" altLang="en" sz="1600" dirty="0">
                    <a:cs typeface="+mn-ea"/>
                    <a:sym typeface="+mn-lt"/>
                  </a:rPr>
                  <a:t>）</a:t>
                </a:r>
                <a:endParaRPr lang="en-US" altLang="zh-CN" sz="160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cs typeface="+mn-ea"/>
                    <a:sym typeface="+mn-lt"/>
                  </a:rPr>
                  <a:t>·</a:t>
                </a:r>
                <a:r>
                  <a:rPr lang="zh-CN" altLang="en-US" sz="1600" dirty="0">
                    <a:cs typeface="+mn-ea"/>
                    <a:sym typeface="+mn-lt"/>
                  </a:rPr>
                  <a:t> </a:t>
                </a:r>
                <a:r>
                  <a:rPr lang="en" altLang="zh-CN" sz="1600" dirty="0">
                    <a:cs typeface="+mn-ea"/>
                    <a:sym typeface="+mn-lt"/>
                  </a:rPr>
                  <a:t>Hardware: 1 Titan </a:t>
                </a:r>
                <a:r>
                  <a:rPr lang="en" altLang="zh-CN" sz="1600" dirty="0" err="1">
                    <a:cs typeface="+mn-ea"/>
                    <a:sym typeface="+mn-lt"/>
                  </a:rPr>
                  <a:t>Xp</a:t>
                </a:r>
                <a:r>
                  <a:rPr lang="en" altLang="zh-CN" sz="1600" dirty="0">
                    <a:cs typeface="+mn-ea"/>
                    <a:sym typeface="+mn-lt"/>
                  </a:rPr>
                  <a:t> GPU.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cs typeface="+mn-ea"/>
                    <a:sym typeface="+mn-lt"/>
                  </a:rPr>
                  <a:t>·</a:t>
                </a:r>
                <a:r>
                  <a:rPr lang="zh-CN" altLang="en-US" sz="1600" dirty="0">
                    <a:cs typeface="+mn-ea"/>
                    <a:sym typeface="+mn-lt"/>
                  </a:rPr>
                  <a:t> </a:t>
                </a:r>
                <a:r>
                  <a:rPr lang="en" altLang="zh-CN" sz="1600" dirty="0">
                    <a:cs typeface="+mn-ea"/>
                    <a:sym typeface="+mn-lt"/>
                  </a:rPr>
                  <a:t>Train the model for 96,000 steps. (~ 48 hours)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cs typeface="+mn-ea"/>
                    <a:sym typeface="+mn-lt"/>
                  </a:rPr>
                  <a:t>·</a:t>
                </a:r>
                <a:r>
                  <a:rPr lang="zh-CN" altLang="en-US" sz="1600" dirty="0">
                    <a:cs typeface="+mn-ea"/>
                    <a:sym typeface="+mn-lt"/>
                  </a:rPr>
                  <a:t> </a:t>
                </a:r>
                <a:r>
                  <a:rPr lang="en" altLang="zh-CN" sz="1600" dirty="0">
                    <a:cs typeface="+mn-ea"/>
                    <a:sym typeface="+mn-lt"/>
                  </a:rPr>
                  <a:t>DEMO: "</a:t>
                </a:r>
                <a:r>
                  <a:rPr lang="zh-CN" altLang="en-US" sz="1600" dirty="0">
                    <a:cs typeface="+mn-ea"/>
                    <a:sym typeface="+mn-lt"/>
                  </a:rPr>
                  <a:t>我爱计算机科学！</a:t>
                </a:r>
                <a:r>
                  <a:rPr lang="en-US" altLang="zh-CN" sz="1600" dirty="0">
                    <a:cs typeface="+mn-ea"/>
                    <a:sym typeface="+mn-lt"/>
                  </a:rPr>
                  <a:t>"</a:t>
                </a:r>
              </a:p>
            </p:txBody>
          </p:sp>
          <p:sp>
            <p:nvSpPr>
              <p:cNvPr id="132" name="iŝḻïḋe">
                <a:extLst>
                  <a:ext uri="{FF2B5EF4-FFF2-40B4-BE49-F238E27FC236}">
                    <a16:creationId xmlns:a16="http://schemas.microsoft.com/office/drawing/2014/main" id="{55A7A5BE-19F8-49BA-960B-F615DE481D80}"/>
                  </a:ext>
                </a:extLst>
              </p:cNvPr>
              <p:cNvSpPr txBox="1"/>
              <p:nvPr/>
            </p:nvSpPr>
            <p:spPr bwMode="auto">
              <a:xfrm>
                <a:off x="1526594" y="870623"/>
                <a:ext cx="21056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cs typeface="+mn-ea"/>
                    <a:sym typeface="+mn-lt"/>
                  </a:rPr>
                  <a:t>Chinese support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7320F0FE-AEAF-4390-8E58-70523E5FE31D}"/>
              </a:ext>
            </a:extLst>
          </p:cNvPr>
          <p:cNvGrpSpPr/>
          <p:nvPr/>
        </p:nvGrpSpPr>
        <p:grpSpPr>
          <a:xfrm>
            <a:off x="6985325" y="1404923"/>
            <a:ext cx="4346531" cy="3177153"/>
            <a:chOff x="7996453" y="1628801"/>
            <a:chExt cx="4346531" cy="3177153"/>
          </a:xfrm>
        </p:grpSpPr>
        <p:grpSp>
          <p:nvGrpSpPr>
            <p:cNvPr id="6" name="iš1idè" descr="aQUAAB+LCAAAAAAABADFklFPwjAQx79L1bdJChoIexsaDA+KCUQfDA91PVjJ2pGuMxiy7267tWOwifBk9tJd/3f3+19vh67V9waQj2acSPXIyEoSPlHAkYcmFPkii2MPjZigTKyeZJJtUuR/7Kq0+s07U9EbiTMwuYIpRuLy12/oneyZCcYzbmW4g3WIbGuhLi6DjNIY6rKJUCC/qg5dEyvOMyV1g3EiOVG64Q7nN8heIb8/7ODcJFPY6kIempdYjsfimQG0+jQXxmZA11mqOAi1T3olenSgqVr8NvP26gqndzyP22HLRHoDXHiwlWcR2cCLLmV47QRMCC0qcwewuq8+HNjOvV9557C90KHJqHtre46T9EXLPbwlaMNetIBXi/iQxIn8exGdrHE/XS5ZCPMIODjNnAkVCKqZqdvCkWSrSAlIUxuYfq4hVLU0f2BUWRrpmlfj8T0O+sM75OzhvG0bXcNzt/FIf84zFSn1d9J+U1BBGOoxW/LSUBFv+HT4l+yhwzx4yzJ4YgX/zVzvkjU95W2hvx+9wdA7aQUAAA==">
              <a:extLst>
                <a:ext uri="{FF2B5EF4-FFF2-40B4-BE49-F238E27FC236}">
                  <a16:creationId xmlns:a16="http://schemas.microsoft.com/office/drawing/2014/main" id="{E7FF6059-7027-4802-817C-35C07FF9DF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88287" y="1628801"/>
              <a:ext cx="2715452" cy="2629441"/>
              <a:chOff x="4133740" y="1528900"/>
              <a:chExt cx="3924508" cy="3800206"/>
            </a:xfrm>
          </p:grpSpPr>
          <p:grpSp>
            <p:nvGrpSpPr>
              <p:cNvPr id="13" name="îsḷîḓê">
                <a:extLst>
                  <a:ext uri="{FF2B5EF4-FFF2-40B4-BE49-F238E27FC236}">
                    <a16:creationId xmlns:a16="http://schemas.microsoft.com/office/drawing/2014/main" id="{13AEAC8B-1343-44AA-B946-047CDB60AFC4}"/>
                  </a:ext>
                </a:extLst>
              </p:cNvPr>
              <p:cNvGrpSpPr/>
              <p:nvPr/>
            </p:nvGrpSpPr>
            <p:grpSpPr>
              <a:xfrm>
                <a:off x="4133740" y="1528900"/>
                <a:ext cx="3924508" cy="3800206"/>
                <a:chOff x="7110091" y="1594497"/>
                <a:chExt cx="4544635" cy="4400684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28" name="íśľîḍè">
                  <a:extLst>
                    <a:ext uri="{FF2B5EF4-FFF2-40B4-BE49-F238E27FC236}">
                      <a16:creationId xmlns:a16="http://schemas.microsoft.com/office/drawing/2014/main" id="{66E83FD4-851C-46E3-A5A3-76B4B2170ADC}"/>
                    </a:ext>
                  </a:extLst>
                </p:cNvPr>
                <p:cNvSpPr/>
                <p:nvPr/>
              </p:nvSpPr>
              <p:spPr bwMode="auto">
                <a:xfrm>
                  <a:off x="7846784" y="2420102"/>
                  <a:ext cx="535161" cy="530080"/>
                </a:xfrm>
                <a:custGeom>
                  <a:avLst/>
                  <a:gdLst>
                    <a:gd name="T0" fmla="*/ 239 w 267"/>
                    <a:gd name="T1" fmla="*/ 134 h 265"/>
                    <a:gd name="T2" fmla="*/ 229 w 267"/>
                    <a:gd name="T3" fmla="*/ 88 h 265"/>
                    <a:gd name="T4" fmla="*/ 253 w 267"/>
                    <a:gd name="T5" fmla="*/ 76 h 265"/>
                    <a:gd name="T6" fmla="*/ 215 w 267"/>
                    <a:gd name="T7" fmla="*/ 30 h 265"/>
                    <a:gd name="T8" fmla="*/ 199 w 267"/>
                    <a:gd name="T9" fmla="*/ 51 h 265"/>
                    <a:gd name="T10" fmla="*/ 156 w 267"/>
                    <a:gd name="T11" fmla="*/ 31 h 265"/>
                    <a:gd name="T12" fmla="*/ 162 w 267"/>
                    <a:gd name="T13" fmla="*/ 5 h 265"/>
                    <a:gd name="T14" fmla="*/ 103 w 267"/>
                    <a:gd name="T15" fmla="*/ 5 h 265"/>
                    <a:gd name="T16" fmla="*/ 109 w 267"/>
                    <a:gd name="T17" fmla="*/ 31 h 265"/>
                    <a:gd name="T18" fmla="*/ 66 w 267"/>
                    <a:gd name="T19" fmla="*/ 52 h 265"/>
                    <a:gd name="T20" fmla="*/ 49 w 267"/>
                    <a:gd name="T21" fmla="*/ 31 h 265"/>
                    <a:gd name="T22" fmla="*/ 12 w 267"/>
                    <a:gd name="T23" fmla="*/ 77 h 265"/>
                    <a:gd name="T24" fmla="*/ 37 w 267"/>
                    <a:gd name="T25" fmla="*/ 89 h 265"/>
                    <a:gd name="T26" fmla="*/ 27 w 267"/>
                    <a:gd name="T27" fmla="*/ 135 h 265"/>
                    <a:gd name="T28" fmla="*/ 27 w 267"/>
                    <a:gd name="T29" fmla="*/ 135 h 265"/>
                    <a:gd name="T30" fmla="*/ 0 w 267"/>
                    <a:gd name="T31" fmla="*/ 135 h 265"/>
                    <a:gd name="T32" fmla="*/ 13 w 267"/>
                    <a:gd name="T33" fmla="*/ 193 h 265"/>
                    <a:gd name="T34" fmla="*/ 37 w 267"/>
                    <a:gd name="T35" fmla="*/ 181 h 265"/>
                    <a:gd name="T36" fmla="*/ 66 w 267"/>
                    <a:gd name="T37" fmla="*/ 218 h 265"/>
                    <a:gd name="T38" fmla="*/ 50 w 267"/>
                    <a:gd name="T39" fmla="*/ 239 h 265"/>
                    <a:gd name="T40" fmla="*/ 103 w 267"/>
                    <a:gd name="T41" fmla="*/ 265 h 265"/>
                    <a:gd name="T42" fmla="*/ 109 w 267"/>
                    <a:gd name="T43" fmla="*/ 239 h 265"/>
                    <a:gd name="T44" fmla="*/ 133 w 267"/>
                    <a:gd name="T45" fmla="*/ 241 h 265"/>
                    <a:gd name="T46" fmla="*/ 156 w 267"/>
                    <a:gd name="T47" fmla="*/ 239 h 265"/>
                    <a:gd name="T48" fmla="*/ 162 w 267"/>
                    <a:gd name="T49" fmla="*/ 265 h 265"/>
                    <a:gd name="T50" fmla="*/ 216 w 267"/>
                    <a:gd name="T51" fmla="*/ 239 h 265"/>
                    <a:gd name="T52" fmla="*/ 199 w 267"/>
                    <a:gd name="T53" fmla="*/ 218 h 265"/>
                    <a:gd name="T54" fmla="*/ 229 w 267"/>
                    <a:gd name="T55" fmla="*/ 181 h 265"/>
                    <a:gd name="T56" fmla="*/ 253 w 267"/>
                    <a:gd name="T57" fmla="*/ 193 h 265"/>
                    <a:gd name="T58" fmla="*/ 267 w 267"/>
                    <a:gd name="T59" fmla="*/ 135 h 265"/>
                    <a:gd name="T60" fmla="*/ 267 w 267"/>
                    <a:gd name="T61" fmla="*/ 134 h 265"/>
                    <a:gd name="T62" fmla="*/ 239 w 267"/>
                    <a:gd name="T63" fmla="*/ 134 h 265"/>
                    <a:gd name="T64" fmla="*/ 75 w 267"/>
                    <a:gd name="T65" fmla="*/ 135 h 265"/>
                    <a:gd name="T66" fmla="*/ 133 w 267"/>
                    <a:gd name="T67" fmla="*/ 77 h 265"/>
                    <a:gd name="T68" fmla="*/ 190 w 267"/>
                    <a:gd name="T69" fmla="*/ 135 h 265"/>
                    <a:gd name="T70" fmla="*/ 133 w 267"/>
                    <a:gd name="T71" fmla="*/ 192 h 265"/>
                    <a:gd name="T72" fmla="*/ 75 w 267"/>
                    <a:gd name="T73" fmla="*/ 13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67" h="265">
                      <a:moveTo>
                        <a:pt x="239" y="134"/>
                      </a:moveTo>
                      <a:cubicBezTo>
                        <a:pt x="239" y="114"/>
                        <a:pt x="235" y="102"/>
                        <a:pt x="229" y="88"/>
                      </a:cubicBezTo>
                      <a:cubicBezTo>
                        <a:pt x="253" y="76"/>
                        <a:pt x="253" y="76"/>
                        <a:pt x="253" y="76"/>
                      </a:cubicBezTo>
                      <a:cubicBezTo>
                        <a:pt x="244" y="59"/>
                        <a:pt x="231" y="43"/>
                        <a:pt x="215" y="30"/>
                      </a:cubicBezTo>
                      <a:cubicBezTo>
                        <a:pt x="199" y="51"/>
                        <a:pt x="199" y="51"/>
                        <a:pt x="199" y="51"/>
                      </a:cubicBezTo>
                      <a:cubicBezTo>
                        <a:pt x="187" y="41"/>
                        <a:pt x="172" y="34"/>
                        <a:pt x="156" y="31"/>
                      </a:cubicBezTo>
                      <a:cubicBezTo>
                        <a:pt x="162" y="5"/>
                        <a:pt x="162" y="5"/>
                        <a:pt x="162" y="5"/>
                      </a:cubicBezTo>
                      <a:cubicBezTo>
                        <a:pt x="143" y="0"/>
                        <a:pt x="122" y="0"/>
                        <a:pt x="103" y="5"/>
                      </a:cubicBezTo>
                      <a:cubicBezTo>
                        <a:pt x="109" y="31"/>
                        <a:pt x="109" y="31"/>
                        <a:pt x="109" y="31"/>
                      </a:cubicBezTo>
                      <a:cubicBezTo>
                        <a:pt x="93" y="35"/>
                        <a:pt x="78" y="42"/>
                        <a:pt x="66" y="52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34" y="43"/>
                        <a:pt x="21" y="59"/>
                        <a:pt x="12" y="77"/>
                      </a:cubicBezTo>
                      <a:cubicBezTo>
                        <a:pt x="37" y="89"/>
                        <a:pt x="37" y="89"/>
                        <a:pt x="37" y="89"/>
                      </a:cubicBezTo>
                      <a:cubicBezTo>
                        <a:pt x="30" y="103"/>
                        <a:pt x="27" y="118"/>
                        <a:pt x="27" y="135"/>
                      </a:cubicBezTo>
                      <a:cubicBezTo>
                        <a:pt x="27" y="135"/>
                        <a:pt x="27" y="135"/>
                        <a:pt x="27" y="135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55"/>
                        <a:pt x="4" y="175"/>
                        <a:pt x="13" y="193"/>
                      </a:cubicBezTo>
                      <a:cubicBezTo>
                        <a:pt x="37" y="181"/>
                        <a:pt x="37" y="181"/>
                        <a:pt x="37" y="181"/>
                      </a:cubicBezTo>
                      <a:cubicBezTo>
                        <a:pt x="44" y="196"/>
                        <a:pt x="54" y="208"/>
                        <a:pt x="66" y="218"/>
                      </a:cubicBezTo>
                      <a:cubicBezTo>
                        <a:pt x="50" y="239"/>
                        <a:pt x="50" y="239"/>
                        <a:pt x="50" y="239"/>
                      </a:cubicBezTo>
                      <a:cubicBezTo>
                        <a:pt x="65" y="252"/>
                        <a:pt x="84" y="260"/>
                        <a:pt x="103" y="265"/>
                      </a:cubicBezTo>
                      <a:cubicBezTo>
                        <a:pt x="109" y="239"/>
                        <a:pt x="109" y="239"/>
                        <a:pt x="109" y="239"/>
                      </a:cubicBezTo>
                      <a:cubicBezTo>
                        <a:pt x="117" y="240"/>
                        <a:pt x="125" y="241"/>
                        <a:pt x="133" y="241"/>
                      </a:cubicBezTo>
                      <a:cubicBezTo>
                        <a:pt x="141" y="241"/>
                        <a:pt x="149" y="240"/>
                        <a:pt x="156" y="239"/>
                      </a:cubicBezTo>
                      <a:cubicBezTo>
                        <a:pt x="162" y="265"/>
                        <a:pt x="162" y="265"/>
                        <a:pt x="162" y="265"/>
                      </a:cubicBezTo>
                      <a:cubicBezTo>
                        <a:pt x="182" y="260"/>
                        <a:pt x="200" y="251"/>
                        <a:pt x="216" y="239"/>
                      </a:cubicBezTo>
                      <a:cubicBezTo>
                        <a:pt x="199" y="218"/>
                        <a:pt x="199" y="218"/>
                        <a:pt x="199" y="218"/>
                      </a:cubicBezTo>
                      <a:cubicBezTo>
                        <a:pt x="212" y="208"/>
                        <a:pt x="222" y="196"/>
                        <a:pt x="229" y="181"/>
                      </a:cubicBezTo>
                      <a:cubicBezTo>
                        <a:pt x="253" y="193"/>
                        <a:pt x="253" y="193"/>
                        <a:pt x="253" y="193"/>
                      </a:cubicBezTo>
                      <a:cubicBezTo>
                        <a:pt x="262" y="174"/>
                        <a:pt x="267" y="155"/>
                        <a:pt x="267" y="135"/>
                      </a:cubicBezTo>
                      <a:cubicBezTo>
                        <a:pt x="267" y="134"/>
                        <a:pt x="267" y="134"/>
                        <a:pt x="267" y="134"/>
                      </a:cubicBezTo>
                      <a:lnTo>
                        <a:pt x="239" y="134"/>
                      </a:lnTo>
                      <a:close/>
                      <a:moveTo>
                        <a:pt x="75" y="135"/>
                      </a:moveTo>
                      <a:cubicBezTo>
                        <a:pt x="75" y="103"/>
                        <a:pt x="101" y="77"/>
                        <a:pt x="133" y="77"/>
                      </a:cubicBezTo>
                      <a:cubicBezTo>
                        <a:pt x="164" y="77"/>
                        <a:pt x="190" y="103"/>
                        <a:pt x="190" y="135"/>
                      </a:cubicBezTo>
                      <a:cubicBezTo>
                        <a:pt x="190" y="166"/>
                        <a:pt x="164" y="192"/>
                        <a:pt x="133" y="192"/>
                      </a:cubicBezTo>
                      <a:cubicBezTo>
                        <a:pt x="101" y="192"/>
                        <a:pt x="75" y="166"/>
                        <a:pt x="75" y="13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íṥ1íḍê">
                  <a:extLst>
                    <a:ext uri="{FF2B5EF4-FFF2-40B4-BE49-F238E27FC236}">
                      <a16:creationId xmlns:a16="http://schemas.microsoft.com/office/drawing/2014/main" id="{8B9580FF-0CBF-4F31-A77E-C245194A2F58}"/>
                    </a:ext>
                  </a:extLst>
                </p:cNvPr>
                <p:cNvSpPr/>
                <p:nvPr/>
              </p:nvSpPr>
              <p:spPr bwMode="auto">
                <a:xfrm>
                  <a:off x="10795251" y="3935827"/>
                  <a:ext cx="573266" cy="138871"/>
                </a:xfrm>
                <a:custGeom>
                  <a:avLst/>
                  <a:gdLst>
                    <a:gd name="T0" fmla="*/ 677 w 677"/>
                    <a:gd name="T1" fmla="*/ 142 h 164"/>
                    <a:gd name="T2" fmla="*/ 672 w 677"/>
                    <a:gd name="T3" fmla="*/ 0 h 164"/>
                    <a:gd name="T4" fmla="*/ 0 w 677"/>
                    <a:gd name="T5" fmla="*/ 22 h 164"/>
                    <a:gd name="T6" fmla="*/ 5 w 677"/>
                    <a:gd name="T7" fmla="*/ 164 h 164"/>
                    <a:gd name="T8" fmla="*/ 677 w 677"/>
                    <a:gd name="T9" fmla="*/ 142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7" h="164">
                      <a:moveTo>
                        <a:pt x="677" y="142"/>
                      </a:moveTo>
                      <a:lnTo>
                        <a:pt x="672" y="0"/>
                      </a:lnTo>
                      <a:lnTo>
                        <a:pt x="0" y="22"/>
                      </a:lnTo>
                      <a:lnTo>
                        <a:pt x="5" y="164"/>
                      </a:lnTo>
                      <a:lnTo>
                        <a:pt x="677" y="14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íṣlíḓé">
                  <a:extLst>
                    <a:ext uri="{FF2B5EF4-FFF2-40B4-BE49-F238E27FC236}">
                      <a16:creationId xmlns:a16="http://schemas.microsoft.com/office/drawing/2014/main" id="{223938C8-729A-42AB-B864-C4E11F15F7AF}"/>
                    </a:ext>
                  </a:extLst>
                </p:cNvPr>
                <p:cNvSpPr/>
                <p:nvPr/>
              </p:nvSpPr>
              <p:spPr bwMode="auto">
                <a:xfrm>
                  <a:off x="10801178" y="4112803"/>
                  <a:ext cx="300605" cy="138024"/>
                </a:xfrm>
                <a:custGeom>
                  <a:avLst/>
                  <a:gdLst>
                    <a:gd name="T0" fmla="*/ 355 w 355"/>
                    <a:gd name="T1" fmla="*/ 151 h 163"/>
                    <a:gd name="T2" fmla="*/ 350 w 355"/>
                    <a:gd name="T3" fmla="*/ 0 h 163"/>
                    <a:gd name="T4" fmla="*/ 0 w 355"/>
                    <a:gd name="T5" fmla="*/ 11 h 163"/>
                    <a:gd name="T6" fmla="*/ 5 w 355"/>
                    <a:gd name="T7" fmla="*/ 163 h 163"/>
                    <a:gd name="T8" fmla="*/ 355 w 355"/>
                    <a:gd name="T9" fmla="*/ 151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5" h="163">
                      <a:moveTo>
                        <a:pt x="355" y="151"/>
                      </a:moveTo>
                      <a:lnTo>
                        <a:pt x="350" y="0"/>
                      </a:lnTo>
                      <a:lnTo>
                        <a:pt x="0" y="11"/>
                      </a:lnTo>
                      <a:lnTo>
                        <a:pt x="5" y="163"/>
                      </a:lnTo>
                      <a:lnTo>
                        <a:pt x="355" y="15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ïṥ1îḑe">
                  <a:extLst>
                    <a:ext uri="{FF2B5EF4-FFF2-40B4-BE49-F238E27FC236}">
                      <a16:creationId xmlns:a16="http://schemas.microsoft.com/office/drawing/2014/main" id="{2CD131E8-F3D5-4F8B-AF34-77EEADDC2F32}"/>
                    </a:ext>
                  </a:extLst>
                </p:cNvPr>
                <p:cNvSpPr/>
                <p:nvPr/>
              </p:nvSpPr>
              <p:spPr bwMode="auto">
                <a:xfrm>
                  <a:off x="10807105" y="4284698"/>
                  <a:ext cx="451330" cy="133790"/>
                </a:xfrm>
                <a:custGeom>
                  <a:avLst/>
                  <a:gdLst>
                    <a:gd name="T0" fmla="*/ 528 w 533"/>
                    <a:gd name="T1" fmla="*/ 0 h 158"/>
                    <a:gd name="T2" fmla="*/ 0 w 533"/>
                    <a:gd name="T3" fmla="*/ 17 h 158"/>
                    <a:gd name="T4" fmla="*/ 3 w 533"/>
                    <a:gd name="T5" fmla="*/ 158 h 158"/>
                    <a:gd name="T6" fmla="*/ 533 w 533"/>
                    <a:gd name="T7" fmla="*/ 142 h 158"/>
                    <a:gd name="T8" fmla="*/ 528 w 533"/>
                    <a:gd name="T9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3" h="158">
                      <a:moveTo>
                        <a:pt x="528" y="0"/>
                      </a:moveTo>
                      <a:lnTo>
                        <a:pt x="0" y="17"/>
                      </a:lnTo>
                      <a:lnTo>
                        <a:pt x="3" y="158"/>
                      </a:lnTo>
                      <a:lnTo>
                        <a:pt x="533" y="142"/>
                      </a:lnTo>
                      <a:lnTo>
                        <a:pt x="528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îṡľíḋé">
                  <a:extLst>
                    <a:ext uri="{FF2B5EF4-FFF2-40B4-BE49-F238E27FC236}">
                      <a16:creationId xmlns:a16="http://schemas.microsoft.com/office/drawing/2014/main" id="{C15224AC-B803-4A37-8537-C43973D05CF3}"/>
                    </a:ext>
                  </a:extLst>
                </p:cNvPr>
                <p:cNvSpPr/>
                <p:nvPr/>
              </p:nvSpPr>
              <p:spPr bwMode="auto">
                <a:xfrm>
                  <a:off x="10727509" y="3807964"/>
                  <a:ext cx="626613" cy="636774"/>
                </a:xfrm>
                <a:custGeom>
                  <a:avLst/>
                  <a:gdLst>
                    <a:gd name="T0" fmla="*/ 92 w 740"/>
                    <a:gd name="T1" fmla="*/ 523 h 752"/>
                    <a:gd name="T2" fmla="*/ 87 w 740"/>
                    <a:gd name="T3" fmla="*/ 371 h 752"/>
                    <a:gd name="T4" fmla="*/ 85 w 740"/>
                    <a:gd name="T5" fmla="*/ 315 h 752"/>
                    <a:gd name="T6" fmla="*/ 80 w 740"/>
                    <a:gd name="T7" fmla="*/ 173 h 752"/>
                    <a:gd name="T8" fmla="*/ 78 w 740"/>
                    <a:gd name="T9" fmla="*/ 97 h 752"/>
                    <a:gd name="T10" fmla="*/ 740 w 740"/>
                    <a:gd name="T11" fmla="*/ 76 h 752"/>
                    <a:gd name="T12" fmla="*/ 738 w 740"/>
                    <a:gd name="T13" fmla="*/ 0 h 752"/>
                    <a:gd name="T14" fmla="*/ 61 w 740"/>
                    <a:gd name="T15" fmla="*/ 21 h 752"/>
                    <a:gd name="T16" fmla="*/ 0 w 740"/>
                    <a:gd name="T17" fmla="*/ 24 h 752"/>
                    <a:gd name="T18" fmla="*/ 23 w 740"/>
                    <a:gd name="T19" fmla="*/ 752 h 752"/>
                    <a:gd name="T20" fmla="*/ 99 w 740"/>
                    <a:gd name="T21" fmla="*/ 750 h 752"/>
                    <a:gd name="T22" fmla="*/ 97 w 740"/>
                    <a:gd name="T23" fmla="*/ 721 h 752"/>
                    <a:gd name="T24" fmla="*/ 94 w 740"/>
                    <a:gd name="T25" fmla="*/ 580 h 752"/>
                    <a:gd name="T26" fmla="*/ 92 w 740"/>
                    <a:gd name="T27" fmla="*/ 523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0" h="752">
                      <a:moveTo>
                        <a:pt x="92" y="523"/>
                      </a:moveTo>
                      <a:lnTo>
                        <a:pt x="87" y="371"/>
                      </a:lnTo>
                      <a:lnTo>
                        <a:pt x="85" y="315"/>
                      </a:lnTo>
                      <a:lnTo>
                        <a:pt x="80" y="173"/>
                      </a:lnTo>
                      <a:lnTo>
                        <a:pt x="78" y="97"/>
                      </a:lnTo>
                      <a:lnTo>
                        <a:pt x="740" y="76"/>
                      </a:lnTo>
                      <a:lnTo>
                        <a:pt x="738" y="0"/>
                      </a:lnTo>
                      <a:lnTo>
                        <a:pt x="61" y="21"/>
                      </a:lnTo>
                      <a:lnTo>
                        <a:pt x="0" y="24"/>
                      </a:lnTo>
                      <a:lnTo>
                        <a:pt x="23" y="752"/>
                      </a:lnTo>
                      <a:lnTo>
                        <a:pt x="99" y="750"/>
                      </a:lnTo>
                      <a:lnTo>
                        <a:pt x="97" y="721"/>
                      </a:lnTo>
                      <a:lnTo>
                        <a:pt x="94" y="580"/>
                      </a:lnTo>
                      <a:lnTo>
                        <a:pt x="92" y="52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ïṣlidé">
                  <a:extLst>
                    <a:ext uri="{FF2B5EF4-FFF2-40B4-BE49-F238E27FC236}">
                      <a16:creationId xmlns:a16="http://schemas.microsoft.com/office/drawing/2014/main" id="{29D95EBF-8ADD-4AD1-B232-CC9FF8BEDA6D}"/>
                    </a:ext>
                  </a:extLst>
                </p:cNvPr>
                <p:cNvSpPr/>
                <p:nvPr/>
              </p:nvSpPr>
              <p:spPr bwMode="auto">
                <a:xfrm>
                  <a:off x="10118678" y="1817199"/>
                  <a:ext cx="358185" cy="464032"/>
                </a:xfrm>
                <a:custGeom>
                  <a:avLst/>
                  <a:gdLst>
                    <a:gd name="T0" fmla="*/ 179 w 179"/>
                    <a:gd name="T1" fmla="*/ 134 h 232"/>
                    <a:gd name="T2" fmla="*/ 140 w 179"/>
                    <a:gd name="T3" fmla="*/ 119 h 232"/>
                    <a:gd name="T4" fmla="*/ 138 w 179"/>
                    <a:gd name="T5" fmla="*/ 24 h 232"/>
                    <a:gd name="T6" fmla="*/ 109 w 179"/>
                    <a:gd name="T7" fmla="*/ 31 h 232"/>
                    <a:gd name="T8" fmla="*/ 91 w 179"/>
                    <a:gd name="T9" fmla="*/ 95 h 232"/>
                    <a:gd name="T10" fmla="*/ 26 w 179"/>
                    <a:gd name="T11" fmla="*/ 90 h 232"/>
                    <a:gd name="T12" fmla="*/ 18 w 179"/>
                    <a:gd name="T13" fmla="*/ 120 h 232"/>
                    <a:gd name="T14" fmla="*/ 16 w 179"/>
                    <a:gd name="T15" fmla="*/ 152 h 232"/>
                    <a:gd name="T16" fmla="*/ 17 w 179"/>
                    <a:gd name="T17" fmla="*/ 185 h 232"/>
                    <a:gd name="T18" fmla="*/ 34 w 179"/>
                    <a:gd name="T19" fmla="*/ 219 h 232"/>
                    <a:gd name="T20" fmla="*/ 131 w 179"/>
                    <a:gd name="T21" fmla="*/ 211 h 232"/>
                    <a:gd name="T22" fmla="*/ 175 w 179"/>
                    <a:gd name="T23" fmla="*/ 207 h 232"/>
                    <a:gd name="T24" fmla="*/ 179 w 179"/>
                    <a:gd name="T25" fmla="*/ 134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9" h="232">
                      <a:moveTo>
                        <a:pt x="179" y="134"/>
                      </a:moveTo>
                      <a:cubicBezTo>
                        <a:pt x="164" y="133"/>
                        <a:pt x="150" y="129"/>
                        <a:pt x="140" y="119"/>
                      </a:cubicBezTo>
                      <a:cubicBezTo>
                        <a:pt x="123" y="102"/>
                        <a:pt x="132" y="47"/>
                        <a:pt x="138" y="24"/>
                      </a:cubicBezTo>
                      <a:cubicBezTo>
                        <a:pt x="145" y="0"/>
                        <a:pt x="121" y="1"/>
                        <a:pt x="109" y="31"/>
                      </a:cubicBezTo>
                      <a:cubicBezTo>
                        <a:pt x="97" y="61"/>
                        <a:pt x="91" y="95"/>
                        <a:pt x="91" y="95"/>
                      </a:cubicBezTo>
                      <a:cubicBezTo>
                        <a:pt x="91" y="95"/>
                        <a:pt x="36" y="89"/>
                        <a:pt x="26" y="90"/>
                      </a:cubicBezTo>
                      <a:cubicBezTo>
                        <a:pt x="17" y="91"/>
                        <a:pt x="10" y="105"/>
                        <a:pt x="18" y="120"/>
                      </a:cubicBezTo>
                      <a:cubicBezTo>
                        <a:pt x="23" y="131"/>
                        <a:pt x="7" y="134"/>
                        <a:pt x="16" y="152"/>
                      </a:cubicBezTo>
                      <a:cubicBezTo>
                        <a:pt x="19" y="158"/>
                        <a:pt x="2" y="166"/>
                        <a:pt x="17" y="185"/>
                      </a:cubicBezTo>
                      <a:cubicBezTo>
                        <a:pt x="22" y="192"/>
                        <a:pt x="0" y="207"/>
                        <a:pt x="34" y="219"/>
                      </a:cubicBezTo>
                      <a:cubicBezTo>
                        <a:pt x="68" y="232"/>
                        <a:pt x="116" y="221"/>
                        <a:pt x="131" y="211"/>
                      </a:cubicBezTo>
                      <a:cubicBezTo>
                        <a:pt x="144" y="202"/>
                        <a:pt x="159" y="205"/>
                        <a:pt x="175" y="207"/>
                      </a:cubicBezTo>
                      <a:lnTo>
                        <a:pt x="179" y="13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iŝlïḑé">
                  <a:extLst>
                    <a:ext uri="{FF2B5EF4-FFF2-40B4-BE49-F238E27FC236}">
                      <a16:creationId xmlns:a16="http://schemas.microsoft.com/office/drawing/2014/main" id="{DD8868C7-CD02-4252-B82D-AD15E2C9E5EF}"/>
                    </a:ext>
                  </a:extLst>
                </p:cNvPr>
                <p:cNvSpPr/>
                <p:nvPr/>
              </p:nvSpPr>
              <p:spPr bwMode="auto">
                <a:xfrm>
                  <a:off x="9439566" y="4957883"/>
                  <a:ext cx="638467" cy="897580"/>
                </a:xfrm>
                <a:custGeom>
                  <a:avLst/>
                  <a:gdLst>
                    <a:gd name="T0" fmla="*/ 32 w 319"/>
                    <a:gd name="T1" fmla="*/ 250 h 448"/>
                    <a:gd name="T2" fmla="*/ 81 w 319"/>
                    <a:gd name="T3" fmla="*/ 416 h 448"/>
                    <a:gd name="T4" fmla="*/ 247 w 319"/>
                    <a:gd name="T5" fmla="*/ 365 h 448"/>
                    <a:gd name="T6" fmla="*/ 226 w 319"/>
                    <a:gd name="T7" fmla="*/ 222 h 448"/>
                    <a:gd name="T8" fmla="*/ 256 w 319"/>
                    <a:gd name="T9" fmla="*/ 173 h 448"/>
                    <a:gd name="T10" fmla="*/ 246 w 319"/>
                    <a:gd name="T11" fmla="*/ 117 h 448"/>
                    <a:gd name="T12" fmla="*/ 305 w 319"/>
                    <a:gd name="T13" fmla="*/ 79 h 448"/>
                    <a:gd name="T14" fmla="*/ 295 w 319"/>
                    <a:gd name="T15" fmla="*/ 12 h 448"/>
                    <a:gd name="T16" fmla="*/ 234 w 319"/>
                    <a:gd name="T17" fmla="*/ 46 h 448"/>
                    <a:gd name="T18" fmla="*/ 159 w 319"/>
                    <a:gd name="T19" fmla="*/ 188 h 448"/>
                    <a:gd name="T20" fmla="*/ 32 w 319"/>
                    <a:gd name="T21" fmla="*/ 250 h 448"/>
                    <a:gd name="T22" fmla="*/ 101 w 319"/>
                    <a:gd name="T23" fmla="*/ 376 h 448"/>
                    <a:gd name="T24" fmla="*/ 89 w 319"/>
                    <a:gd name="T25" fmla="*/ 336 h 448"/>
                    <a:gd name="T26" fmla="*/ 128 w 319"/>
                    <a:gd name="T27" fmla="*/ 324 h 448"/>
                    <a:gd name="T28" fmla="*/ 141 w 319"/>
                    <a:gd name="T29" fmla="*/ 364 h 448"/>
                    <a:gd name="T30" fmla="*/ 101 w 319"/>
                    <a:gd name="T31" fmla="*/ 376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19" h="448">
                      <a:moveTo>
                        <a:pt x="32" y="250"/>
                      </a:moveTo>
                      <a:cubicBezTo>
                        <a:pt x="0" y="310"/>
                        <a:pt x="21" y="384"/>
                        <a:pt x="81" y="416"/>
                      </a:cubicBezTo>
                      <a:cubicBezTo>
                        <a:pt x="141" y="448"/>
                        <a:pt x="215" y="425"/>
                        <a:pt x="247" y="365"/>
                      </a:cubicBezTo>
                      <a:cubicBezTo>
                        <a:pt x="272" y="317"/>
                        <a:pt x="262" y="259"/>
                        <a:pt x="226" y="222"/>
                      </a:cubicBezTo>
                      <a:cubicBezTo>
                        <a:pt x="238" y="203"/>
                        <a:pt x="251" y="182"/>
                        <a:pt x="256" y="173"/>
                      </a:cubicBezTo>
                      <a:cubicBezTo>
                        <a:pt x="265" y="156"/>
                        <a:pt x="240" y="130"/>
                        <a:pt x="246" y="117"/>
                      </a:cubicBezTo>
                      <a:cubicBezTo>
                        <a:pt x="253" y="104"/>
                        <a:pt x="298" y="92"/>
                        <a:pt x="305" y="79"/>
                      </a:cubicBezTo>
                      <a:cubicBezTo>
                        <a:pt x="312" y="66"/>
                        <a:pt x="319" y="25"/>
                        <a:pt x="295" y="12"/>
                      </a:cubicBezTo>
                      <a:cubicBezTo>
                        <a:pt x="272" y="0"/>
                        <a:pt x="234" y="46"/>
                        <a:pt x="234" y="46"/>
                      </a:cubicBezTo>
                      <a:cubicBezTo>
                        <a:pt x="159" y="188"/>
                        <a:pt x="159" y="188"/>
                        <a:pt x="159" y="188"/>
                      </a:cubicBezTo>
                      <a:cubicBezTo>
                        <a:pt x="106" y="180"/>
                        <a:pt x="56" y="204"/>
                        <a:pt x="32" y="250"/>
                      </a:cubicBezTo>
                      <a:close/>
                      <a:moveTo>
                        <a:pt x="101" y="376"/>
                      </a:moveTo>
                      <a:cubicBezTo>
                        <a:pt x="86" y="369"/>
                        <a:pt x="81" y="351"/>
                        <a:pt x="89" y="336"/>
                      </a:cubicBezTo>
                      <a:cubicBezTo>
                        <a:pt x="96" y="322"/>
                        <a:pt x="114" y="317"/>
                        <a:pt x="128" y="324"/>
                      </a:cubicBezTo>
                      <a:cubicBezTo>
                        <a:pt x="143" y="332"/>
                        <a:pt x="148" y="350"/>
                        <a:pt x="141" y="364"/>
                      </a:cubicBezTo>
                      <a:cubicBezTo>
                        <a:pt x="133" y="378"/>
                        <a:pt x="115" y="384"/>
                        <a:pt x="101" y="37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íšlïḓè">
                  <a:extLst>
                    <a:ext uri="{FF2B5EF4-FFF2-40B4-BE49-F238E27FC236}">
                      <a16:creationId xmlns:a16="http://schemas.microsoft.com/office/drawing/2014/main" id="{90D48306-5297-48A8-93FE-A82C06CB8D30}"/>
                    </a:ext>
                  </a:extLst>
                </p:cNvPr>
                <p:cNvSpPr/>
                <p:nvPr/>
              </p:nvSpPr>
              <p:spPr bwMode="auto">
                <a:xfrm>
                  <a:off x="8698639" y="5166189"/>
                  <a:ext cx="953467" cy="828992"/>
                </a:xfrm>
                <a:custGeom>
                  <a:avLst/>
                  <a:gdLst>
                    <a:gd name="T0" fmla="*/ 31 w 476"/>
                    <a:gd name="T1" fmla="*/ 202 h 414"/>
                    <a:gd name="T2" fmla="*/ 17 w 476"/>
                    <a:gd name="T3" fmla="*/ 127 h 414"/>
                    <a:gd name="T4" fmla="*/ 82 w 476"/>
                    <a:gd name="T5" fmla="*/ 31 h 414"/>
                    <a:gd name="T6" fmla="*/ 156 w 476"/>
                    <a:gd name="T7" fmla="*/ 16 h 414"/>
                    <a:gd name="T8" fmla="*/ 445 w 476"/>
                    <a:gd name="T9" fmla="*/ 212 h 414"/>
                    <a:gd name="T10" fmla="*/ 459 w 476"/>
                    <a:gd name="T11" fmla="*/ 287 h 414"/>
                    <a:gd name="T12" fmla="*/ 394 w 476"/>
                    <a:gd name="T13" fmla="*/ 383 h 414"/>
                    <a:gd name="T14" fmla="*/ 320 w 476"/>
                    <a:gd name="T15" fmla="*/ 398 h 414"/>
                    <a:gd name="T16" fmla="*/ 31 w 476"/>
                    <a:gd name="T17" fmla="*/ 202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6" h="414">
                      <a:moveTo>
                        <a:pt x="31" y="202"/>
                      </a:moveTo>
                      <a:cubicBezTo>
                        <a:pt x="6" y="185"/>
                        <a:pt x="0" y="152"/>
                        <a:pt x="17" y="127"/>
                      </a:cubicBezTo>
                      <a:cubicBezTo>
                        <a:pt x="82" y="31"/>
                        <a:pt x="82" y="31"/>
                        <a:pt x="82" y="31"/>
                      </a:cubicBezTo>
                      <a:cubicBezTo>
                        <a:pt x="99" y="6"/>
                        <a:pt x="132" y="0"/>
                        <a:pt x="156" y="16"/>
                      </a:cubicBezTo>
                      <a:cubicBezTo>
                        <a:pt x="445" y="212"/>
                        <a:pt x="445" y="212"/>
                        <a:pt x="445" y="212"/>
                      </a:cubicBezTo>
                      <a:cubicBezTo>
                        <a:pt x="470" y="229"/>
                        <a:pt x="476" y="262"/>
                        <a:pt x="459" y="287"/>
                      </a:cubicBezTo>
                      <a:cubicBezTo>
                        <a:pt x="394" y="383"/>
                        <a:pt x="394" y="383"/>
                        <a:pt x="394" y="383"/>
                      </a:cubicBezTo>
                      <a:cubicBezTo>
                        <a:pt x="377" y="408"/>
                        <a:pt x="344" y="414"/>
                        <a:pt x="320" y="398"/>
                      </a:cubicBezTo>
                      <a:cubicBezTo>
                        <a:pt x="31" y="202"/>
                        <a:pt x="31" y="202"/>
                        <a:pt x="31" y="202"/>
                      </a:cubicBezTo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îŝļîďe">
                  <a:extLst>
                    <a:ext uri="{FF2B5EF4-FFF2-40B4-BE49-F238E27FC236}">
                      <a16:creationId xmlns:a16="http://schemas.microsoft.com/office/drawing/2014/main" id="{82F70AE3-FD4B-4EAA-BF45-4361D5AF7CD7}"/>
                    </a:ext>
                  </a:extLst>
                </p:cNvPr>
                <p:cNvSpPr/>
                <p:nvPr/>
              </p:nvSpPr>
              <p:spPr bwMode="auto">
                <a:xfrm>
                  <a:off x="8842590" y="5272036"/>
                  <a:ext cx="690967" cy="623226"/>
                </a:xfrm>
                <a:custGeom>
                  <a:avLst/>
                  <a:gdLst>
                    <a:gd name="T0" fmla="*/ 0 w 816"/>
                    <a:gd name="T1" fmla="*/ 338 h 736"/>
                    <a:gd name="T2" fmla="*/ 227 w 816"/>
                    <a:gd name="T3" fmla="*/ 0 h 736"/>
                    <a:gd name="T4" fmla="*/ 816 w 816"/>
                    <a:gd name="T5" fmla="*/ 400 h 736"/>
                    <a:gd name="T6" fmla="*/ 587 w 816"/>
                    <a:gd name="T7" fmla="*/ 736 h 736"/>
                    <a:gd name="T8" fmla="*/ 0 w 816"/>
                    <a:gd name="T9" fmla="*/ 338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736">
                      <a:moveTo>
                        <a:pt x="0" y="338"/>
                      </a:moveTo>
                      <a:lnTo>
                        <a:pt x="227" y="0"/>
                      </a:lnTo>
                      <a:lnTo>
                        <a:pt x="816" y="400"/>
                      </a:lnTo>
                      <a:lnTo>
                        <a:pt x="587" y="736"/>
                      </a:lnTo>
                      <a:lnTo>
                        <a:pt x="0" y="33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îŝḻidè">
                  <a:extLst>
                    <a:ext uri="{FF2B5EF4-FFF2-40B4-BE49-F238E27FC236}">
                      <a16:creationId xmlns:a16="http://schemas.microsoft.com/office/drawing/2014/main" id="{F6DFAB86-D671-4C05-9400-4971EA47BA04}"/>
                    </a:ext>
                  </a:extLst>
                </p:cNvPr>
                <p:cNvSpPr/>
                <p:nvPr/>
              </p:nvSpPr>
              <p:spPr bwMode="auto">
                <a:xfrm>
                  <a:off x="8842590" y="5272036"/>
                  <a:ext cx="690967" cy="623226"/>
                </a:xfrm>
                <a:custGeom>
                  <a:avLst/>
                  <a:gdLst>
                    <a:gd name="T0" fmla="*/ 0 w 816"/>
                    <a:gd name="T1" fmla="*/ 338 h 736"/>
                    <a:gd name="T2" fmla="*/ 227 w 816"/>
                    <a:gd name="T3" fmla="*/ 0 h 736"/>
                    <a:gd name="T4" fmla="*/ 816 w 816"/>
                    <a:gd name="T5" fmla="*/ 400 h 736"/>
                    <a:gd name="T6" fmla="*/ 587 w 816"/>
                    <a:gd name="T7" fmla="*/ 736 h 736"/>
                    <a:gd name="T8" fmla="*/ 0 w 816"/>
                    <a:gd name="T9" fmla="*/ 338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736">
                      <a:moveTo>
                        <a:pt x="0" y="338"/>
                      </a:moveTo>
                      <a:lnTo>
                        <a:pt x="227" y="0"/>
                      </a:lnTo>
                      <a:lnTo>
                        <a:pt x="816" y="400"/>
                      </a:lnTo>
                      <a:lnTo>
                        <a:pt x="587" y="736"/>
                      </a:lnTo>
                      <a:lnTo>
                        <a:pt x="0" y="338"/>
                      </a:lnTo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ïṩḻïdè">
                  <a:extLst>
                    <a:ext uri="{FF2B5EF4-FFF2-40B4-BE49-F238E27FC236}">
                      <a16:creationId xmlns:a16="http://schemas.microsoft.com/office/drawing/2014/main" id="{6EE986C3-EF59-4CE1-861C-40A7F14E9B24}"/>
                    </a:ext>
                  </a:extLst>
                </p:cNvPr>
                <p:cNvSpPr/>
                <p:nvPr/>
              </p:nvSpPr>
              <p:spPr bwMode="auto">
                <a:xfrm>
                  <a:off x="8842590" y="5267802"/>
                  <a:ext cx="500443" cy="629153"/>
                </a:xfrm>
                <a:custGeom>
                  <a:avLst/>
                  <a:gdLst>
                    <a:gd name="T0" fmla="*/ 589 w 591"/>
                    <a:gd name="T1" fmla="*/ 739 h 743"/>
                    <a:gd name="T2" fmla="*/ 587 w 591"/>
                    <a:gd name="T3" fmla="*/ 741 h 743"/>
                    <a:gd name="T4" fmla="*/ 591 w 591"/>
                    <a:gd name="T5" fmla="*/ 743 h 743"/>
                    <a:gd name="T6" fmla="*/ 589 w 591"/>
                    <a:gd name="T7" fmla="*/ 739 h 743"/>
                    <a:gd name="T8" fmla="*/ 232 w 591"/>
                    <a:gd name="T9" fmla="*/ 0 h 743"/>
                    <a:gd name="T10" fmla="*/ 0 w 591"/>
                    <a:gd name="T11" fmla="*/ 343 h 743"/>
                    <a:gd name="T12" fmla="*/ 227 w 591"/>
                    <a:gd name="T13" fmla="*/ 5 h 743"/>
                    <a:gd name="T14" fmla="*/ 237 w 591"/>
                    <a:gd name="T15" fmla="*/ 12 h 743"/>
                    <a:gd name="T16" fmla="*/ 232 w 591"/>
                    <a:gd name="T17" fmla="*/ 0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1" h="743">
                      <a:moveTo>
                        <a:pt x="589" y="739"/>
                      </a:moveTo>
                      <a:lnTo>
                        <a:pt x="587" y="741"/>
                      </a:lnTo>
                      <a:lnTo>
                        <a:pt x="591" y="743"/>
                      </a:lnTo>
                      <a:lnTo>
                        <a:pt x="589" y="739"/>
                      </a:lnTo>
                      <a:close/>
                      <a:moveTo>
                        <a:pt x="232" y="0"/>
                      </a:moveTo>
                      <a:lnTo>
                        <a:pt x="0" y="343"/>
                      </a:lnTo>
                      <a:lnTo>
                        <a:pt x="227" y="5"/>
                      </a:lnTo>
                      <a:lnTo>
                        <a:pt x="237" y="12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i$ḻiḑe">
                  <a:extLst>
                    <a:ext uri="{FF2B5EF4-FFF2-40B4-BE49-F238E27FC236}">
                      <a16:creationId xmlns:a16="http://schemas.microsoft.com/office/drawing/2014/main" id="{D68CDB3F-E54F-4CCB-A38A-774C2F96D578}"/>
                    </a:ext>
                  </a:extLst>
                </p:cNvPr>
                <p:cNvSpPr/>
                <p:nvPr/>
              </p:nvSpPr>
              <p:spPr bwMode="auto">
                <a:xfrm>
                  <a:off x="8842590" y="5267802"/>
                  <a:ext cx="500443" cy="629153"/>
                </a:xfrm>
                <a:custGeom>
                  <a:avLst/>
                  <a:gdLst>
                    <a:gd name="T0" fmla="*/ 589 w 591"/>
                    <a:gd name="T1" fmla="*/ 739 h 743"/>
                    <a:gd name="T2" fmla="*/ 587 w 591"/>
                    <a:gd name="T3" fmla="*/ 741 h 743"/>
                    <a:gd name="T4" fmla="*/ 591 w 591"/>
                    <a:gd name="T5" fmla="*/ 743 h 743"/>
                    <a:gd name="T6" fmla="*/ 589 w 591"/>
                    <a:gd name="T7" fmla="*/ 739 h 743"/>
                    <a:gd name="T8" fmla="*/ 232 w 591"/>
                    <a:gd name="T9" fmla="*/ 0 h 743"/>
                    <a:gd name="T10" fmla="*/ 0 w 591"/>
                    <a:gd name="T11" fmla="*/ 343 h 743"/>
                    <a:gd name="T12" fmla="*/ 227 w 591"/>
                    <a:gd name="T13" fmla="*/ 5 h 743"/>
                    <a:gd name="T14" fmla="*/ 237 w 591"/>
                    <a:gd name="T15" fmla="*/ 12 h 743"/>
                    <a:gd name="T16" fmla="*/ 232 w 591"/>
                    <a:gd name="T17" fmla="*/ 0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91" h="743">
                      <a:moveTo>
                        <a:pt x="589" y="739"/>
                      </a:moveTo>
                      <a:lnTo>
                        <a:pt x="587" y="741"/>
                      </a:lnTo>
                      <a:lnTo>
                        <a:pt x="591" y="743"/>
                      </a:lnTo>
                      <a:lnTo>
                        <a:pt x="589" y="739"/>
                      </a:lnTo>
                      <a:moveTo>
                        <a:pt x="232" y="0"/>
                      </a:moveTo>
                      <a:lnTo>
                        <a:pt x="0" y="343"/>
                      </a:lnTo>
                      <a:lnTo>
                        <a:pt x="227" y="5"/>
                      </a:lnTo>
                      <a:lnTo>
                        <a:pt x="237" y="12"/>
                      </a:lnTo>
                      <a:lnTo>
                        <a:pt x="232" y="0"/>
                      </a:lnTo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ïṣļïḓê">
                  <a:extLst>
                    <a:ext uri="{FF2B5EF4-FFF2-40B4-BE49-F238E27FC236}">
                      <a16:creationId xmlns:a16="http://schemas.microsoft.com/office/drawing/2014/main" id="{810138B5-8AFA-4AEA-967E-861C6706DF92}"/>
                    </a:ext>
                  </a:extLst>
                </p:cNvPr>
                <p:cNvSpPr/>
                <p:nvPr/>
              </p:nvSpPr>
              <p:spPr bwMode="auto">
                <a:xfrm>
                  <a:off x="8842590" y="5272036"/>
                  <a:ext cx="498750" cy="623226"/>
                </a:xfrm>
                <a:custGeom>
                  <a:avLst/>
                  <a:gdLst>
                    <a:gd name="T0" fmla="*/ 227 w 589"/>
                    <a:gd name="T1" fmla="*/ 0 h 736"/>
                    <a:gd name="T2" fmla="*/ 0 w 589"/>
                    <a:gd name="T3" fmla="*/ 338 h 736"/>
                    <a:gd name="T4" fmla="*/ 587 w 589"/>
                    <a:gd name="T5" fmla="*/ 736 h 736"/>
                    <a:gd name="T6" fmla="*/ 589 w 589"/>
                    <a:gd name="T7" fmla="*/ 734 h 736"/>
                    <a:gd name="T8" fmla="*/ 237 w 589"/>
                    <a:gd name="T9" fmla="*/ 7 h 736"/>
                    <a:gd name="T10" fmla="*/ 227 w 589"/>
                    <a:gd name="T11" fmla="*/ 0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9" h="736">
                      <a:moveTo>
                        <a:pt x="227" y="0"/>
                      </a:moveTo>
                      <a:lnTo>
                        <a:pt x="0" y="338"/>
                      </a:lnTo>
                      <a:lnTo>
                        <a:pt x="587" y="736"/>
                      </a:lnTo>
                      <a:lnTo>
                        <a:pt x="589" y="734"/>
                      </a:lnTo>
                      <a:lnTo>
                        <a:pt x="237" y="7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ïşļïḓè">
                  <a:extLst>
                    <a:ext uri="{FF2B5EF4-FFF2-40B4-BE49-F238E27FC236}">
                      <a16:creationId xmlns:a16="http://schemas.microsoft.com/office/drawing/2014/main" id="{1AE26B6C-82E6-41DA-8831-58F2CCA38D4A}"/>
                    </a:ext>
                  </a:extLst>
                </p:cNvPr>
                <p:cNvSpPr/>
                <p:nvPr/>
              </p:nvSpPr>
              <p:spPr bwMode="auto">
                <a:xfrm>
                  <a:off x="8842590" y="5272036"/>
                  <a:ext cx="498750" cy="623226"/>
                </a:xfrm>
                <a:custGeom>
                  <a:avLst/>
                  <a:gdLst>
                    <a:gd name="T0" fmla="*/ 227 w 589"/>
                    <a:gd name="T1" fmla="*/ 0 h 736"/>
                    <a:gd name="T2" fmla="*/ 0 w 589"/>
                    <a:gd name="T3" fmla="*/ 338 h 736"/>
                    <a:gd name="T4" fmla="*/ 587 w 589"/>
                    <a:gd name="T5" fmla="*/ 736 h 736"/>
                    <a:gd name="T6" fmla="*/ 589 w 589"/>
                    <a:gd name="T7" fmla="*/ 734 h 736"/>
                    <a:gd name="T8" fmla="*/ 237 w 589"/>
                    <a:gd name="T9" fmla="*/ 7 h 736"/>
                    <a:gd name="T10" fmla="*/ 227 w 589"/>
                    <a:gd name="T11" fmla="*/ 0 h 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9" h="736">
                      <a:moveTo>
                        <a:pt x="227" y="0"/>
                      </a:moveTo>
                      <a:lnTo>
                        <a:pt x="0" y="338"/>
                      </a:lnTo>
                      <a:lnTo>
                        <a:pt x="587" y="736"/>
                      </a:lnTo>
                      <a:lnTo>
                        <a:pt x="589" y="734"/>
                      </a:lnTo>
                      <a:lnTo>
                        <a:pt x="237" y="7"/>
                      </a:lnTo>
                      <a:lnTo>
                        <a:pt x="227" y="0"/>
                      </a:lnTo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íśḻíḋe">
                  <a:extLst>
                    <a:ext uri="{FF2B5EF4-FFF2-40B4-BE49-F238E27FC236}">
                      <a16:creationId xmlns:a16="http://schemas.microsoft.com/office/drawing/2014/main" id="{E06BCFAD-CCDF-4087-A585-76A14158D970}"/>
                    </a:ext>
                  </a:extLst>
                </p:cNvPr>
                <p:cNvSpPr/>
                <p:nvPr/>
              </p:nvSpPr>
              <p:spPr bwMode="auto">
                <a:xfrm>
                  <a:off x="8812953" y="5318609"/>
                  <a:ext cx="113468" cy="113468"/>
                </a:xfrm>
                <a:custGeom>
                  <a:avLst/>
                  <a:gdLst>
                    <a:gd name="T0" fmla="*/ 43 w 57"/>
                    <a:gd name="T1" fmla="*/ 8 h 57"/>
                    <a:gd name="T2" fmla="*/ 50 w 57"/>
                    <a:gd name="T3" fmla="*/ 43 h 57"/>
                    <a:gd name="T4" fmla="*/ 15 w 57"/>
                    <a:gd name="T5" fmla="*/ 49 h 57"/>
                    <a:gd name="T6" fmla="*/ 8 w 57"/>
                    <a:gd name="T7" fmla="*/ 15 h 57"/>
                    <a:gd name="T8" fmla="*/ 43 w 57"/>
                    <a:gd name="T9" fmla="*/ 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43" y="8"/>
                      </a:moveTo>
                      <a:cubicBezTo>
                        <a:pt x="54" y="16"/>
                        <a:pt x="57" y="31"/>
                        <a:pt x="50" y="43"/>
                      </a:cubicBezTo>
                      <a:cubicBezTo>
                        <a:pt x="42" y="54"/>
                        <a:pt x="26" y="57"/>
                        <a:pt x="15" y="49"/>
                      </a:cubicBezTo>
                      <a:cubicBezTo>
                        <a:pt x="3" y="42"/>
                        <a:pt x="0" y="26"/>
                        <a:pt x="8" y="15"/>
                      </a:cubicBezTo>
                      <a:cubicBezTo>
                        <a:pt x="16" y="3"/>
                        <a:pt x="31" y="0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í$líďé">
                  <a:extLst>
                    <a:ext uri="{FF2B5EF4-FFF2-40B4-BE49-F238E27FC236}">
                      <a16:creationId xmlns:a16="http://schemas.microsoft.com/office/drawing/2014/main" id="{648626FE-5873-4D8C-9E33-5BAF9810441E}"/>
                    </a:ext>
                  </a:extLst>
                </p:cNvPr>
                <p:cNvSpPr/>
                <p:nvPr/>
              </p:nvSpPr>
              <p:spPr bwMode="auto">
                <a:xfrm>
                  <a:off x="9419243" y="5700504"/>
                  <a:ext cx="136331" cy="182903"/>
                </a:xfrm>
                <a:custGeom>
                  <a:avLst/>
                  <a:gdLst>
                    <a:gd name="T0" fmla="*/ 4 w 68"/>
                    <a:gd name="T1" fmla="*/ 88 h 91"/>
                    <a:gd name="T2" fmla="*/ 2 w 68"/>
                    <a:gd name="T3" fmla="*/ 78 h 91"/>
                    <a:gd name="T4" fmla="*/ 52 w 68"/>
                    <a:gd name="T5" fmla="*/ 4 h 91"/>
                    <a:gd name="T6" fmla="*/ 62 w 68"/>
                    <a:gd name="T7" fmla="*/ 2 h 91"/>
                    <a:gd name="T8" fmla="*/ 64 w 68"/>
                    <a:gd name="T9" fmla="*/ 3 h 91"/>
                    <a:gd name="T10" fmla="*/ 65 w 68"/>
                    <a:gd name="T11" fmla="*/ 13 h 91"/>
                    <a:gd name="T12" fmla="*/ 15 w 68"/>
                    <a:gd name="T13" fmla="*/ 87 h 91"/>
                    <a:gd name="T14" fmla="*/ 5 w 68"/>
                    <a:gd name="T15" fmla="*/ 89 h 91"/>
                    <a:gd name="T16" fmla="*/ 4 w 68"/>
                    <a:gd name="T17" fmla="*/ 8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91">
                      <a:moveTo>
                        <a:pt x="4" y="88"/>
                      </a:moveTo>
                      <a:cubicBezTo>
                        <a:pt x="0" y="86"/>
                        <a:pt x="0" y="81"/>
                        <a:pt x="2" y="78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4" y="1"/>
                        <a:pt x="59" y="0"/>
                        <a:pt x="62" y="2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7" y="5"/>
                        <a:pt x="68" y="9"/>
                        <a:pt x="65" y="13"/>
                      </a:cubicBezTo>
                      <a:cubicBezTo>
                        <a:pt x="15" y="87"/>
                        <a:pt x="15" y="87"/>
                        <a:pt x="15" y="87"/>
                      </a:cubicBezTo>
                      <a:cubicBezTo>
                        <a:pt x="13" y="90"/>
                        <a:pt x="8" y="91"/>
                        <a:pt x="5" y="89"/>
                      </a:cubicBezTo>
                      <a:lnTo>
                        <a:pt x="4" y="8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ísļíďe">
                  <a:extLst>
                    <a:ext uri="{FF2B5EF4-FFF2-40B4-BE49-F238E27FC236}">
                      <a16:creationId xmlns:a16="http://schemas.microsoft.com/office/drawing/2014/main" id="{FDECB312-2726-4A3D-9F3C-7BEE42AE3053}"/>
                    </a:ext>
                  </a:extLst>
                </p:cNvPr>
                <p:cNvSpPr/>
                <p:nvPr/>
              </p:nvSpPr>
              <p:spPr bwMode="auto">
                <a:xfrm>
                  <a:off x="7919607" y="4603085"/>
                  <a:ext cx="889112" cy="1019516"/>
                </a:xfrm>
                <a:custGeom>
                  <a:avLst/>
                  <a:gdLst>
                    <a:gd name="T0" fmla="*/ 52 w 444"/>
                    <a:gd name="T1" fmla="*/ 392 h 509"/>
                    <a:gd name="T2" fmla="*/ 248 w 444"/>
                    <a:gd name="T3" fmla="*/ 473 h 509"/>
                    <a:gd name="T4" fmla="*/ 245 w 444"/>
                    <a:gd name="T5" fmla="*/ 481 h 509"/>
                    <a:gd name="T6" fmla="*/ 238 w 444"/>
                    <a:gd name="T7" fmla="*/ 491 h 509"/>
                    <a:gd name="T8" fmla="*/ 280 w 444"/>
                    <a:gd name="T9" fmla="*/ 509 h 509"/>
                    <a:gd name="T10" fmla="*/ 444 w 444"/>
                    <a:gd name="T11" fmla="*/ 117 h 509"/>
                    <a:gd name="T12" fmla="*/ 163 w 444"/>
                    <a:gd name="T13" fmla="*/ 0 h 509"/>
                    <a:gd name="T14" fmla="*/ 0 w 444"/>
                    <a:gd name="T15" fmla="*/ 392 h 509"/>
                    <a:gd name="T16" fmla="*/ 46 w 444"/>
                    <a:gd name="T17" fmla="*/ 411 h 509"/>
                    <a:gd name="T18" fmla="*/ 49 w 444"/>
                    <a:gd name="T19" fmla="*/ 399 h 509"/>
                    <a:gd name="T20" fmla="*/ 52 w 444"/>
                    <a:gd name="T21" fmla="*/ 392 h 509"/>
                    <a:gd name="T22" fmla="*/ 182 w 444"/>
                    <a:gd name="T23" fmla="*/ 90 h 509"/>
                    <a:gd name="T24" fmla="*/ 374 w 444"/>
                    <a:gd name="T25" fmla="*/ 170 h 509"/>
                    <a:gd name="T26" fmla="*/ 371 w 444"/>
                    <a:gd name="T27" fmla="*/ 178 h 509"/>
                    <a:gd name="T28" fmla="*/ 179 w 444"/>
                    <a:gd name="T29" fmla="*/ 98 h 509"/>
                    <a:gd name="T30" fmla="*/ 182 w 444"/>
                    <a:gd name="T31" fmla="*/ 90 h 509"/>
                    <a:gd name="T32" fmla="*/ 168 w 444"/>
                    <a:gd name="T33" fmla="*/ 124 h 509"/>
                    <a:gd name="T34" fmla="*/ 360 w 444"/>
                    <a:gd name="T35" fmla="*/ 204 h 509"/>
                    <a:gd name="T36" fmla="*/ 357 w 444"/>
                    <a:gd name="T37" fmla="*/ 211 h 509"/>
                    <a:gd name="T38" fmla="*/ 165 w 444"/>
                    <a:gd name="T39" fmla="*/ 131 h 509"/>
                    <a:gd name="T40" fmla="*/ 168 w 444"/>
                    <a:gd name="T41" fmla="*/ 124 h 509"/>
                    <a:gd name="T42" fmla="*/ 152 w 444"/>
                    <a:gd name="T43" fmla="*/ 161 h 509"/>
                    <a:gd name="T44" fmla="*/ 344 w 444"/>
                    <a:gd name="T45" fmla="*/ 241 h 509"/>
                    <a:gd name="T46" fmla="*/ 341 w 444"/>
                    <a:gd name="T47" fmla="*/ 248 h 509"/>
                    <a:gd name="T48" fmla="*/ 149 w 444"/>
                    <a:gd name="T49" fmla="*/ 168 h 509"/>
                    <a:gd name="T50" fmla="*/ 152 w 444"/>
                    <a:gd name="T51" fmla="*/ 161 h 509"/>
                    <a:gd name="T52" fmla="*/ 139 w 444"/>
                    <a:gd name="T53" fmla="*/ 194 h 509"/>
                    <a:gd name="T54" fmla="*/ 331 w 444"/>
                    <a:gd name="T55" fmla="*/ 274 h 509"/>
                    <a:gd name="T56" fmla="*/ 328 w 444"/>
                    <a:gd name="T57" fmla="*/ 281 h 509"/>
                    <a:gd name="T58" fmla="*/ 136 w 444"/>
                    <a:gd name="T59" fmla="*/ 201 h 509"/>
                    <a:gd name="T60" fmla="*/ 139 w 444"/>
                    <a:gd name="T61" fmla="*/ 194 h 509"/>
                    <a:gd name="T62" fmla="*/ 125 w 444"/>
                    <a:gd name="T63" fmla="*/ 227 h 509"/>
                    <a:gd name="T64" fmla="*/ 317 w 444"/>
                    <a:gd name="T65" fmla="*/ 307 h 509"/>
                    <a:gd name="T66" fmla="*/ 314 w 444"/>
                    <a:gd name="T67" fmla="*/ 314 h 509"/>
                    <a:gd name="T68" fmla="*/ 122 w 444"/>
                    <a:gd name="T69" fmla="*/ 234 h 509"/>
                    <a:gd name="T70" fmla="*/ 125 w 444"/>
                    <a:gd name="T71" fmla="*/ 227 h 509"/>
                    <a:gd name="T72" fmla="*/ 111 w 444"/>
                    <a:gd name="T73" fmla="*/ 260 h 509"/>
                    <a:gd name="T74" fmla="*/ 303 w 444"/>
                    <a:gd name="T75" fmla="*/ 340 h 509"/>
                    <a:gd name="T76" fmla="*/ 300 w 444"/>
                    <a:gd name="T77" fmla="*/ 348 h 509"/>
                    <a:gd name="T78" fmla="*/ 108 w 444"/>
                    <a:gd name="T79" fmla="*/ 268 h 509"/>
                    <a:gd name="T80" fmla="*/ 111 w 444"/>
                    <a:gd name="T81" fmla="*/ 260 h 509"/>
                    <a:gd name="T82" fmla="*/ 97 w 444"/>
                    <a:gd name="T83" fmla="*/ 294 h 509"/>
                    <a:gd name="T84" fmla="*/ 289 w 444"/>
                    <a:gd name="T85" fmla="*/ 374 h 509"/>
                    <a:gd name="T86" fmla="*/ 286 w 444"/>
                    <a:gd name="T87" fmla="*/ 381 h 509"/>
                    <a:gd name="T88" fmla="*/ 94 w 444"/>
                    <a:gd name="T89" fmla="*/ 301 h 509"/>
                    <a:gd name="T90" fmla="*/ 97 w 444"/>
                    <a:gd name="T91" fmla="*/ 294 h 509"/>
                    <a:gd name="T92" fmla="*/ 83 w 444"/>
                    <a:gd name="T93" fmla="*/ 327 h 509"/>
                    <a:gd name="T94" fmla="*/ 275 w 444"/>
                    <a:gd name="T95" fmla="*/ 407 h 509"/>
                    <a:gd name="T96" fmla="*/ 272 w 444"/>
                    <a:gd name="T97" fmla="*/ 414 h 509"/>
                    <a:gd name="T98" fmla="*/ 80 w 444"/>
                    <a:gd name="T99" fmla="*/ 334 h 509"/>
                    <a:gd name="T100" fmla="*/ 83 w 444"/>
                    <a:gd name="T101" fmla="*/ 327 h 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44" h="509">
                      <a:moveTo>
                        <a:pt x="52" y="392"/>
                      </a:moveTo>
                      <a:cubicBezTo>
                        <a:pt x="248" y="473"/>
                        <a:pt x="248" y="473"/>
                        <a:pt x="248" y="473"/>
                      </a:cubicBezTo>
                      <a:cubicBezTo>
                        <a:pt x="245" y="481"/>
                        <a:pt x="245" y="481"/>
                        <a:pt x="245" y="481"/>
                      </a:cubicBezTo>
                      <a:cubicBezTo>
                        <a:pt x="243" y="484"/>
                        <a:pt x="241" y="488"/>
                        <a:pt x="238" y="491"/>
                      </a:cubicBezTo>
                      <a:cubicBezTo>
                        <a:pt x="280" y="509"/>
                        <a:pt x="280" y="509"/>
                        <a:pt x="280" y="509"/>
                      </a:cubicBezTo>
                      <a:cubicBezTo>
                        <a:pt x="444" y="117"/>
                        <a:pt x="444" y="117"/>
                        <a:pt x="444" y="117"/>
                      </a:cubicBezTo>
                      <a:cubicBezTo>
                        <a:pt x="163" y="0"/>
                        <a:pt x="163" y="0"/>
                        <a:pt x="163" y="0"/>
                      </a:cubicBezTo>
                      <a:cubicBezTo>
                        <a:pt x="0" y="392"/>
                        <a:pt x="0" y="392"/>
                        <a:pt x="0" y="392"/>
                      </a:cubicBezTo>
                      <a:cubicBezTo>
                        <a:pt x="46" y="411"/>
                        <a:pt x="46" y="411"/>
                        <a:pt x="46" y="411"/>
                      </a:cubicBezTo>
                      <a:cubicBezTo>
                        <a:pt x="46" y="407"/>
                        <a:pt x="47" y="403"/>
                        <a:pt x="49" y="399"/>
                      </a:cubicBezTo>
                      <a:lnTo>
                        <a:pt x="52" y="392"/>
                      </a:lnTo>
                      <a:close/>
                      <a:moveTo>
                        <a:pt x="182" y="90"/>
                      </a:moveTo>
                      <a:cubicBezTo>
                        <a:pt x="374" y="170"/>
                        <a:pt x="374" y="170"/>
                        <a:pt x="374" y="170"/>
                      </a:cubicBezTo>
                      <a:cubicBezTo>
                        <a:pt x="371" y="178"/>
                        <a:pt x="371" y="178"/>
                        <a:pt x="371" y="178"/>
                      </a:cubicBezTo>
                      <a:cubicBezTo>
                        <a:pt x="179" y="98"/>
                        <a:pt x="179" y="98"/>
                        <a:pt x="179" y="98"/>
                      </a:cubicBezTo>
                      <a:lnTo>
                        <a:pt x="182" y="90"/>
                      </a:lnTo>
                      <a:close/>
                      <a:moveTo>
                        <a:pt x="168" y="124"/>
                      </a:moveTo>
                      <a:cubicBezTo>
                        <a:pt x="360" y="204"/>
                        <a:pt x="360" y="204"/>
                        <a:pt x="360" y="204"/>
                      </a:cubicBezTo>
                      <a:cubicBezTo>
                        <a:pt x="357" y="211"/>
                        <a:pt x="357" y="211"/>
                        <a:pt x="357" y="211"/>
                      </a:cubicBezTo>
                      <a:cubicBezTo>
                        <a:pt x="165" y="131"/>
                        <a:pt x="165" y="131"/>
                        <a:pt x="165" y="131"/>
                      </a:cubicBezTo>
                      <a:lnTo>
                        <a:pt x="168" y="124"/>
                      </a:lnTo>
                      <a:close/>
                      <a:moveTo>
                        <a:pt x="152" y="161"/>
                      </a:moveTo>
                      <a:cubicBezTo>
                        <a:pt x="344" y="241"/>
                        <a:pt x="344" y="241"/>
                        <a:pt x="344" y="241"/>
                      </a:cubicBezTo>
                      <a:cubicBezTo>
                        <a:pt x="341" y="248"/>
                        <a:pt x="341" y="248"/>
                        <a:pt x="341" y="248"/>
                      </a:cubicBezTo>
                      <a:cubicBezTo>
                        <a:pt x="149" y="168"/>
                        <a:pt x="149" y="168"/>
                        <a:pt x="149" y="168"/>
                      </a:cubicBezTo>
                      <a:lnTo>
                        <a:pt x="152" y="161"/>
                      </a:lnTo>
                      <a:close/>
                      <a:moveTo>
                        <a:pt x="139" y="194"/>
                      </a:moveTo>
                      <a:cubicBezTo>
                        <a:pt x="331" y="274"/>
                        <a:pt x="331" y="274"/>
                        <a:pt x="331" y="274"/>
                      </a:cubicBezTo>
                      <a:cubicBezTo>
                        <a:pt x="328" y="281"/>
                        <a:pt x="328" y="281"/>
                        <a:pt x="328" y="281"/>
                      </a:cubicBezTo>
                      <a:cubicBezTo>
                        <a:pt x="136" y="201"/>
                        <a:pt x="136" y="201"/>
                        <a:pt x="136" y="201"/>
                      </a:cubicBezTo>
                      <a:lnTo>
                        <a:pt x="139" y="194"/>
                      </a:lnTo>
                      <a:close/>
                      <a:moveTo>
                        <a:pt x="125" y="227"/>
                      </a:moveTo>
                      <a:cubicBezTo>
                        <a:pt x="317" y="307"/>
                        <a:pt x="317" y="307"/>
                        <a:pt x="317" y="307"/>
                      </a:cubicBezTo>
                      <a:cubicBezTo>
                        <a:pt x="314" y="314"/>
                        <a:pt x="314" y="314"/>
                        <a:pt x="314" y="314"/>
                      </a:cubicBezTo>
                      <a:cubicBezTo>
                        <a:pt x="122" y="234"/>
                        <a:pt x="122" y="234"/>
                        <a:pt x="122" y="234"/>
                      </a:cubicBezTo>
                      <a:lnTo>
                        <a:pt x="125" y="227"/>
                      </a:lnTo>
                      <a:close/>
                      <a:moveTo>
                        <a:pt x="111" y="260"/>
                      </a:moveTo>
                      <a:cubicBezTo>
                        <a:pt x="303" y="340"/>
                        <a:pt x="303" y="340"/>
                        <a:pt x="303" y="340"/>
                      </a:cubicBezTo>
                      <a:cubicBezTo>
                        <a:pt x="300" y="348"/>
                        <a:pt x="300" y="348"/>
                        <a:pt x="300" y="348"/>
                      </a:cubicBezTo>
                      <a:cubicBezTo>
                        <a:pt x="108" y="268"/>
                        <a:pt x="108" y="268"/>
                        <a:pt x="108" y="268"/>
                      </a:cubicBezTo>
                      <a:lnTo>
                        <a:pt x="111" y="260"/>
                      </a:lnTo>
                      <a:close/>
                      <a:moveTo>
                        <a:pt x="97" y="294"/>
                      </a:moveTo>
                      <a:cubicBezTo>
                        <a:pt x="289" y="374"/>
                        <a:pt x="289" y="374"/>
                        <a:pt x="289" y="374"/>
                      </a:cubicBezTo>
                      <a:cubicBezTo>
                        <a:pt x="286" y="381"/>
                        <a:pt x="286" y="381"/>
                        <a:pt x="286" y="381"/>
                      </a:cubicBezTo>
                      <a:cubicBezTo>
                        <a:pt x="94" y="301"/>
                        <a:pt x="94" y="301"/>
                        <a:pt x="94" y="301"/>
                      </a:cubicBezTo>
                      <a:lnTo>
                        <a:pt x="97" y="294"/>
                      </a:lnTo>
                      <a:close/>
                      <a:moveTo>
                        <a:pt x="83" y="327"/>
                      </a:moveTo>
                      <a:cubicBezTo>
                        <a:pt x="275" y="407"/>
                        <a:pt x="275" y="407"/>
                        <a:pt x="275" y="407"/>
                      </a:cubicBezTo>
                      <a:cubicBezTo>
                        <a:pt x="272" y="414"/>
                        <a:pt x="272" y="414"/>
                        <a:pt x="272" y="414"/>
                      </a:cubicBezTo>
                      <a:cubicBezTo>
                        <a:pt x="80" y="334"/>
                        <a:pt x="80" y="334"/>
                        <a:pt x="80" y="334"/>
                      </a:cubicBezTo>
                      <a:lnTo>
                        <a:pt x="83" y="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grpSp>
              <p:nvGrpSpPr>
                <p:cNvPr id="45" name="íṣ1ïďe">
                  <a:extLst>
                    <a:ext uri="{FF2B5EF4-FFF2-40B4-BE49-F238E27FC236}">
                      <a16:creationId xmlns:a16="http://schemas.microsoft.com/office/drawing/2014/main" id="{F6D37454-E1B8-4E29-B915-3FB415E88B44}"/>
                    </a:ext>
                  </a:extLst>
                </p:cNvPr>
                <p:cNvGrpSpPr/>
                <p:nvPr/>
              </p:nvGrpSpPr>
              <p:grpSpPr>
                <a:xfrm>
                  <a:off x="7846784" y="4529415"/>
                  <a:ext cx="1032217" cy="1167701"/>
                  <a:chOff x="7846784" y="4529415"/>
                  <a:chExt cx="1032217" cy="1167701"/>
                </a:xfrm>
                <a:grpFill/>
              </p:grpSpPr>
              <p:grpSp>
                <p:nvGrpSpPr>
                  <p:cNvPr id="120" name="íšḷíḋè">
                    <a:extLst>
                      <a:ext uri="{FF2B5EF4-FFF2-40B4-BE49-F238E27FC236}">
                        <a16:creationId xmlns:a16="http://schemas.microsoft.com/office/drawing/2014/main" id="{6CFF5E60-D0AE-4AAC-8A32-A5BC9E9D0573}"/>
                      </a:ext>
                    </a:extLst>
                  </p:cNvPr>
                  <p:cNvGrpSpPr/>
                  <p:nvPr/>
                </p:nvGrpSpPr>
                <p:grpSpPr>
                  <a:xfrm>
                    <a:off x="7846784" y="4529415"/>
                    <a:ext cx="1032217" cy="1167701"/>
                    <a:chOff x="7846784" y="4529415"/>
                    <a:chExt cx="1032217" cy="1167701"/>
                  </a:xfrm>
                  <a:grpFill/>
                </p:grpSpPr>
                <p:sp>
                  <p:nvSpPr>
                    <p:cNvPr id="123" name="iṥ1ïḑê">
                      <a:extLst>
                        <a:ext uri="{FF2B5EF4-FFF2-40B4-BE49-F238E27FC236}">
                          <a16:creationId xmlns:a16="http://schemas.microsoft.com/office/drawing/2014/main" id="{EEE5A09A-D4E3-4491-885B-08FEB8DCECC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846784" y="4529415"/>
                      <a:ext cx="1032217" cy="1167701"/>
                    </a:xfrm>
                    <a:custGeom>
                      <a:avLst/>
                      <a:gdLst>
                        <a:gd name="T0" fmla="*/ 481 w 515"/>
                        <a:gd name="T1" fmla="*/ 116 h 583"/>
                        <a:gd name="T2" fmla="*/ 225 w 515"/>
                        <a:gd name="T3" fmla="*/ 9 h 583"/>
                        <a:gd name="T4" fmla="*/ 166 w 515"/>
                        <a:gd name="T5" fmla="*/ 34 h 583"/>
                        <a:gd name="T6" fmla="*/ 10 w 515"/>
                        <a:gd name="T7" fmla="*/ 408 h 583"/>
                        <a:gd name="T8" fmla="*/ 34 w 515"/>
                        <a:gd name="T9" fmla="*/ 467 h 583"/>
                        <a:gd name="T10" fmla="*/ 128 w 515"/>
                        <a:gd name="T11" fmla="*/ 506 h 583"/>
                        <a:gd name="T12" fmla="*/ 131 w 515"/>
                        <a:gd name="T13" fmla="*/ 503 h 583"/>
                        <a:gd name="T14" fmla="*/ 108 w 515"/>
                        <a:gd name="T15" fmla="*/ 493 h 583"/>
                        <a:gd name="T16" fmla="*/ 82 w 515"/>
                        <a:gd name="T17" fmla="*/ 448 h 583"/>
                        <a:gd name="T18" fmla="*/ 36 w 515"/>
                        <a:gd name="T19" fmla="*/ 429 h 583"/>
                        <a:gd name="T20" fmla="*/ 199 w 515"/>
                        <a:gd name="T21" fmla="*/ 37 h 583"/>
                        <a:gd name="T22" fmla="*/ 480 w 515"/>
                        <a:gd name="T23" fmla="*/ 154 h 583"/>
                        <a:gd name="T24" fmla="*/ 316 w 515"/>
                        <a:gd name="T25" fmla="*/ 546 h 583"/>
                        <a:gd name="T26" fmla="*/ 274 w 515"/>
                        <a:gd name="T27" fmla="*/ 528 h 583"/>
                        <a:gd name="T28" fmla="*/ 221 w 515"/>
                        <a:gd name="T29" fmla="*/ 540 h 583"/>
                        <a:gd name="T30" fmla="*/ 198 w 515"/>
                        <a:gd name="T31" fmla="*/ 531 h 583"/>
                        <a:gd name="T32" fmla="*/ 198 w 515"/>
                        <a:gd name="T33" fmla="*/ 535 h 583"/>
                        <a:gd name="T34" fmla="*/ 290 w 515"/>
                        <a:gd name="T35" fmla="*/ 574 h 583"/>
                        <a:gd name="T36" fmla="*/ 350 w 515"/>
                        <a:gd name="T37" fmla="*/ 549 h 583"/>
                        <a:gd name="T38" fmla="*/ 506 w 515"/>
                        <a:gd name="T39" fmla="*/ 175 h 583"/>
                        <a:gd name="T40" fmla="*/ 481 w 515"/>
                        <a:gd name="T41" fmla="*/ 116 h 5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515" h="583">
                          <a:moveTo>
                            <a:pt x="481" y="116"/>
                          </a:moveTo>
                          <a:cubicBezTo>
                            <a:pt x="225" y="9"/>
                            <a:pt x="225" y="9"/>
                            <a:pt x="225" y="9"/>
                          </a:cubicBezTo>
                          <a:cubicBezTo>
                            <a:pt x="202" y="0"/>
                            <a:pt x="175" y="10"/>
                            <a:pt x="166" y="34"/>
                          </a:cubicBezTo>
                          <a:cubicBezTo>
                            <a:pt x="10" y="408"/>
                            <a:pt x="10" y="408"/>
                            <a:pt x="10" y="408"/>
                          </a:cubicBezTo>
                          <a:cubicBezTo>
                            <a:pt x="0" y="431"/>
                            <a:pt x="11" y="457"/>
                            <a:pt x="34" y="467"/>
                          </a:cubicBezTo>
                          <a:cubicBezTo>
                            <a:pt x="128" y="506"/>
                            <a:pt x="128" y="506"/>
                            <a:pt x="128" y="506"/>
                          </a:cubicBezTo>
                          <a:cubicBezTo>
                            <a:pt x="129" y="505"/>
                            <a:pt x="130" y="504"/>
                            <a:pt x="131" y="503"/>
                          </a:cubicBezTo>
                          <a:cubicBezTo>
                            <a:pt x="108" y="493"/>
                            <a:pt x="108" y="493"/>
                            <a:pt x="108" y="493"/>
                          </a:cubicBezTo>
                          <a:cubicBezTo>
                            <a:pt x="89" y="485"/>
                            <a:pt x="79" y="467"/>
                            <a:pt x="82" y="448"/>
                          </a:cubicBezTo>
                          <a:cubicBezTo>
                            <a:pt x="36" y="429"/>
                            <a:pt x="36" y="429"/>
                            <a:pt x="36" y="429"/>
                          </a:cubicBezTo>
                          <a:cubicBezTo>
                            <a:pt x="199" y="37"/>
                            <a:pt x="199" y="37"/>
                            <a:pt x="199" y="37"/>
                          </a:cubicBezTo>
                          <a:cubicBezTo>
                            <a:pt x="480" y="154"/>
                            <a:pt x="480" y="154"/>
                            <a:pt x="480" y="154"/>
                          </a:cubicBezTo>
                          <a:cubicBezTo>
                            <a:pt x="316" y="546"/>
                            <a:pt x="316" y="546"/>
                            <a:pt x="316" y="546"/>
                          </a:cubicBezTo>
                          <a:cubicBezTo>
                            <a:pt x="274" y="528"/>
                            <a:pt x="274" y="528"/>
                            <a:pt x="274" y="528"/>
                          </a:cubicBezTo>
                          <a:cubicBezTo>
                            <a:pt x="262" y="543"/>
                            <a:pt x="240" y="548"/>
                            <a:pt x="221" y="540"/>
                          </a:cubicBezTo>
                          <a:cubicBezTo>
                            <a:pt x="198" y="531"/>
                            <a:pt x="198" y="531"/>
                            <a:pt x="198" y="531"/>
                          </a:cubicBezTo>
                          <a:cubicBezTo>
                            <a:pt x="198" y="533"/>
                            <a:pt x="198" y="534"/>
                            <a:pt x="198" y="535"/>
                          </a:cubicBezTo>
                          <a:cubicBezTo>
                            <a:pt x="290" y="574"/>
                            <a:pt x="290" y="574"/>
                            <a:pt x="290" y="574"/>
                          </a:cubicBezTo>
                          <a:cubicBezTo>
                            <a:pt x="313" y="583"/>
                            <a:pt x="340" y="572"/>
                            <a:pt x="350" y="549"/>
                          </a:cubicBezTo>
                          <a:cubicBezTo>
                            <a:pt x="506" y="175"/>
                            <a:pt x="506" y="175"/>
                            <a:pt x="506" y="175"/>
                          </a:cubicBezTo>
                          <a:cubicBezTo>
                            <a:pt x="515" y="152"/>
                            <a:pt x="504" y="125"/>
                            <a:pt x="481" y="116"/>
                          </a:cubicBez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4" name="íṧ1îḓé">
                      <a:extLst>
                        <a:ext uri="{FF2B5EF4-FFF2-40B4-BE49-F238E27FC236}">
                          <a16:creationId xmlns:a16="http://schemas.microsoft.com/office/drawing/2014/main" id="{B6331366-81BA-4BFF-932A-46A38FD2708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005131" y="5388044"/>
                      <a:ext cx="410685" cy="304839"/>
                    </a:xfrm>
                    <a:custGeom>
                      <a:avLst/>
                      <a:gdLst>
                        <a:gd name="T0" fmla="*/ 142 w 205"/>
                        <a:gd name="T1" fmla="*/ 111 h 152"/>
                        <a:gd name="T2" fmla="*/ 195 w 205"/>
                        <a:gd name="T3" fmla="*/ 99 h 152"/>
                        <a:gd name="T4" fmla="*/ 202 w 205"/>
                        <a:gd name="T5" fmla="*/ 89 h 152"/>
                        <a:gd name="T6" fmla="*/ 205 w 205"/>
                        <a:gd name="T7" fmla="*/ 81 h 152"/>
                        <a:gd name="T8" fmla="*/ 9 w 205"/>
                        <a:gd name="T9" fmla="*/ 0 h 152"/>
                        <a:gd name="T10" fmla="*/ 6 w 205"/>
                        <a:gd name="T11" fmla="*/ 7 h 152"/>
                        <a:gd name="T12" fmla="*/ 3 w 205"/>
                        <a:gd name="T13" fmla="*/ 19 h 152"/>
                        <a:gd name="T14" fmla="*/ 29 w 205"/>
                        <a:gd name="T15" fmla="*/ 64 h 152"/>
                        <a:gd name="T16" fmla="*/ 52 w 205"/>
                        <a:gd name="T17" fmla="*/ 74 h 152"/>
                        <a:gd name="T18" fmla="*/ 49 w 205"/>
                        <a:gd name="T19" fmla="*/ 77 h 152"/>
                        <a:gd name="T20" fmla="*/ 41 w 205"/>
                        <a:gd name="T21" fmla="*/ 90 h 152"/>
                        <a:gd name="T22" fmla="*/ 63 w 205"/>
                        <a:gd name="T23" fmla="*/ 143 h 152"/>
                        <a:gd name="T24" fmla="*/ 116 w 205"/>
                        <a:gd name="T25" fmla="*/ 121 h 152"/>
                        <a:gd name="T26" fmla="*/ 119 w 205"/>
                        <a:gd name="T27" fmla="*/ 106 h 152"/>
                        <a:gd name="T28" fmla="*/ 119 w 205"/>
                        <a:gd name="T29" fmla="*/ 102 h 152"/>
                        <a:gd name="T30" fmla="*/ 142 w 205"/>
                        <a:gd name="T31" fmla="*/ 111 h 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05" h="152">
                          <a:moveTo>
                            <a:pt x="142" y="111"/>
                          </a:moveTo>
                          <a:cubicBezTo>
                            <a:pt x="161" y="119"/>
                            <a:pt x="183" y="114"/>
                            <a:pt x="195" y="99"/>
                          </a:cubicBezTo>
                          <a:cubicBezTo>
                            <a:pt x="198" y="96"/>
                            <a:pt x="200" y="92"/>
                            <a:pt x="202" y="89"/>
                          </a:cubicBezTo>
                          <a:cubicBezTo>
                            <a:pt x="205" y="81"/>
                            <a:pt x="205" y="81"/>
                            <a:pt x="205" y="81"/>
                          </a:cubicBezTo>
                          <a:cubicBezTo>
                            <a:pt x="9" y="0"/>
                            <a:pt x="9" y="0"/>
                            <a:pt x="9" y="0"/>
                          </a:cubicBezTo>
                          <a:cubicBezTo>
                            <a:pt x="6" y="7"/>
                            <a:pt x="6" y="7"/>
                            <a:pt x="6" y="7"/>
                          </a:cubicBezTo>
                          <a:cubicBezTo>
                            <a:pt x="4" y="11"/>
                            <a:pt x="3" y="15"/>
                            <a:pt x="3" y="19"/>
                          </a:cubicBezTo>
                          <a:cubicBezTo>
                            <a:pt x="0" y="38"/>
                            <a:pt x="10" y="56"/>
                            <a:pt x="29" y="64"/>
                          </a:cubicBezTo>
                          <a:cubicBezTo>
                            <a:pt x="52" y="74"/>
                            <a:pt x="52" y="74"/>
                            <a:pt x="52" y="74"/>
                          </a:cubicBezTo>
                          <a:cubicBezTo>
                            <a:pt x="51" y="75"/>
                            <a:pt x="50" y="76"/>
                            <a:pt x="49" y="77"/>
                          </a:cubicBezTo>
                          <a:cubicBezTo>
                            <a:pt x="45" y="82"/>
                            <a:pt x="43" y="85"/>
                            <a:pt x="41" y="90"/>
                          </a:cubicBezTo>
                          <a:cubicBezTo>
                            <a:pt x="32" y="110"/>
                            <a:pt x="42" y="134"/>
                            <a:pt x="63" y="143"/>
                          </a:cubicBezTo>
                          <a:cubicBezTo>
                            <a:pt x="83" y="152"/>
                            <a:pt x="107" y="142"/>
                            <a:pt x="116" y="121"/>
                          </a:cubicBezTo>
                          <a:cubicBezTo>
                            <a:pt x="118" y="116"/>
                            <a:pt x="119" y="112"/>
                            <a:pt x="119" y="106"/>
                          </a:cubicBezTo>
                          <a:cubicBezTo>
                            <a:pt x="119" y="105"/>
                            <a:pt x="119" y="104"/>
                            <a:pt x="119" y="102"/>
                          </a:cubicBezTo>
                          <a:lnTo>
                            <a:pt x="142" y="111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 fontScale="40000" lnSpcReduction="20000"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5" name="îṣľïḑê">
                      <a:extLst>
                        <a:ext uri="{FF2B5EF4-FFF2-40B4-BE49-F238E27FC236}">
                          <a16:creationId xmlns:a16="http://schemas.microsoft.com/office/drawing/2014/main" id="{04B4C0D5-1971-4CBB-9204-4C94D584C5B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079647" y="5258488"/>
                      <a:ext cx="390363" cy="173589"/>
                    </a:xfrm>
                    <a:custGeom>
                      <a:avLst/>
                      <a:gdLst>
                        <a:gd name="T0" fmla="*/ 461 w 461"/>
                        <a:gd name="T1" fmla="*/ 189 h 205"/>
                        <a:gd name="T2" fmla="*/ 7 w 461"/>
                        <a:gd name="T3" fmla="*/ 0 h 205"/>
                        <a:gd name="T4" fmla="*/ 0 w 461"/>
                        <a:gd name="T5" fmla="*/ 16 h 205"/>
                        <a:gd name="T6" fmla="*/ 454 w 461"/>
                        <a:gd name="T7" fmla="*/ 205 h 205"/>
                        <a:gd name="T8" fmla="*/ 461 w 461"/>
                        <a:gd name="T9" fmla="*/ 189 h 2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1" h="205">
                          <a:moveTo>
                            <a:pt x="461" y="189"/>
                          </a:moveTo>
                          <a:lnTo>
                            <a:pt x="7" y="0"/>
                          </a:lnTo>
                          <a:lnTo>
                            <a:pt x="0" y="16"/>
                          </a:lnTo>
                          <a:lnTo>
                            <a:pt x="454" y="205"/>
                          </a:lnTo>
                          <a:lnTo>
                            <a:pt x="461" y="189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 fontScale="25000" lnSpcReduction="20000"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6" name="ïṩľîďê">
                      <a:extLst>
                        <a:ext uri="{FF2B5EF4-FFF2-40B4-BE49-F238E27FC236}">
                          <a16:creationId xmlns:a16="http://schemas.microsoft.com/office/drawing/2014/main" id="{D762E5EC-1DAC-4F19-8E38-EF0636135B2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107591" y="5192439"/>
                      <a:ext cx="390363" cy="173589"/>
                    </a:xfrm>
                    <a:custGeom>
                      <a:avLst/>
                      <a:gdLst>
                        <a:gd name="T0" fmla="*/ 461 w 461"/>
                        <a:gd name="T1" fmla="*/ 189 h 205"/>
                        <a:gd name="T2" fmla="*/ 7 w 461"/>
                        <a:gd name="T3" fmla="*/ 0 h 205"/>
                        <a:gd name="T4" fmla="*/ 0 w 461"/>
                        <a:gd name="T5" fmla="*/ 16 h 205"/>
                        <a:gd name="T6" fmla="*/ 454 w 461"/>
                        <a:gd name="T7" fmla="*/ 205 h 205"/>
                        <a:gd name="T8" fmla="*/ 461 w 461"/>
                        <a:gd name="T9" fmla="*/ 189 h 2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1" h="205">
                          <a:moveTo>
                            <a:pt x="461" y="189"/>
                          </a:moveTo>
                          <a:lnTo>
                            <a:pt x="7" y="0"/>
                          </a:lnTo>
                          <a:lnTo>
                            <a:pt x="0" y="16"/>
                          </a:lnTo>
                          <a:lnTo>
                            <a:pt x="454" y="205"/>
                          </a:lnTo>
                          <a:lnTo>
                            <a:pt x="461" y="189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 fontScale="25000" lnSpcReduction="20000"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7" name="işľiďê">
                      <a:extLst>
                        <a:ext uri="{FF2B5EF4-FFF2-40B4-BE49-F238E27FC236}">
                          <a16:creationId xmlns:a16="http://schemas.microsoft.com/office/drawing/2014/main" id="{01472EBF-34DA-4401-8203-5B67D7E04DD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135534" y="5123851"/>
                      <a:ext cx="390363" cy="176129"/>
                    </a:xfrm>
                    <a:custGeom>
                      <a:avLst/>
                      <a:gdLst>
                        <a:gd name="T0" fmla="*/ 461 w 461"/>
                        <a:gd name="T1" fmla="*/ 189 h 208"/>
                        <a:gd name="T2" fmla="*/ 7 w 461"/>
                        <a:gd name="T3" fmla="*/ 0 h 208"/>
                        <a:gd name="T4" fmla="*/ 0 w 461"/>
                        <a:gd name="T5" fmla="*/ 19 h 208"/>
                        <a:gd name="T6" fmla="*/ 454 w 461"/>
                        <a:gd name="T7" fmla="*/ 208 h 208"/>
                        <a:gd name="T8" fmla="*/ 461 w 461"/>
                        <a:gd name="T9" fmla="*/ 189 h 2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1" h="208">
                          <a:moveTo>
                            <a:pt x="461" y="189"/>
                          </a:moveTo>
                          <a:lnTo>
                            <a:pt x="7" y="0"/>
                          </a:lnTo>
                          <a:lnTo>
                            <a:pt x="0" y="19"/>
                          </a:lnTo>
                          <a:lnTo>
                            <a:pt x="454" y="208"/>
                          </a:lnTo>
                          <a:lnTo>
                            <a:pt x="461" y="189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 fontScale="25000" lnSpcReduction="20000"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8" name="îṡļiḋè">
                      <a:extLst>
                        <a:ext uri="{FF2B5EF4-FFF2-40B4-BE49-F238E27FC236}">
                          <a16:creationId xmlns:a16="http://schemas.microsoft.com/office/drawing/2014/main" id="{B302897C-4C91-4DC4-BE51-37F152EBDED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163478" y="5057802"/>
                      <a:ext cx="390363" cy="174435"/>
                    </a:xfrm>
                    <a:custGeom>
                      <a:avLst/>
                      <a:gdLst>
                        <a:gd name="T0" fmla="*/ 461 w 461"/>
                        <a:gd name="T1" fmla="*/ 189 h 206"/>
                        <a:gd name="T2" fmla="*/ 7 w 461"/>
                        <a:gd name="T3" fmla="*/ 0 h 206"/>
                        <a:gd name="T4" fmla="*/ 0 w 461"/>
                        <a:gd name="T5" fmla="*/ 17 h 206"/>
                        <a:gd name="T6" fmla="*/ 454 w 461"/>
                        <a:gd name="T7" fmla="*/ 206 h 206"/>
                        <a:gd name="T8" fmla="*/ 461 w 461"/>
                        <a:gd name="T9" fmla="*/ 189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1" h="206">
                          <a:moveTo>
                            <a:pt x="461" y="189"/>
                          </a:moveTo>
                          <a:lnTo>
                            <a:pt x="7" y="0"/>
                          </a:lnTo>
                          <a:lnTo>
                            <a:pt x="0" y="17"/>
                          </a:lnTo>
                          <a:lnTo>
                            <a:pt x="454" y="206"/>
                          </a:lnTo>
                          <a:lnTo>
                            <a:pt x="461" y="189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 fontScale="25000" lnSpcReduction="20000"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9" name="îSľîḑe">
                      <a:extLst>
                        <a:ext uri="{FF2B5EF4-FFF2-40B4-BE49-F238E27FC236}">
                          <a16:creationId xmlns:a16="http://schemas.microsoft.com/office/drawing/2014/main" id="{252E16FE-351B-4E36-90A7-935B850DF85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191421" y="4991754"/>
                      <a:ext cx="390363" cy="174435"/>
                    </a:xfrm>
                    <a:custGeom>
                      <a:avLst/>
                      <a:gdLst>
                        <a:gd name="T0" fmla="*/ 461 w 461"/>
                        <a:gd name="T1" fmla="*/ 189 h 206"/>
                        <a:gd name="T2" fmla="*/ 7 w 461"/>
                        <a:gd name="T3" fmla="*/ 0 h 206"/>
                        <a:gd name="T4" fmla="*/ 0 w 461"/>
                        <a:gd name="T5" fmla="*/ 17 h 206"/>
                        <a:gd name="T6" fmla="*/ 454 w 461"/>
                        <a:gd name="T7" fmla="*/ 206 h 206"/>
                        <a:gd name="T8" fmla="*/ 461 w 461"/>
                        <a:gd name="T9" fmla="*/ 189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1" h="206">
                          <a:moveTo>
                            <a:pt x="461" y="189"/>
                          </a:moveTo>
                          <a:lnTo>
                            <a:pt x="7" y="0"/>
                          </a:lnTo>
                          <a:lnTo>
                            <a:pt x="0" y="17"/>
                          </a:lnTo>
                          <a:lnTo>
                            <a:pt x="454" y="206"/>
                          </a:lnTo>
                          <a:lnTo>
                            <a:pt x="461" y="189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 fontScale="25000" lnSpcReduction="20000"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30" name="íŝḻîďè">
                      <a:extLst>
                        <a:ext uri="{FF2B5EF4-FFF2-40B4-BE49-F238E27FC236}">
                          <a16:creationId xmlns:a16="http://schemas.microsoft.com/office/drawing/2014/main" id="{A036DAAF-68E4-4B57-9D28-4EA6769AA8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17671" y="4925706"/>
                      <a:ext cx="390363" cy="174435"/>
                    </a:xfrm>
                    <a:custGeom>
                      <a:avLst/>
                      <a:gdLst>
                        <a:gd name="T0" fmla="*/ 461 w 461"/>
                        <a:gd name="T1" fmla="*/ 189 h 206"/>
                        <a:gd name="T2" fmla="*/ 7 w 461"/>
                        <a:gd name="T3" fmla="*/ 0 h 206"/>
                        <a:gd name="T4" fmla="*/ 0 w 461"/>
                        <a:gd name="T5" fmla="*/ 16 h 206"/>
                        <a:gd name="T6" fmla="*/ 454 w 461"/>
                        <a:gd name="T7" fmla="*/ 206 h 206"/>
                        <a:gd name="T8" fmla="*/ 461 w 461"/>
                        <a:gd name="T9" fmla="*/ 189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1" h="206">
                          <a:moveTo>
                            <a:pt x="461" y="189"/>
                          </a:moveTo>
                          <a:lnTo>
                            <a:pt x="7" y="0"/>
                          </a:lnTo>
                          <a:lnTo>
                            <a:pt x="0" y="16"/>
                          </a:lnTo>
                          <a:lnTo>
                            <a:pt x="454" y="206"/>
                          </a:lnTo>
                          <a:lnTo>
                            <a:pt x="461" y="189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lIns="91440" tIns="45720" rIns="91440" bIns="45720" anchor="ctr">
                      <a:normAutofit fontScale="25000" lnSpcReduction="20000"/>
                    </a:bodyPr>
                    <a:lstStyle/>
                    <a:p>
                      <a:pPr algn="ctr"/>
                      <a:endParaRPr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121" name="íṥľíḓè">
                    <a:extLst>
                      <a:ext uri="{FF2B5EF4-FFF2-40B4-BE49-F238E27FC236}">
                        <a16:creationId xmlns:a16="http://schemas.microsoft.com/office/drawing/2014/main" id="{EFFBDD84-320D-483B-B798-06A51DBF0D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49849" y="4851189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90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9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90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9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" name="íşļîďé">
                    <a:extLst>
                      <a:ext uri="{FF2B5EF4-FFF2-40B4-BE49-F238E27FC236}">
                        <a16:creationId xmlns:a16="http://schemas.microsoft.com/office/drawing/2014/main" id="{D216AA6B-3F4F-42AF-AA31-26D02BB969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77792" y="4783448"/>
                    <a:ext cx="390363" cy="176129"/>
                  </a:xfrm>
                  <a:custGeom>
                    <a:avLst/>
                    <a:gdLst>
                      <a:gd name="T0" fmla="*/ 461 w 461"/>
                      <a:gd name="T1" fmla="*/ 189 h 208"/>
                      <a:gd name="T2" fmla="*/ 7 w 461"/>
                      <a:gd name="T3" fmla="*/ 0 h 208"/>
                      <a:gd name="T4" fmla="*/ 0 w 461"/>
                      <a:gd name="T5" fmla="*/ 19 h 208"/>
                      <a:gd name="T6" fmla="*/ 454 w 461"/>
                      <a:gd name="T7" fmla="*/ 208 h 208"/>
                      <a:gd name="T8" fmla="*/ 461 w 461"/>
                      <a:gd name="T9" fmla="*/ 189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8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9"/>
                        </a:lnTo>
                        <a:lnTo>
                          <a:pt x="454" y="208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46" name="ïṣľíḑè">
                  <a:extLst>
                    <a:ext uri="{FF2B5EF4-FFF2-40B4-BE49-F238E27FC236}">
                      <a16:creationId xmlns:a16="http://schemas.microsoft.com/office/drawing/2014/main" id="{B7332A06-10AC-4AA9-A169-91B2C4082DFE}"/>
                    </a:ext>
                  </a:extLst>
                </p:cNvPr>
                <p:cNvSpPr/>
                <p:nvPr/>
              </p:nvSpPr>
              <p:spPr bwMode="auto">
                <a:xfrm>
                  <a:off x="8193961" y="1911190"/>
                  <a:ext cx="931451" cy="629153"/>
                </a:xfrm>
                <a:custGeom>
                  <a:avLst/>
                  <a:gdLst>
                    <a:gd name="T0" fmla="*/ 380 w 465"/>
                    <a:gd name="T1" fmla="*/ 85 h 314"/>
                    <a:gd name="T2" fmla="*/ 332 w 465"/>
                    <a:gd name="T3" fmla="*/ 57 h 314"/>
                    <a:gd name="T4" fmla="*/ 316 w 465"/>
                    <a:gd name="T5" fmla="*/ 0 h 314"/>
                    <a:gd name="T6" fmla="*/ 292 w 465"/>
                    <a:gd name="T7" fmla="*/ 3 h 314"/>
                    <a:gd name="T8" fmla="*/ 295 w 465"/>
                    <a:gd name="T9" fmla="*/ 59 h 314"/>
                    <a:gd name="T10" fmla="*/ 218 w 465"/>
                    <a:gd name="T11" fmla="*/ 68 h 314"/>
                    <a:gd name="T12" fmla="*/ 206 w 465"/>
                    <a:gd name="T13" fmla="*/ 69 h 314"/>
                    <a:gd name="T14" fmla="*/ 131 w 465"/>
                    <a:gd name="T15" fmla="*/ 78 h 314"/>
                    <a:gd name="T16" fmla="*/ 120 w 465"/>
                    <a:gd name="T17" fmla="*/ 23 h 314"/>
                    <a:gd name="T18" fmla="*/ 96 w 465"/>
                    <a:gd name="T19" fmla="*/ 26 h 314"/>
                    <a:gd name="T20" fmla="*/ 94 w 465"/>
                    <a:gd name="T21" fmla="*/ 85 h 314"/>
                    <a:gd name="T22" fmla="*/ 54 w 465"/>
                    <a:gd name="T23" fmla="*/ 123 h 314"/>
                    <a:gd name="T24" fmla="*/ 12 w 465"/>
                    <a:gd name="T25" fmla="*/ 314 h 314"/>
                    <a:gd name="T26" fmla="*/ 232 w 465"/>
                    <a:gd name="T27" fmla="*/ 288 h 314"/>
                    <a:gd name="T28" fmla="*/ 244 w 465"/>
                    <a:gd name="T29" fmla="*/ 286 h 314"/>
                    <a:gd name="T30" fmla="*/ 465 w 465"/>
                    <a:gd name="T31" fmla="*/ 260 h 314"/>
                    <a:gd name="T32" fmla="*/ 380 w 465"/>
                    <a:gd name="T33" fmla="*/ 85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65" h="314">
                      <a:moveTo>
                        <a:pt x="380" y="85"/>
                      </a:moveTo>
                      <a:cubicBezTo>
                        <a:pt x="329" y="67"/>
                        <a:pt x="352" y="90"/>
                        <a:pt x="332" y="57"/>
                      </a:cubicBezTo>
                      <a:cubicBezTo>
                        <a:pt x="322" y="41"/>
                        <a:pt x="316" y="0"/>
                        <a:pt x="316" y="0"/>
                      </a:cubicBezTo>
                      <a:cubicBezTo>
                        <a:pt x="292" y="3"/>
                        <a:pt x="292" y="3"/>
                        <a:pt x="292" y="3"/>
                      </a:cubicBezTo>
                      <a:cubicBezTo>
                        <a:pt x="295" y="59"/>
                        <a:pt x="295" y="59"/>
                        <a:pt x="295" y="59"/>
                      </a:cubicBezTo>
                      <a:cubicBezTo>
                        <a:pt x="218" y="68"/>
                        <a:pt x="218" y="68"/>
                        <a:pt x="218" y="68"/>
                      </a:cubicBezTo>
                      <a:cubicBezTo>
                        <a:pt x="206" y="69"/>
                        <a:pt x="206" y="69"/>
                        <a:pt x="206" y="69"/>
                      </a:cubicBezTo>
                      <a:cubicBezTo>
                        <a:pt x="131" y="78"/>
                        <a:pt x="131" y="78"/>
                        <a:pt x="131" y="78"/>
                      </a:cubicBezTo>
                      <a:cubicBezTo>
                        <a:pt x="120" y="23"/>
                        <a:pt x="120" y="23"/>
                        <a:pt x="120" y="23"/>
                      </a:cubicBezTo>
                      <a:cubicBezTo>
                        <a:pt x="96" y="26"/>
                        <a:pt x="96" y="26"/>
                        <a:pt x="96" y="26"/>
                      </a:cubicBezTo>
                      <a:cubicBezTo>
                        <a:pt x="96" y="26"/>
                        <a:pt x="100" y="67"/>
                        <a:pt x="94" y="85"/>
                      </a:cubicBezTo>
                      <a:cubicBezTo>
                        <a:pt x="82" y="121"/>
                        <a:pt x="99" y="94"/>
                        <a:pt x="54" y="123"/>
                      </a:cubicBezTo>
                      <a:cubicBezTo>
                        <a:pt x="9" y="153"/>
                        <a:pt x="0" y="213"/>
                        <a:pt x="12" y="314"/>
                      </a:cubicBezTo>
                      <a:cubicBezTo>
                        <a:pt x="232" y="288"/>
                        <a:pt x="232" y="288"/>
                        <a:pt x="232" y="288"/>
                      </a:cubicBezTo>
                      <a:cubicBezTo>
                        <a:pt x="244" y="286"/>
                        <a:pt x="244" y="286"/>
                        <a:pt x="244" y="286"/>
                      </a:cubicBezTo>
                      <a:cubicBezTo>
                        <a:pt x="465" y="260"/>
                        <a:pt x="465" y="260"/>
                        <a:pt x="465" y="260"/>
                      </a:cubicBezTo>
                      <a:cubicBezTo>
                        <a:pt x="453" y="160"/>
                        <a:pt x="430" y="103"/>
                        <a:pt x="380" y="8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işļiḍê">
                  <a:extLst>
                    <a:ext uri="{FF2B5EF4-FFF2-40B4-BE49-F238E27FC236}">
                      <a16:creationId xmlns:a16="http://schemas.microsoft.com/office/drawing/2014/main" id="{9E199817-CBE2-4E4A-9E93-8C2A9BA11BCE}"/>
                    </a:ext>
                  </a:extLst>
                </p:cNvPr>
                <p:cNvSpPr/>
                <p:nvPr/>
              </p:nvSpPr>
              <p:spPr bwMode="auto">
                <a:xfrm>
                  <a:off x="8219365" y="2423489"/>
                  <a:ext cx="913669" cy="154960"/>
                </a:xfrm>
                <a:custGeom>
                  <a:avLst/>
                  <a:gdLst>
                    <a:gd name="T0" fmla="*/ 1079 w 1079"/>
                    <a:gd name="T1" fmla="*/ 57 h 183"/>
                    <a:gd name="T2" fmla="*/ 7 w 1079"/>
                    <a:gd name="T3" fmla="*/ 183 h 183"/>
                    <a:gd name="T4" fmla="*/ 0 w 1079"/>
                    <a:gd name="T5" fmla="*/ 126 h 183"/>
                    <a:gd name="T6" fmla="*/ 1072 w 1079"/>
                    <a:gd name="T7" fmla="*/ 0 h 183"/>
                    <a:gd name="T8" fmla="*/ 1079 w 1079"/>
                    <a:gd name="T9" fmla="*/ 57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9" h="183">
                      <a:moveTo>
                        <a:pt x="1079" y="57"/>
                      </a:moveTo>
                      <a:lnTo>
                        <a:pt x="7" y="183"/>
                      </a:lnTo>
                      <a:lnTo>
                        <a:pt x="0" y="126"/>
                      </a:lnTo>
                      <a:lnTo>
                        <a:pt x="1072" y="0"/>
                      </a:lnTo>
                      <a:lnTo>
                        <a:pt x="1079" y="5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îśḷíďê">
                  <a:extLst>
                    <a:ext uri="{FF2B5EF4-FFF2-40B4-BE49-F238E27FC236}">
                      <a16:creationId xmlns:a16="http://schemas.microsoft.com/office/drawing/2014/main" id="{0B69B5AD-42AF-40CF-8065-94E28A39B1DA}"/>
                    </a:ext>
                  </a:extLst>
                </p:cNvPr>
                <p:cNvSpPr/>
                <p:nvPr/>
              </p:nvSpPr>
              <p:spPr bwMode="auto">
                <a:xfrm>
                  <a:off x="8453921" y="2072924"/>
                  <a:ext cx="382742" cy="385282"/>
                </a:xfrm>
                <a:custGeom>
                  <a:avLst/>
                  <a:gdLst>
                    <a:gd name="T0" fmla="*/ 5 w 191"/>
                    <a:gd name="T1" fmla="*/ 107 h 192"/>
                    <a:gd name="T2" fmla="*/ 85 w 191"/>
                    <a:gd name="T3" fmla="*/ 6 h 192"/>
                    <a:gd name="T4" fmla="*/ 185 w 191"/>
                    <a:gd name="T5" fmla="*/ 85 h 192"/>
                    <a:gd name="T6" fmla="*/ 106 w 191"/>
                    <a:gd name="T7" fmla="*/ 186 h 192"/>
                    <a:gd name="T8" fmla="*/ 5 w 191"/>
                    <a:gd name="T9" fmla="*/ 107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" h="192">
                      <a:moveTo>
                        <a:pt x="5" y="107"/>
                      </a:moveTo>
                      <a:cubicBezTo>
                        <a:pt x="0" y="57"/>
                        <a:pt x="35" y="12"/>
                        <a:pt x="85" y="6"/>
                      </a:cubicBezTo>
                      <a:cubicBezTo>
                        <a:pt x="135" y="0"/>
                        <a:pt x="180" y="36"/>
                        <a:pt x="185" y="85"/>
                      </a:cubicBezTo>
                      <a:cubicBezTo>
                        <a:pt x="191" y="135"/>
                        <a:pt x="156" y="180"/>
                        <a:pt x="106" y="186"/>
                      </a:cubicBezTo>
                      <a:cubicBezTo>
                        <a:pt x="56" y="192"/>
                        <a:pt x="11" y="156"/>
                        <a:pt x="5" y="10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îŝľïḓe">
                  <a:extLst>
                    <a:ext uri="{FF2B5EF4-FFF2-40B4-BE49-F238E27FC236}">
                      <a16:creationId xmlns:a16="http://schemas.microsoft.com/office/drawing/2014/main" id="{D3CBA0EA-E4BE-4109-8860-C689DF1AB610}"/>
                    </a:ext>
                  </a:extLst>
                </p:cNvPr>
                <p:cNvSpPr/>
                <p:nvPr/>
              </p:nvSpPr>
              <p:spPr bwMode="auto">
                <a:xfrm>
                  <a:off x="8477631" y="2100868"/>
                  <a:ext cx="332782" cy="326855"/>
                </a:xfrm>
                <a:custGeom>
                  <a:avLst/>
                  <a:gdLst>
                    <a:gd name="T0" fmla="*/ 60 w 166"/>
                    <a:gd name="T1" fmla="*/ 151 h 163"/>
                    <a:gd name="T2" fmla="*/ 79 w 166"/>
                    <a:gd name="T3" fmla="*/ 155 h 163"/>
                    <a:gd name="T4" fmla="*/ 67 w 166"/>
                    <a:gd name="T5" fmla="*/ 163 h 163"/>
                    <a:gd name="T6" fmla="*/ 110 w 166"/>
                    <a:gd name="T7" fmla="*/ 139 h 163"/>
                    <a:gd name="T8" fmla="*/ 118 w 166"/>
                    <a:gd name="T9" fmla="*/ 157 h 163"/>
                    <a:gd name="T10" fmla="*/ 105 w 166"/>
                    <a:gd name="T11" fmla="*/ 152 h 163"/>
                    <a:gd name="T12" fmla="*/ 23 w 166"/>
                    <a:gd name="T13" fmla="*/ 124 h 163"/>
                    <a:gd name="T14" fmla="*/ 37 w 166"/>
                    <a:gd name="T15" fmla="*/ 139 h 163"/>
                    <a:gd name="T16" fmla="*/ 23 w 166"/>
                    <a:gd name="T17" fmla="*/ 138 h 163"/>
                    <a:gd name="T18" fmla="*/ 138 w 166"/>
                    <a:gd name="T19" fmla="*/ 112 h 163"/>
                    <a:gd name="T20" fmla="*/ 155 w 166"/>
                    <a:gd name="T21" fmla="*/ 122 h 163"/>
                    <a:gd name="T22" fmla="*/ 142 w 166"/>
                    <a:gd name="T23" fmla="*/ 126 h 163"/>
                    <a:gd name="T24" fmla="*/ 0 w 166"/>
                    <a:gd name="T25" fmla="*/ 92 h 163"/>
                    <a:gd name="T26" fmla="*/ 10 w 166"/>
                    <a:gd name="T27" fmla="*/ 81 h 163"/>
                    <a:gd name="T28" fmla="*/ 21 w 166"/>
                    <a:gd name="T29" fmla="*/ 90 h 163"/>
                    <a:gd name="T30" fmla="*/ 11 w 166"/>
                    <a:gd name="T31" fmla="*/ 101 h 163"/>
                    <a:gd name="T32" fmla="*/ 146 w 166"/>
                    <a:gd name="T33" fmla="*/ 75 h 163"/>
                    <a:gd name="T34" fmla="*/ 165 w 166"/>
                    <a:gd name="T35" fmla="*/ 72 h 163"/>
                    <a:gd name="T36" fmla="*/ 155 w 166"/>
                    <a:gd name="T37" fmla="*/ 83 h 163"/>
                    <a:gd name="T38" fmla="*/ 15 w 166"/>
                    <a:gd name="T39" fmla="*/ 55 h 163"/>
                    <a:gd name="T40" fmla="*/ 25 w 166"/>
                    <a:gd name="T41" fmla="*/ 38 h 163"/>
                    <a:gd name="T42" fmla="*/ 20 w 166"/>
                    <a:gd name="T43" fmla="*/ 57 h 163"/>
                    <a:gd name="T44" fmla="*/ 129 w 166"/>
                    <a:gd name="T45" fmla="*/ 40 h 163"/>
                    <a:gd name="T46" fmla="*/ 144 w 166"/>
                    <a:gd name="T47" fmla="*/ 26 h 163"/>
                    <a:gd name="T48" fmla="*/ 137 w 166"/>
                    <a:gd name="T49" fmla="*/ 43 h 163"/>
                    <a:gd name="T50" fmla="*/ 44 w 166"/>
                    <a:gd name="T51" fmla="*/ 20 h 163"/>
                    <a:gd name="T52" fmla="*/ 62 w 166"/>
                    <a:gd name="T53" fmla="*/ 12 h 163"/>
                    <a:gd name="T54" fmla="*/ 57 w 166"/>
                    <a:gd name="T55" fmla="*/ 25 h 163"/>
                    <a:gd name="T56" fmla="*/ 44 w 166"/>
                    <a:gd name="T57" fmla="*/ 20 h 163"/>
                    <a:gd name="T58" fmla="*/ 96 w 166"/>
                    <a:gd name="T59" fmla="*/ 21 h 163"/>
                    <a:gd name="T60" fmla="*/ 100 w 166"/>
                    <a:gd name="T61" fmla="*/ 1 h 163"/>
                    <a:gd name="T62" fmla="*/ 98 w 166"/>
                    <a:gd name="T63" fmla="*/ 21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66" h="163">
                      <a:moveTo>
                        <a:pt x="67" y="163"/>
                      </a:moveTo>
                      <a:cubicBezTo>
                        <a:pt x="62" y="162"/>
                        <a:pt x="59" y="157"/>
                        <a:pt x="60" y="151"/>
                      </a:cubicBezTo>
                      <a:cubicBezTo>
                        <a:pt x="61" y="146"/>
                        <a:pt x="66" y="142"/>
                        <a:pt x="71" y="143"/>
                      </a:cubicBezTo>
                      <a:cubicBezTo>
                        <a:pt x="77" y="144"/>
                        <a:pt x="80" y="150"/>
                        <a:pt x="79" y="155"/>
                      </a:cubicBezTo>
                      <a:cubicBezTo>
                        <a:pt x="78" y="160"/>
                        <a:pt x="74" y="163"/>
                        <a:pt x="69" y="163"/>
                      </a:cubicBezTo>
                      <a:cubicBezTo>
                        <a:pt x="69" y="163"/>
                        <a:pt x="68" y="163"/>
                        <a:pt x="67" y="163"/>
                      </a:cubicBezTo>
                      <a:close/>
                      <a:moveTo>
                        <a:pt x="105" y="152"/>
                      </a:moveTo>
                      <a:cubicBezTo>
                        <a:pt x="103" y="147"/>
                        <a:pt x="105" y="141"/>
                        <a:pt x="110" y="139"/>
                      </a:cubicBezTo>
                      <a:cubicBezTo>
                        <a:pt x="115" y="136"/>
                        <a:pt x="121" y="139"/>
                        <a:pt x="123" y="144"/>
                      </a:cubicBezTo>
                      <a:cubicBezTo>
                        <a:pt x="125" y="149"/>
                        <a:pt x="123" y="155"/>
                        <a:pt x="118" y="157"/>
                      </a:cubicBezTo>
                      <a:cubicBezTo>
                        <a:pt x="117" y="158"/>
                        <a:pt x="115" y="158"/>
                        <a:pt x="114" y="158"/>
                      </a:cubicBezTo>
                      <a:cubicBezTo>
                        <a:pt x="110" y="158"/>
                        <a:pt x="107" y="156"/>
                        <a:pt x="105" y="152"/>
                      </a:cubicBezTo>
                      <a:close/>
                      <a:moveTo>
                        <a:pt x="23" y="138"/>
                      </a:moveTo>
                      <a:cubicBezTo>
                        <a:pt x="19" y="134"/>
                        <a:pt x="19" y="128"/>
                        <a:pt x="23" y="124"/>
                      </a:cubicBezTo>
                      <a:cubicBezTo>
                        <a:pt x="28" y="120"/>
                        <a:pt x="34" y="121"/>
                        <a:pt x="38" y="125"/>
                      </a:cubicBezTo>
                      <a:cubicBezTo>
                        <a:pt x="41" y="129"/>
                        <a:pt x="41" y="135"/>
                        <a:pt x="37" y="139"/>
                      </a:cubicBezTo>
                      <a:cubicBezTo>
                        <a:pt x="35" y="140"/>
                        <a:pt x="33" y="141"/>
                        <a:pt x="30" y="141"/>
                      </a:cubicBezTo>
                      <a:cubicBezTo>
                        <a:pt x="28" y="141"/>
                        <a:pt x="25" y="140"/>
                        <a:pt x="23" y="138"/>
                      </a:cubicBezTo>
                      <a:close/>
                      <a:moveTo>
                        <a:pt x="142" y="126"/>
                      </a:moveTo>
                      <a:cubicBezTo>
                        <a:pt x="137" y="123"/>
                        <a:pt x="135" y="117"/>
                        <a:pt x="138" y="112"/>
                      </a:cubicBezTo>
                      <a:cubicBezTo>
                        <a:pt x="141" y="108"/>
                        <a:pt x="147" y="106"/>
                        <a:pt x="152" y="109"/>
                      </a:cubicBezTo>
                      <a:cubicBezTo>
                        <a:pt x="156" y="111"/>
                        <a:pt x="158" y="117"/>
                        <a:pt x="155" y="122"/>
                      </a:cubicBezTo>
                      <a:cubicBezTo>
                        <a:pt x="154" y="126"/>
                        <a:pt x="150" y="127"/>
                        <a:pt x="147" y="127"/>
                      </a:cubicBezTo>
                      <a:cubicBezTo>
                        <a:pt x="145" y="127"/>
                        <a:pt x="143" y="127"/>
                        <a:pt x="142" y="126"/>
                      </a:cubicBezTo>
                      <a:close/>
                      <a:moveTo>
                        <a:pt x="1" y="92"/>
                      </a:move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86"/>
                        <a:pt x="4" y="81"/>
                        <a:pt x="10" y="81"/>
                      </a:cubicBezTo>
                      <a:cubicBezTo>
                        <a:pt x="15" y="80"/>
                        <a:pt x="20" y="84"/>
                        <a:pt x="21" y="89"/>
                      </a:cubicBezTo>
                      <a:cubicBezTo>
                        <a:pt x="21" y="90"/>
                        <a:pt x="21" y="90"/>
                        <a:pt x="21" y="90"/>
                      </a:cubicBezTo>
                      <a:cubicBezTo>
                        <a:pt x="22" y="95"/>
                        <a:pt x="18" y="100"/>
                        <a:pt x="13" y="101"/>
                      </a:cubicBezTo>
                      <a:cubicBezTo>
                        <a:pt x="12" y="101"/>
                        <a:pt x="11" y="101"/>
                        <a:pt x="11" y="101"/>
                      </a:cubicBezTo>
                      <a:cubicBezTo>
                        <a:pt x="6" y="101"/>
                        <a:pt x="1" y="97"/>
                        <a:pt x="1" y="92"/>
                      </a:cubicBezTo>
                      <a:close/>
                      <a:moveTo>
                        <a:pt x="146" y="75"/>
                      </a:moveTo>
                      <a:cubicBezTo>
                        <a:pt x="145" y="69"/>
                        <a:pt x="149" y="64"/>
                        <a:pt x="154" y="63"/>
                      </a:cubicBezTo>
                      <a:cubicBezTo>
                        <a:pt x="160" y="63"/>
                        <a:pt x="165" y="67"/>
                        <a:pt x="165" y="72"/>
                      </a:cubicBezTo>
                      <a:cubicBezTo>
                        <a:pt x="166" y="78"/>
                        <a:pt x="162" y="83"/>
                        <a:pt x="157" y="83"/>
                      </a:cubicBezTo>
                      <a:cubicBezTo>
                        <a:pt x="156" y="83"/>
                        <a:pt x="156" y="83"/>
                        <a:pt x="155" y="83"/>
                      </a:cubicBezTo>
                      <a:cubicBezTo>
                        <a:pt x="150" y="83"/>
                        <a:pt x="146" y="80"/>
                        <a:pt x="146" y="75"/>
                      </a:cubicBezTo>
                      <a:close/>
                      <a:moveTo>
                        <a:pt x="15" y="55"/>
                      </a:moveTo>
                      <a:cubicBezTo>
                        <a:pt x="10" y="53"/>
                        <a:pt x="9" y="46"/>
                        <a:pt x="11" y="42"/>
                      </a:cubicBezTo>
                      <a:cubicBezTo>
                        <a:pt x="14" y="37"/>
                        <a:pt x="20" y="35"/>
                        <a:pt x="25" y="38"/>
                      </a:cubicBezTo>
                      <a:cubicBezTo>
                        <a:pt x="30" y="41"/>
                        <a:pt x="32" y="47"/>
                        <a:pt x="29" y="51"/>
                      </a:cubicBezTo>
                      <a:cubicBezTo>
                        <a:pt x="27" y="55"/>
                        <a:pt x="24" y="57"/>
                        <a:pt x="20" y="57"/>
                      </a:cubicBezTo>
                      <a:cubicBezTo>
                        <a:pt x="18" y="57"/>
                        <a:pt x="17" y="56"/>
                        <a:pt x="15" y="55"/>
                      </a:cubicBezTo>
                      <a:close/>
                      <a:moveTo>
                        <a:pt x="129" y="40"/>
                      </a:moveTo>
                      <a:cubicBezTo>
                        <a:pt x="126" y="36"/>
                        <a:pt x="126" y="29"/>
                        <a:pt x="130" y="25"/>
                      </a:cubicBezTo>
                      <a:cubicBezTo>
                        <a:pt x="134" y="22"/>
                        <a:pt x="140" y="22"/>
                        <a:pt x="144" y="26"/>
                      </a:cubicBezTo>
                      <a:cubicBezTo>
                        <a:pt x="148" y="30"/>
                        <a:pt x="148" y="36"/>
                        <a:pt x="143" y="40"/>
                      </a:cubicBezTo>
                      <a:cubicBezTo>
                        <a:pt x="142" y="42"/>
                        <a:pt x="139" y="43"/>
                        <a:pt x="137" y="43"/>
                      </a:cubicBezTo>
                      <a:cubicBezTo>
                        <a:pt x="134" y="43"/>
                        <a:pt x="131" y="42"/>
                        <a:pt x="129" y="40"/>
                      </a:cubicBezTo>
                      <a:close/>
                      <a:moveTo>
                        <a:pt x="44" y="20"/>
                      </a:moveTo>
                      <a:cubicBezTo>
                        <a:pt x="42" y="15"/>
                        <a:pt x="44" y="9"/>
                        <a:pt x="49" y="7"/>
                      </a:cubicBezTo>
                      <a:cubicBezTo>
                        <a:pt x="54" y="5"/>
                        <a:pt x="60" y="7"/>
                        <a:pt x="62" y="12"/>
                      </a:cubicBezTo>
                      <a:cubicBezTo>
                        <a:pt x="64" y="17"/>
                        <a:pt x="62" y="21"/>
                        <a:pt x="57" y="25"/>
                      </a:cubicBezTo>
                      <a:cubicBezTo>
                        <a:pt x="57" y="25"/>
                        <a:pt x="57" y="25"/>
                        <a:pt x="57" y="25"/>
                      </a:cubicBezTo>
                      <a:cubicBezTo>
                        <a:pt x="56" y="25"/>
                        <a:pt x="54" y="26"/>
                        <a:pt x="53" y="26"/>
                      </a:cubicBezTo>
                      <a:cubicBezTo>
                        <a:pt x="49" y="26"/>
                        <a:pt x="46" y="24"/>
                        <a:pt x="44" y="20"/>
                      </a:cubicBezTo>
                      <a:close/>
                      <a:moveTo>
                        <a:pt x="96" y="21"/>
                      </a:moveTo>
                      <a:cubicBezTo>
                        <a:pt x="96" y="21"/>
                        <a:pt x="96" y="21"/>
                        <a:pt x="96" y="21"/>
                      </a:cubicBezTo>
                      <a:cubicBezTo>
                        <a:pt x="90" y="20"/>
                        <a:pt x="87" y="14"/>
                        <a:pt x="88" y="9"/>
                      </a:cubicBezTo>
                      <a:cubicBezTo>
                        <a:pt x="89" y="3"/>
                        <a:pt x="94" y="0"/>
                        <a:pt x="100" y="1"/>
                      </a:cubicBezTo>
                      <a:cubicBezTo>
                        <a:pt x="105" y="2"/>
                        <a:pt x="108" y="7"/>
                        <a:pt x="107" y="13"/>
                      </a:cubicBezTo>
                      <a:cubicBezTo>
                        <a:pt x="106" y="18"/>
                        <a:pt x="102" y="21"/>
                        <a:pt x="98" y="21"/>
                      </a:cubicBezTo>
                      <a:cubicBezTo>
                        <a:pt x="97" y="21"/>
                        <a:pt x="96" y="21"/>
                        <a:pt x="96" y="2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îśľiḍè">
                  <a:extLst>
                    <a:ext uri="{FF2B5EF4-FFF2-40B4-BE49-F238E27FC236}">
                      <a16:creationId xmlns:a16="http://schemas.microsoft.com/office/drawing/2014/main" id="{6912C81B-8150-48B0-8E00-3082DCD2C706}"/>
                    </a:ext>
                  </a:extLst>
                </p:cNvPr>
                <p:cNvSpPr/>
                <p:nvPr/>
              </p:nvSpPr>
              <p:spPr bwMode="auto">
                <a:xfrm>
                  <a:off x="8525897" y="2147440"/>
                  <a:ext cx="238790" cy="236250"/>
                </a:xfrm>
                <a:custGeom>
                  <a:avLst/>
                  <a:gdLst>
                    <a:gd name="T0" fmla="*/ 4 w 119"/>
                    <a:gd name="T1" fmla="*/ 66 h 118"/>
                    <a:gd name="T2" fmla="*/ 53 w 119"/>
                    <a:gd name="T3" fmla="*/ 3 h 118"/>
                    <a:gd name="T4" fmla="*/ 115 w 119"/>
                    <a:gd name="T5" fmla="*/ 53 h 118"/>
                    <a:gd name="T6" fmla="*/ 66 w 119"/>
                    <a:gd name="T7" fmla="*/ 115 h 118"/>
                    <a:gd name="T8" fmla="*/ 4 w 119"/>
                    <a:gd name="T9" fmla="*/ 66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118">
                      <a:moveTo>
                        <a:pt x="4" y="66"/>
                      </a:moveTo>
                      <a:cubicBezTo>
                        <a:pt x="0" y="35"/>
                        <a:pt x="22" y="7"/>
                        <a:pt x="53" y="3"/>
                      </a:cubicBezTo>
                      <a:cubicBezTo>
                        <a:pt x="84" y="0"/>
                        <a:pt x="111" y="22"/>
                        <a:pt x="115" y="53"/>
                      </a:cubicBezTo>
                      <a:cubicBezTo>
                        <a:pt x="119" y="83"/>
                        <a:pt x="97" y="111"/>
                        <a:pt x="66" y="115"/>
                      </a:cubicBezTo>
                      <a:cubicBezTo>
                        <a:pt x="35" y="118"/>
                        <a:pt x="8" y="96"/>
                        <a:pt x="4" y="6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ïŝľiḋe">
                  <a:extLst>
                    <a:ext uri="{FF2B5EF4-FFF2-40B4-BE49-F238E27FC236}">
                      <a16:creationId xmlns:a16="http://schemas.microsoft.com/office/drawing/2014/main" id="{DABDD95E-D8BE-4B34-921C-DF598D7451B1}"/>
                    </a:ext>
                  </a:extLst>
                </p:cNvPr>
                <p:cNvSpPr/>
                <p:nvPr/>
              </p:nvSpPr>
              <p:spPr bwMode="auto">
                <a:xfrm>
                  <a:off x="8121139" y="1773166"/>
                  <a:ext cx="975483" cy="321774"/>
                </a:xfrm>
                <a:custGeom>
                  <a:avLst/>
                  <a:gdLst>
                    <a:gd name="T0" fmla="*/ 118 w 487"/>
                    <a:gd name="T1" fmla="*/ 149 h 161"/>
                    <a:gd name="T2" fmla="*/ 112 w 487"/>
                    <a:gd name="T3" fmla="*/ 98 h 161"/>
                    <a:gd name="T4" fmla="*/ 377 w 487"/>
                    <a:gd name="T5" fmla="*/ 67 h 161"/>
                    <a:gd name="T6" fmla="*/ 383 w 487"/>
                    <a:gd name="T7" fmla="*/ 118 h 161"/>
                    <a:gd name="T8" fmla="*/ 487 w 487"/>
                    <a:gd name="T9" fmla="*/ 105 h 161"/>
                    <a:gd name="T10" fmla="*/ 486 w 487"/>
                    <a:gd name="T11" fmla="*/ 87 h 161"/>
                    <a:gd name="T12" fmla="*/ 384 w 487"/>
                    <a:gd name="T13" fmla="*/ 6 h 161"/>
                    <a:gd name="T14" fmla="*/ 86 w 487"/>
                    <a:gd name="T15" fmla="*/ 41 h 161"/>
                    <a:gd name="T16" fmla="*/ 6 w 487"/>
                    <a:gd name="T17" fmla="*/ 143 h 161"/>
                    <a:gd name="T18" fmla="*/ 10 w 487"/>
                    <a:gd name="T19" fmla="*/ 161 h 161"/>
                    <a:gd name="T20" fmla="*/ 118 w 487"/>
                    <a:gd name="T21" fmla="*/ 149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87" h="161">
                      <a:moveTo>
                        <a:pt x="118" y="149"/>
                      </a:moveTo>
                      <a:cubicBezTo>
                        <a:pt x="112" y="98"/>
                        <a:pt x="112" y="98"/>
                        <a:pt x="112" y="98"/>
                      </a:cubicBezTo>
                      <a:cubicBezTo>
                        <a:pt x="377" y="67"/>
                        <a:pt x="377" y="67"/>
                        <a:pt x="377" y="67"/>
                      </a:cubicBezTo>
                      <a:cubicBezTo>
                        <a:pt x="383" y="118"/>
                        <a:pt x="383" y="118"/>
                        <a:pt x="383" y="118"/>
                      </a:cubicBezTo>
                      <a:cubicBezTo>
                        <a:pt x="487" y="105"/>
                        <a:pt x="487" y="105"/>
                        <a:pt x="487" y="105"/>
                      </a:cubicBezTo>
                      <a:cubicBezTo>
                        <a:pt x="487" y="99"/>
                        <a:pt x="487" y="93"/>
                        <a:pt x="486" y="87"/>
                      </a:cubicBezTo>
                      <a:cubicBezTo>
                        <a:pt x="480" y="36"/>
                        <a:pt x="435" y="0"/>
                        <a:pt x="384" y="6"/>
                      </a:cubicBezTo>
                      <a:cubicBezTo>
                        <a:pt x="86" y="41"/>
                        <a:pt x="86" y="41"/>
                        <a:pt x="86" y="41"/>
                      </a:cubicBezTo>
                      <a:cubicBezTo>
                        <a:pt x="36" y="47"/>
                        <a:pt x="0" y="93"/>
                        <a:pt x="6" y="143"/>
                      </a:cubicBezTo>
                      <a:cubicBezTo>
                        <a:pt x="6" y="149"/>
                        <a:pt x="8" y="156"/>
                        <a:pt x="10" y="161"/>
                      </a:cubicBezTo>
                      <a:lnTo>
                        <a:pt x="118" y="14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ï$ḷíḑé">
                  <a:extLst>
                    <a:ext uri="{FF2B5EF4-FFF2-40B4-BE49-F238E27FC236}">
                      <a16:creationId xmlns:a16="http://schemas.microsoft.com/office/drawing/2014/main" id="{0180FAAC-CD1F-4D39-91C9-3E5EF74055F5}"/>
                    </a:ext>
                  </a:extLst>
                </p:cNvPr>
                <p:cNvSpPr/>
                <p:nvPr/>
              </p:nvSpPr>
              <p:spPr bwMode="auto">
                <a:xfrm>
                  <a:off x="8131300" y="2012803"/>
                  <a:ext cx="226935" cy="82137"/>
                </a:xfrm>
                <a:custGeom>
                  <a:avLst/>
                  <a:gdLst>
                    <a:gd name="T0" fmla="*/ 0 w 113"/>
                    <a:gd name="T1" fmla="*/ 12 h 41"/>
                    <a:gd name="T2" fmla="*/ 1 w 113"/>
                    <a:gd name="T3" fmla="*/ 23 h 41"/>
                    <a:gd name="T4" fmla="*/ 5 w 113"/>
                    <a:gd name="T5" fmla="*/ 41 h 41"/>
                    <a:gd name="T6" fmla="*/ 113 w 113"/>
                    <a:gd name="T7" fmla="*/ 29 h 41"/>
                    <a:gd name="T8" fmla="*/ 109 w 113"/>
                    <a:gd name="T9" fmla="*/ 0 h 41"/>
                    <a:gd name="T10" fmla="*/ 0 w 113"/>
                    <a:gd name="T11" fmla="*/ 1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3" h="41">
                      <a:moveTo>
                        <a:pt x="0" y="12"/>
                      </a:moveTo>
                      <a:cubicBezTo>
                        <a:pt x="0" y="16"/>
                        <a:pt x="0" y="20"/>
                        <a:pt x="1" y="23"/>
                      </a:cubicBezTo>
                      <a:cubicBezTo>
                        <a:pt x="1" y="29"/>
                        <a:pt x="3" y="36"/>
                        <a:pt x="5" y="41"/>
                      </a:cubicBezTo>
                      <a:cubicBezTo>
                        <a:pt x="113" y="29"/>
                        <a:pt x="113" y="29"/>
                        <a:pt x="113" y="29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íšlîďê">
                  <a:extLst>
                    <a:ext uri="{FF2B5EF4-FFF2-40B4-BE49-F238E27FC236}">
                      <a16:creationId xmlns:a16="http://schemas.microsoft.com/office/drawing/2014/main" id="{F559C3CA-F41E-49F3-8574-F759A10F94D6}"/>
                    </a:ext>
                  </a:extLst>
                </p:cNvPr>
                <p:cNvSpPr/>
                <p:nvPr/>
              </p:nvSpPr>
              <p:spPr bwMode="auto">
                <a:xfrm>
                  <a:off x="8880695" y="1924739"/>
                  <a:ext cx="215927" cy="84677"/>
                </a:xfrm>
                <a:custGeom>
                  <a:avLst/>
                  <a:gdLst>
                    <a:gd name="T0" fmla="*/ 0 w 108"/>
                    <a:gd name="T1" fmla="*/ 13 h 42"/>
                    <a:gd name="T2" fmla="*/ 4 w 108"/>
                    <a:gd name="T3" fmla="*/ 42 h 42"/>
                    <a:gd name="T4" fmla="*/ 108 w 108"/>
                    <a:gd name="T5" fmla="*/ 29 h 42"/>
                    <a:gd name="T6" fmla="*/ 107 w 108"/>
                    <a:gd name="T7" fmla="*/ 11 h 42"/>
                    <a:gd name="T8" fmla="*/ 106 w 108"/>
                    <a:gd name="T9" fmla="*/ 0 h 42"/>
                    <a:gd name="T10" fmla="*/ 0 w 108"/>
                    <a:gd name="T11" fmla="*/ 13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8" h="42">
                      <a:moveTo>
                        <a:pt x="0" y="13"/>
                      </a:move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108" y="29"/>
                        <a:pt x="108" y="29"/>
                        <a:pt x="108" y="29"/>
                      </a:cubicBezTo>
                      <a:cubicBezTo>
                        <a:pt x="108" y="23"/>
                        <a:pt x="108" y="17"/>
                        <a:pt x="107" y="11"/>
                      </a:cubicBezTo>
                      <a:cubicBezTo>
                        <a:pt x="107" y="7"/>
                        <a:pt x="106" y="4"/>
                        <a:pt x="106" y="0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îṧliḓe">
                  <a:extLst>
                    <a:ext uri="{FF2B5EF4-FFF2-40B4-BE49-F238E27FC236}">
                      <a16:creationId xmlns:a16="http://schemas.microsoft.com/office/drawing/2014/main" id="{67CCE1D9-BEB3-4073-A8BA-F9931DC5961D}"/>
                    </a:ext>
                  </a:extLst>
                </p:cNvPr>
                <p:cNvSpPr/>
                <p:nvPr/>
              </p:nvSpPr>
              <p:spPr bwMode="auto">
                <a:xfrm>
                  <a:off x="10869767" y="4669133"/>
                  <a:ext cx="538548" cy="258266"/>
                </a:xfrm>
                <a:custGeom>
                  <a:avLst/>
                  <a:gdLst>
                    <a:gd name="T0" fmla="*/ 264 w 269"/>
                    <a:gd name="T1" fmla="*/ 129 h 129"/>
                    <a:gd name="T2" fmla="*/ 267 w 269"/>
                    <a:gd name="T3" fmla="*/ 120 h 129"/>
                    <a:gd name="T4" fmla="*/ 266 w 269"/>
                    <a:gd name="T5" fmla="*/ 95 h 129"/>
                    <a:gd name="T6" fmla="*/ 261 w 269"/>
                    <a:gd name="T7" fmla="*/ 82 h 129"/>
                    <a:gd name="T8" fmla="*/ 251 w 269"/>
                    <a:gd name="T9" fmla="*/ 70 h 129"/>
                    <a:gd name="T10" fmla="*/ 210 w 269"/>
                    <a:gd name="T11" fmla="*/ 56 h 129"/>
                    <a:gd name="T12" fmla="*/ 167 w 269"/>
                    <a:gd name="T13" fmla="*/ 23 h 129"/>
                    <a:gd name="T14" fmla="*/ 155 w 269"/>
                    <a:gd name="T15" fmla="*/ 25 h 129"/>
                    <a:gd name="T16" fmla="*/ 146 w 269"/>
                    <a:gd name="T17" fmla="*/ 13 h 129"/>
                    <a:gd name="T18" fmla="*/ 136 w 269"/>
                    <a:gd name="T19" fmla="*/ 6 h 129"/>
                    <a:gd name="T20" fmla="*/ 113 w 269"/>
                    <a:gd name="T21" fmla="*/ 0 h 129"/>
                    <a:gd name="T22" fmla="*/ 80 w 269"/>
                    <a:gd name="T23" fmla="*/ 15 h 129"/>
                    <a:gd name="T24" fmla="*/ 67 w 269"/>
                    <a:gd name="T25" fmla="*/ 48 h 129"/>
                    <a:gd name="T26" fmla="*/ 68 w 269"/>
                    <a:gd name="T27" fmla="*/ 58 h 129"/>
                    <a:gd name="T28" fmla="*/ 65 w 269"/>
                    <a:gd name="T29" fmla="*/ 57 h 129"/>
                    <a:gd name="T30" fmla="*/ 36 w 269"/>
                    <a:gd name="T31" fmla="*/ 89 h 129"/>
                    <a:gd name="T32" fmla="*/ 17 w 269"/>
                    <a:gd name="T33" fmla="*/ 98 h 129"/>
                    <a:gd name="T34" fmla="*/ 0 w 269"/>
                    <a:gd name="T35" fmla="*/ 125 h 129"/>
                    <a:gd name="T36" fmla="*/ 264 w 269"/>
                    <a:gd name="T3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9" h="129">
                      <a:moveTo>
                        <a:pt x="264" y="129"/>
                      </a:moveTo>
                      <a:cubicBezTo>
                        <a:pt x="265" y="126"/>
                        <a:pt x="266" y="123"/>
                        <a:pt x="267" y="120"/>
                      </a:cubicBezTo>
                      <a:cubicBezTo>
                        <a:pt x="269" y="112"/>
                        <a:pt x="269" y="104"/>
                        <a:pt x="266" y="95"/>
                      </a:cubicBezTo>
                      <a:cubicBezTo>
                        <a:pt x="265" y="90"/>
                        <a:pt x="263" y="86"/>
                        <a:pt x="261" y="82"/>
                      </a:cubicBezTo>
                      <a:cubicBezTo>
                        <a:pt x="258" y="78"/>
                        <a:pt x="255" y="74"/>
                        <a:pt x="251" y="70"/>
                      </a:cubicBezTo>
                      <a:cubicBezTo>
                        <a:pt x="240" y="60"/>
                        <a:pt x="225" y="55"/>
                        <a:pt x="210" y="56"/>
                      </a:cubicBezTo>
                      <a:cubicBezTo>
                        <a:pt x="205" y="37"/>
                        <a:pt x="187" y="23"/>
                        <a:pt x="167" y="23"/>
                      </a:cubicBezTo>
                      <a:cubicBezTo>
                        <a:pt x="163" y="23"/>
                        <a:pt x="159" y="23"/>
                        <a:pt x="155" y="25"/>
                      </a:cubicBezTo>
                      <a:cubicBezTo>
                        <a:pt x="153" y="20"/>
                        <a:pt x="150" y="16"/>
                        <a:pt x="146" y="13"/>
                      </a:cubicBezTo>
                      <a:cubicBezTo>
                        <a:pt x="143" y="11"/>
                        <a:pt x="139" y="8"/>
                        <a:pt x="136" y="6"/>
                      </a:cubicBezTo>
                      <a:cubicBezTo>
                        <a:pt x="129" y="2"/>
                        <a:pt x="121" y="0"/>
                        <a:pt x="113" y="0"/>
                      </a:cubicBezTo>
                      <a:cubicBezTo>
                        <a:pt x="100" y="0"/>
                        <a:pt x="88" y="6"/>
                        <a:pt x="80" y="15"/>
                      </a:cubicBezTo>
                      <a:cubicBezTo>
                        <a:pt x="71" y="24"/>
                        <a:pt x="66" y="36"/>
                        <a:pt x="67" y="48"/>
                      </a:cubicBezTo>
                      <a:cubicBezTo>
                        <a:pt x="67" y="51"/>
                        <a:pt x="67" y="54"/>
                        <a:pt x="68" y="58"/>
                      </a:cubicBezTo>
                      <a:cubicBezTo>
                        <a:pt x="67" y="57"/>
                        <a:pt x="66" y="57"/>
                        <a:pt x="65" y="57"/>
                      </a:cubicBezTo>
                      <a:cubicBezTo>
                        <a:pt x="44" y="57"/>
                        <a:pt x="35" y="73"/>
                        <a:pt x="36" y="89"/>
                      </a:cubicBezTo>
                      <a:cubicBezTo>
                        <a:pt x="29" y="91"/>
                        <a:pt x="23" y="93"/>
                        <a:pt x="17" y="98"/>
                      </a:cubicBezTo>
                      <a:cubicBezTo>
                        <a:pt x="8" y="105"/>
                        <a:pt x="1" y="115"/>
                        <a:pt x="0" y="125"/>
                      </a:cubicBezTo>
                      <a:lnTo>
                        <a:pt x="264" y="12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íṡlïḋe">
                  <a:extLst>
                    <a:ext uri="{FF2B5EF4-FFF2-40B4-BE49-F238E27FC236}">
                      <a16:creationId xmlns:a16="http://schemas.microsoft.com/office/drawing/2014/main" id="{9AFBBC46-4377-4F61-B585-B6B25CF5EB1A}"/>
                    </a:ext>
                  </a:extLst>
                </p:cNvPr>
                <p:cNvSpPr/>
                <p:nvPr/>
              </p:nvSpPr>
              <p:spPr bwMode="auto">
                <a:xfrm>
                  <a:off x="9697832" y="5260181"/>
                  <a:ext cx="398830" cy="398831"/>
                </a:xfrm>
                <a:custGeom>
                  <a:avLst/>
                  <a:gdLst>
                    <a:gd name="T0" fmla="*/ 127 w 199"/>
                    <a:gd name="T1" fmla="*/ 183 h 199"/>
                    <a:gd name="T2" fmla="*/ 15 w 199"/>
                    <a:gd name="T3" fmla="*/ 127 h 199"/>
                    <a:gd name="T4" fmla="*/ 71 w 199"/>
                    <a:gd name="T5" fmla="*/ 15 h 199"/>
                    <a:gd name="T6" fmla="*/ 183 w 199"/>
                    <a:gd name="T7" fmla="*/ 71 h 199"/>
                    <a:gd name="T8" fmla="*/ 127 w 199"/>
                    <a:gd name="T9" fmla="*/ 183 h 199"/>
                    <a:gd name="T10" fmla="*/ 76 w 199"/>
                    <a:gd name="T11" fmla="*/ 32 h 199"/>
                    <a:gd name="T12" fmla="*/ 32 w 199"/>
                    <a:gd name="T13" fmla="*/ 122 h 199"/>
                    <a:gd name="T14" fmla="*/ 122 w 199"/>
                    <a:gd name="T15" fmla="*/ 167 h 199"/>
                    <a:gd name="T16" fmla="*/ 166 w 199"/>
                    <a:gd name="T17" fmla="*/ 77 h 199"/>
                    <a:gd name="T18" fmla="*/ 76 w 199"/>
                    <a:gd name="T19" fmla="*/ 32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9" h="199">
                      <a:moveTo>
                        <a:pt x="127" y="183"/>
                      </a:moveTo>
                      <a:cubicBezTo>
                        <a:pt x="81" y="199"/>
                        <a:pt x="31" y="174"/>
                        <a:pt x="15" y="127"/>
                      </a:cubicBezTo>
                      <a:cubicBezTo>
                        <a:pt x="0" y="81"/>
                        <a:pt x="25" y="31"/>
                        <a:pt x="71" y="15"/>
                      </a:cubicBezTo>
                      <a:cubicBezTo>
                        <a:pt x="117" y="0"/>
                        <a:pt x="167" y="25"/>
                        <a:pt x="183" y="71"/>
                      </a:cubicBezTo>
                      <a:cubicBezTo>
                        <a:pt x="199" y="117"/>
                        <a:pt x="174" y="167"/>
                        <a:pt x="127" y="183"/>
                      </a:cubicBezTo>
                      <a:close/>
                      <a:moveTo>
                        <a:pt x="76" y="32"/>
                      </a:moveTo>
                      <a:cubicBezTo>
                        <a:pt x="39" y="44"/>
                        <a:pt x="19" y="85"/>
                        <a:pt x="32" y="122"/>
                      </a:cubicBezTo>
                      <a:cubicBezTo>
                        <a:pt x="44" y="159"/>
                        <a:pt x="85" y="179"/>
                        <a:pt x="122" y="167"/>
                      </a:cubicBezTo>
                      <a:cubicBezTo>
                        <a:pt x="159" y="154"/>
                        <a:pt x="179" y="114"/>
                        <a:pt x="166" y="77"/>
                      </a:cubicBezTo>
                      <a:cubicBezTo>
                        <a:pt x="154" y="39"/>
                        <a:pt x="114" y="19"/>
                        <a:pt x="76" y="3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ïṩlide">
                  <a:extLst>
                    <a:ext uri="{FF2B5EF4-FFF2-40B4-BE49-F238E27FC236}">
                      <a16:creationId xmlns:a16="http://schemas.microsoft.com/office/drawing/2014/main" id="{BE30A5C5-0B2F-4F32-9FCD-ECE62A46054B}"/>
                    </a:ext>
                  </a:extLst>
                </p:cNvPr>
                <p:cNvSpPr/>
                <p:nvPr/>
              </p:nvSpPr>
              <p:spPr bwMode="auto">
                <a:xfrm>
                  <a:off x="9800291" y="5354173"/>
                  <a:ext cx="202379" cy="204073"/>
                </a:xfrm>
                <a:custGeom>
                  <a:avLst/>
                  <a:gdLst>
                    <a:gd name="T0" fmla="*/ 88 w 101"/>
                    <a:gd name="T1" fmla="*/ 28 h 102"/>
                    <a:gd name="T2" fmla="*/ 56 w 101"/>
                    <a:gd name="T3" fmla="*/ 39 h 102"/>
                    <a:gd name="T4" fmla="*/ 45 w 101"/>
                    <a:gd name="T5" fmla="*/ 8 h 102"/>
                    <a:gd name="T6" fmla="*/ 33 w 101"/>
                    <a:gd name="T7" fmla="*/ 2 h 102"/>
                    <a:gd name="T8" fmla="*/ 27 w 101"/>
                    <a:gd name="T9" fmla="*/ 14 h 102"/>
                    <a:gd name="T10" fmla="*/ 37 w 101"/>
                    <a:gd name="T11" fmla="*/ 45 h 102"/>
                    <a:gd name="T12" fmla="*/ 7 w 101"/>
                    <a:gd name="T13" fmla="*/ 55 h 102"/>
                    <a:gd name="T14" fmla="*/ 1 w 101"/>
                    <a:gd name="T15" fmla="*/ 67 h 102"/>
                    <a:gd name="T16" fmla="*/ 13 w 101"/>
                    <a:gd name="T17" fmla="*/ 73 h 102"/>
                    <a:gd name="T18" fmla="*/ 44 w 101"/>
                    <a:gd name="T19" fmla="*/ 63 h 102"/>
                    <a:gd name="T20" fmla="*/ 54 w 101"/>
                    <a:gd name="T21" fmla="*/ 94 h 102"/>
                    <a:gd name="T22" fmla="*/ 66 w 101"/>
                    <a:gd name="T23" fmla="*/ 100 h 102"/>
                    <a:gd name="T24" fmla="*/ 72 w 101"/>
                    <a:gd name="T25" fmla="*/ 88 h 102"/>
                    <a:gd name="T26" fmla="*/ 62 w 101"/>
                    <a:gd name="T27" fmla="*/ 57 h 102"/>
                    <a:gd name="T28" fmla="*/ 94 w 101"/>
                    <a:gd name="T29" fmla="*/ 46 h 102"/>
                    <a:gd name="T30" fmla="*/ 100 w 101"/>
                    <a:gd name="T31" fmla="*/ 34 h 102"/>
                    <a:gd name="T32" fmla="*/ 88 w 101"/>
                    <a:gd name="T33" fmla="*/ 28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1" h="102">
                      <a:moveTo>
                        <a:pt x="88" y="28"/>
                      </a:moveTo>
                      <a:cubicBezTo>
                        <a:pt x="56" y="39"/>
                        <a:pt x="56" y="39"/>
                        <a:pt x="56" y="39"/>
                      </a:cubicBezTo>
                      <a:cubicBezTo>
                        <a:pt x="45" y="8"/>
                        <a:pt x="45" y="8"/>
                        <a:pt x="45" y="8"/>
                      </a:cubicBezTo>
                      <a:cubicBezTo>
                        <a:pt x="43" y="3"/>
                        <a:pt x="38" y="0"/>
                        <a:pt x="33" y="2"/>
                      </a:cubicBezTo>
                      <a:cubicBezTo>
                        <a:pt x="28" y="3"/>
                        <a:pt x="25" y="9"/>
                        <a:pt x="27" y="14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2" y="57"/>
                        <a:pt x="0" y="62"/>
                        <a:pt x="1" y="67"/>
                      </a:cubicBezTo>
                      <a:cubicBezTo>
                        <a:pt x="3" y="72"/>
                        <a:pt x="8" y="75"/>
                        <a:pt x="13" y="7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54" y="94"/>
                        <a:pt x="54" y="94"/>
                        <a:pt x="54" y="94"/>
                      </a:cubicBezTo>
                      <a:cubicBezTo>
                        <a:pt x="56" y="99"/>
                        <a:pt x="61" y="102"/>
                        <a:pt x="66" y="100"/>
                      </a:cubicBezTo>
                      <a:cubicBezTo>
                        <a:pt x="71" y="98"/>
                        <a:pt x="74" y="93"/>
                        <a:pt x="72" y="88"/>
                      </a:cubicBezTo>
                      <a:cubicBezTo>
                        <a:pt x="62" y="57"/>
                        <a:pt x="62" y="57"/>
                        <a:pt x="62" y="57"/>
                      </a:cubicBezTo>
                      <a:cubicBezTo>
                        <a:pt x="94" y="46"/>
                        <a:pt x="94" y="46"/>
                        <a:pt x="94" y="46"/>
                      </a:cubicBezTo>
                      <a:cubicBezTo>
                        <a:pt x="99" y="45"/>
                        <a:pt x="101" y="39"/>
                        <a:pt x="100" y="34"/>
                      </a:cubicBezTo>
                      <a:cubicBezTo>
                        <a:pt x="98" y="29"/>
                        <a:pt x="92" y="26"/>
                        <a:pt x="88" y="2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ïŝ1iďè">
                  <a:extLst>
                    <a:ext uri="{FF2B5EF4-FFF2-40B4-BE49-F238E27FC236}">
                      <a16:creationId xmlns:a16="http://schemas.microsoft.com/office/drawing/2014/main" id="{5D879322-BA52-4B9F-B3E5-D72ACF9EC89D}"/>
                    </a:ext>
                  </a:extLst>
                </p:cNvPr>
                <p:cNvSpPr/>
                <p:nvPr/>
              </p:nvSpPr>
              <p:spPr bwMode="auto">
                <a:xfrm>
                  <a:off x="10557307" y="4651351"/>
                  <a:ext cx="446250" cy="796814"/>
                </a:xfrm>
                <a:custGeom>
                  <a:avLst/>
                  <a:gdLst>
                    <a:gd name="T0" fmla="*/ 163 w 223"/>
                    <a:gd name="T1" fmla="*/ 0 h 398"/>
                    <a:gd name="T2" fmla="*/ 163 w 223"/>
                    <a:gd name="T3" fmla="*/ 2 h 398"/>
                    <a:gd name="T4" fmla="*/ 163 w 223"/>
                    <a:gd name="T5" fmla="*/ 3 h 398"/>
                    <a:gd name="T6" fmla="*/ 162 w 223"/>
                    <a:gd name="T7" fmla="*/ 4 h 398"/>
                    <a:gd name="T8" fmla="*/ 162 w 223"/>
                    <a:gd name="T9" fmla="*/ 5 h 398"/>
                    <a:gd name="T10" fmla="*/ 161 w 223"/>
                    <a:gd name="T11" fmla="*/ 7 h 398"/>
                    <a:gd name="T12" fmla="*/ 1 w 223"/>
                    <a:gd name="T13" fmla="*/ 394 h 398"/>
                    <a:gd name="T14" fmla="*/ 0 w 223"/>
                    <a:gd name="T15" fmla="*/ 398 h 398"/>
                    <a:gd name="T16" fmla="*/ 0 w 223"/>
                    <a:gd name="T17" fmla="*/ 398 h 398"/>
                    <a:gd name="T18" fmla="*/ 2 w 223"/>
                    <a:gd name="T19" fmla="*/ 394 h 398"/>
                    <a:gd name="T20" fmla="*/ 0 w 223"/>
                    <a:gd name="T21" fmla="*/ 398 h 398"/>
                    <a:gd name="T22" fmla="*/ 223 w 223"/>
                    <a:gd name="T23" fmla="*/ 258 h 398"/>
                    <a:gd name="T24" fmla="*/ 163 w 223"/>
                    <a:gd name="T25" fmla="*/ 0 h 398"/>
                    <a:gd name="T26" fmla="*/ 163 w 223"/>
                    <a:gd name="T27" fmla="*/ 0 h 398"/>
                    <a:gd name="T28" fmla="*/ 163 w 223"/>
                    <a:gd name="T29" fmla="*/ 2 h 398"/>
                    <a:gd name="T30" fmla="*/ 163 w 223"/>
                    <a:gd name="T31" fmla="*/ 3 h 398"/>
                    <a:gd name="T32" fmla="*/ 162 w 223"/>
                    <a:gd name="T33" fmla="*/ 4 h 398"/>
                    <a:gd name="T34" fmla="*/ 162 w 223"/>
                    <a:gd name="T35" fmla="*/ 5 h 398"/>
                    <a:gd name="T36" fmla="*/ 161 w 223"/>
                    <a:gd name="T37" fmla="*/ 7 h 398"/>
                    <a:gd name="T38" fmla="*/ 162 w 223"/>
                    <a:gd name="T39" fmla="*/ 5 h 398"/>
                    <a:gd name="T40" fmla="*/ 162 w 223"/>
                    <a:gd name="T41" fmla="*/ 4 h 398"/>
                    <a:gd name="T42" fmla="*/ 163 w 223"/>
                    <a:gd name="T43" fmla="*/ 3 h 398"/>
                    <a:gd name="T44" fmla="*/ 163 w 223"/>
                    <a:gd name="T45" fmla="*/ 2 h 398"/>
                    <a:gd name="T46" fmla="*/ 163 w 223"/>
                    <a:gd name="T47" fmla="*/ 0 h 398"/>
                    <a:gd name="T48" fmla="*/ 163 w 223"/>
                    <a:gd name="T49" fmla="*/ 0 h 398"/>
                    <a:gd name="T50" fmla="*/ 163 w 223"/>
                    <a:gd name="T51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23" h="398">
                      <a:moveTo>
                        <a:pt x="163" y="0"/>
                      </a:moveTo>
                      <a:cubicBezTo>
                        <a:pt x="163" y="1"/>
                        <a:pt x="163" y="1"/>
                        <a:pt x="163" y="2"/>
                      </a:cubicBezTo>
                      <a:cubicBezTo>
                        <a:pt x="163" y="3"/>
                        <a:pt x="163" y="3"/>
                        <a:pt x="163" y="3"/>
                      </a:cubicBezTo>
                      <a:cubicBezTo>
                        <a:pt x="162" y="3"/>
                        <a:pt x="162" y="4"/>
                        <a:pt x="162" y="4"/>
                      </a:cubicBezTo>
                      <a:cubicBezTo>
                        <a:pt x="162" y="5"/>
                        <a:pt x="162" y="5"/>
                        <a:pt x="162" y="5"/>
                      </a:cubicBezTo>
                      <a:cubicBezTo>
                        <a:pt x="162" y="6"/>
                        <a:pt x="161" y="6"/>
                        <a:pt x="161" y="7"/>
                      </a:cubicBezTo>
                      <a:cubicBezTo>
                        <a:pt x="1" y="394"/>
                        <a:pt x="1" y="394"/>
                        <a:pt x="1" y="394"/>
                      </a:cubicBezTo>
                      <a:cubicBezTo>
                        <a:pt x="1" y="395"/>
                        <a:pt x="0" y="397"/>
                        <a:pt x="0" y="398"/>
                      </a:cubicBezTo>
                      <a:cubicBezTo>
                        <a:pt x="0" y="398"/>
                        <a:pt x="0" y="398"/>
                        <a:pt x="0" y="398"/>
                      </a:cubicBezTo>
                      <a:cubicBezTo>
                        <a:pt x="0" y="396"/>
                        <a:pt x="1" y="395"/>
                        <a:pt x="2" y="394"/>
                      </a:cubicBezTo>
                      <a:cubicBezTo>
                        <a:pt x="1" y="395"/>
                        <a:pt x="0" y="396"/>
                        <a:pt x="0" y="398"/>
                      </a:cubicBezTo>
                      <a:cubicBezTo>
                        <a:pt x="223" y="258"/>
                        <a:pt x="223" y="258"/>
                        <a:pt x="223" y="258"/>
                      </a:cubicBezTo>
                      <a:cubicBezTo>
                        <a:pt x="163" y="0"/>
                        <a:pt x="163" y="0"/>
                        <a:pt x="163" y="0"/>
                      </a:cubicBezTo>
                      <a:cubicBezTo>
                        <a:pt x="163" y="0"/>
                        <a:pt x="163" y="0"/>
                        <a:pt x="163" y="0"/>
                      </a:cubicBezTo>
                      <a:cubicBezTo>
                        <a:pt x="163" y="1"/>
                        <a:pt x="163" y="1"/>
                        <a:pt x="163" y="2"/>
                      </a:cubicBezTo>
                      <a:cubicBezTo>
                        <a:pt x="163" y="3"/>
                        <a:pt x="163" y="3"/>
                        <a:pt x="163" y="3"/>
                      </a:cubicBezTo>
                      <a:cubicBezTo>
                        <a:pt x="163" y="3"/>
                        <a:pt x="162" y="4"/>
                        <a:pt x="162" y="4"/>
                      </a:cubicBezTo>
                      <a:cubicBezTo>
                        <a:pt x="162" y="5"/>
                        <a:pt x="162" y="5"/>
                        <a:pt x="162" y="5"/>
                      </a:cubicBezTo>
                      <a:cubicBezTo>
                        <a:pt x="162" y="6"/>
                        <a:pt x="162" y="7"/>
                        <a:pt x="161" y="7"/>
                      </a:cubicBezTo>
                      <a:cubicBezTo>
                        <a:pt x="162" y="7"/>
                        <a:pt x="162" y="6"/>
                        <a:pt x="162" y="5"/>
                      </a:cubicBezTo>
                      <a:cubicBezTo>
                        <a:pt x="162" y="4"/>
                        <a:pt x="162" y="4"/>
                        <a:pt x="162" y="4"/>
                      </a:cubicBezTo>
                      <a:cubicBezTo>
                        <a:pt x="162" y="4"/>
                        <a:pt x="163" y="3"/>
                        <a:pt x="163" y="3"/>
                      </a:cubicBezTo>
                      <a:cubicBezTo>
                        <a:pt x="163" y="2"/>
                        <a:pt x="163" y="2"/>
                        <a:pt x="163" y="2"/>
                      </a:cubicBezTo>
                      <a:cubicBezTo>
                        <a:pt x="163" y="1"/>
                        <a:pt x="163" y="1"/>
                        <a:pt x="163" y="0"/>
                      </a:cubicBezTo>
                      <a:cubicBezTo>
                        <a:pt x="163" y="0"/>
                        <a:pt x="163" y="0"/>
                        <a:pt x="163" y="0"/>
                      </a:cubicBezTo>
                      <a:cubicBezTo>
                        <a:pt x="163" y="0"/>
                        <a:pt x="163" y="0"/>
                        <a:pt x="16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isḻiḋê">
                  <a:extLst>
                    <a:ext uri="{FF2B5EF4-FFF2-40B4-BE49-F238E27FC236}">
                      <a16:creationId xmlns:a16="http://schemas.microsoft.com/office/drawing/2014/main" id="{637A5769-93A7-4A8C-9AF6-771B15BF49C1}"/>
                    </a:ext>
                  </a:extLst>
                </p:cNvPr>
                <p:cNvSpPr/>
                <p:nvPr/>
              </p:nvSpPr>
              <p:spPr bwMode="auto">
                <a:xfrm>
                  <a:off x="9998436" y="4403246"/>
                  <a:ext cx="881492" cy="1071169"/>
                </a:xfrm>
                <a:custGeom>
                  <a:avLst/>
                  <a:gdLst>
                    <a:gd name="T0" fmla="*/ 263 w 440"/>
                    <a:gd name="T1" fmla="*/ 513 h 535"/>
                    <a:gd name="T2" fmla="*/ 263 w 440"/>
                    <a:gd name="T3" fmla="*/ 514 h 535"/>
                    <a:gd name="T4" fmla="*/ 251 w 440"/>
                    <a:gd name="T5" fmla="*/ 452 h 535"/>
                    <a:gd name="T6" fmla="*/ 220 w 440"/>
                    <a:gd name="T7" fmla="*/ 269 h 535"/>
                    <a:gd name="T8" fmla="*/ 374 w 440"/>
                    <a:gd name="T9" fmla="*/ 154 h 535"/>
                    <a:gd name="T10" fmla="*/ 440 w 440"/>
                    <a:gd name="T11" fmla="*/ 113 h 535"/>
                    <a:gd name="T12" fmla="*/ 440 w 440"/>
                    <a:gd name="T13" fmla="*/ 112 h 535"/>
                    <a:gd name="T14" fmla="*/ 439 w 440"/>
                    <a:gd name="T15" fmla="*/ 112 h 535"/>
                    <a:gd name="T16" fmla="*/ 439 w 440"/>
                    <a:gd name="T17" fmla="*/ 111 h 535"/>
                    <a:gd name="T18" fmla="*/ 439 w 440"/>
                    <a:gd name="T19" fmla="*/ 111 h 535"/>
                    <a:gd name="T20" fmla="*/ 428 w 440"/>
                    <a:gd name="T21" fmla="*/ 101 h 535"/>
                    <a:gd name="T22" fmla="*/ 195 w 440"/>
                    <a:gd name="T23" fmla="*/ 5 h 535"/>
                    <a:gd name="T24" fmla="*/ 164 w 440"/>
                    <a:gd name="T25" fmla="*/ 17 h 535"/>
                    <a:gd name="T26" fmla="*/ 5 w 440"/>
                    <a:gd name="T27" fmla="*/ 404 h 535"/>
                    <a:gd name="T28" fmla="*/ 17 w 440"/>
                    <a:gd name="T29" fmla="*/ 436 h 535"/>
                    <a:gd name="T30" fmla="*/ 250 w 440"/>
                    <a:gd name="T31" fmla="*/ 532 h 535"/>
                    <a:gd name="T32" fmla="*/ 269 w 440"/>
                    <a:gd name="T33" fmla="*/ 531 h 535"/>
                    <a:gd name="T34" fmla="*/ 267 w 440"/>
                    <a:gd name="T35" fmla="*/ 529 h 535"/>
                    <a:gd name="T36" fmla="*/ 268 w 440"/>
                    <a:gd name="T37" fmla="*/ 529 h 535"/>
                    <a:gd name="T38" fmla="*/ 264 w 440"/>
                    <a:gd name="T39" fmla="*/ 513 h 535"/>
                    <a:gd name="T40" fmla="*/ 263 w 440"/>
                    <a:gd name="T41" fmla="*/ 513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40" h="535">
                      <a:moveTo>
                        <a:pt x="263" y="513"/>
                      </a:moveTo>
                      <a:cubicBezTo>
                        <a:pt x="263" y="514"/>
                        <a:pt x="263" y="514"/>
                        <a:pt x="263" y="514"/>
                      </a:cubicBezTo>
                      <a:cubicBezTo>
                        <a:pt x="260" y="499"/>
                        <a:pt x="256" y="477"/>
                        <a:pt x="251" y="452"/>
                      </a:cubicBezTo>
                      <a:cubicBezTo>
                        <a:pt x="237" y="375"/>
                        <a:pt x="220" y="269"/>
                        <a:pt x="220" y="269"/>
                      </a:cubicBezTo>
                      <a:cubicBezTo>
                        <a:pt x="223" y="261"/>
                        <a:pt x="311" y="198"/>
                        <a:pt x="374" y="154"/>
                      </a:cubicBezTo>
                      <a:cubicBezTo>
                        <a:pt x="410" y="129"/>
                        <a:pt x="439" y="111"/>
                        <a:pt x="440" y="113"/>
                      </a:cubicBezTo>
                      <a:cubicBezTo>
                        <a:pt x="440" y="112"/>
                        <a:pt x="440" y="112"/>
                        <a:pt x="440" y="112"/>
                      </a:cubicBezTo>
                      <a:cubicBezTo>
                        <a:pt x="439" y="112"/>
                        <a:pt x="439" y="112"/>
                        <a:pt x="439" y="112"/>
                      </a:cubicBezTo>
                      <a:cubicBezTo>
                        <a:pt x="439" y="111"/>
                        <a:pt x="439" y="111"/>
                        <a:pt x="439" y="111"/>
                      </a:cubicBezTo>
                      <a:cubicBezTo>
                        <a:pt x="439" y="111"/>
                        <a:pt x="439" y="111"/>
                        <a:pt x="439" y="111"/>
                      </a:cubicBezTo>
                      <a:cubicBezTo>
                        <a:pt x="436" y="107"/>
                        <a:pt x="433" y="103"/>
                        <a:pt x="428" y="101"/>
                      </a:cubicBezTo>
                      <a:cubicBezTo>
                        <a:pt x="195" y="5"/>
                        <a:pt x="195" y="5"/>
                        <a:pt x="195" y="5"/>
                      </a:cubicBezTo>
                      <a:cubicBezTo>
                        <a:pt x="183" y="0"/>
                        <a:pt x="169" y="6"/>
                        <a:pt x="164" y="17"/>
                      </a:cubicBezTo>
                      <a:cubicBezTo>
                        <a:pt x="5" y="404"/>
                        <a:pt x="5" y="404"/>
                        <a:pt x="5" y="404"/>
                      </a:cubicBezTo>
                      <a:cubicBezTo>
                        <a:pt x="0" y="416"/>
                        <a:pt x="5" y="431"/>
                        <a:pt x="17" y="436"/>
                      </a:cubicBezTo>
                      <a:cubicBezTo>
                        <a:pt x="250" y="532"/>
                        <a:pt x="250" y="532"/>
                        <a:pt x="250" y="532"/>
                      </a:cubicBezTo>
                      <a:cubicBezTo>
                        <a:pt x="256" y="535"/>
                        <a:pt x="263" y="534"/>
                        <a:pt x="269" y="531"/>
                      </a:cubicBezTo>
                      <a:cubicBezTo>
                        <a:pt x="268" y="531"/>
                        <a:pt x="268" y="530"/>
                        <a:pt x="267" y="529"/>
                      </a:cubicBezTo>
                      <a:cubicBezTo>
                        <a:pt x="268" y="529"/>
                        <a:pt x="268" y="529"/>
                        <a:pt x="268" y="529"/>
                      </a:cubicBezTo>
                      <a:cubicBezTo>
                        <a:pt x="267" y="526"/>
                        <a:pt x="265" y="521"/>
                        <a:pt x="264" y="513"/>
                      </a:cubicBezTo>
                      <a:lnTo>
                        <a:pt x="263" y="51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íSļiďé">
                  <a:extLst>
                    <a:ext uri="{FF2B5EF4-FFF2-40B4-BE49-F238E27FC236}">
                      <a16:creationId xmlns:a16="http://schemas.microsoft.com/office/drawing/2014/main" id="{4AF6D4E8-2E7F-4331-ADDC-92C896E9CE68}"/>
                    </a:ext>
                  </a:extLst>
                </p:cNvPr>
                <p:cNvSpPr/>
                <p:nvPr/>
              </p:nvSpPr>
              <p:spPr bwMode="auto">
                <a:xfrm>
                  <a:off x="10881622" y="4657278"/>
                  <a:ext cx="1694" cy="1694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íṩlide">
                  <a:extLst>
                    <a:ext uri="{FF2B5EF4-FFF2-40B4-BE49-F238E27FC236}">
                      <a16:creationId xmlns:a16="http://schemas.microsoft.com/office/drawing/2014/main" id="{3A0DC61F-31C7-42B1-A471-35D2D38DCB3C}"/>
                    </a:ext>
                  </a:extLst>
                </p:cNvPr>
                <p:cNvSpPr/>
                <p:nvPr/>
              </p:nvSpPr>
              <p:spPr bwMode="auto">
                <a:xfrm>
                  <a:off x="10557307" y="54481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iṧḷíḋé">
                  <a:extLst>
                    <a:ext uri="{FF2B5EF4-FFF2-40B4-BE49-F238E27FC236}">
                      <a16:creationId xmlns:a16="http://schemas.microsoft.com/office/drawing/2014/main" id="{50DCF7DD-2729-4AB6-8D37-8E1D0BEB78FD}"/>
                    </a:ext>
                  </a:extLst>
                </p:cNvPr>
                <p:cNvSpPr/>
                <p:nvPr/>
              </p:nvSpPr>
              <p:spPr bwMode="auto">
                <a:xfrm>
                  <a:off x="10557307" y="54481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îŝ1iḑê">
                  <a:extLst>
                    <a:ext uri="{FF2B5EF4-FFF2-40B4-BE49-F238E27FC236}">
                      <a16:creationId xmlns:a16="http://schemas.microsoft.com/office/drawing/2014/main" id="{B1923259-7713-4DEB-AD54-366EE8703E96}"/>
                    </a:ext>
                  </a:extLst>
                </p:cNvPr>
                <p:cNvSpPr/>
                <p:nvPr/>
              </p:nvSpPr>
              <p:spPr bwMode="auto">
                <a:xfrm>
                  <a:off x="10557307" y="5440544"/>
                  <a:ext cx="3387" cy="7621"/>
                </a:xfrm>
                <a:custGeom>
                  <a:avLst/>
                  <a:gdLst>
                    <a:gd name="T0" fmla="*/ 2 w 2"/>
                    <a:gd name="T1" fmla="*/ 0 h 4"/>
                    <a:gd name="T2" fmla="*/ 0 w 2"/>
                    <a:gd name="T3" fmla="*/ 4 h 4"/>
                    <a:gd name="T4" fmla="*/ 2 w 2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íśļídè">
                  <a:extLst>
                    <a:ext uri="{FF2B5EF4-FFF2-40B4-BE49-F238E27FC236}">
                      <a16:creationId xmlns:a16="http://schemas.microsoft.com/office/drawing/2014/main" id="{7C30E7E6-600B-4079-AE51-9D159FDD26DF}"/>
                    </a:ext>
                  </a:extLst>
                </p:cNvPr>
                <p:cNvSpPr/>
                <p:nvPr/>
              </p:nvSpPr>
              <p:spPr bwMode="auto">
                <a:xfrm>
                  <a:off x="10883315" y="4651351"/>
                  <a:ext cx="0" cy="4234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íşľïḓè">
                  <a:extLst>
                    <a:ext uri="{FF2B5EF4-FFF2-40B4-BE49-F238E27FC236}">
                      <a16:creationId xmlns:a16="http://schemas.microsoft.com/office/drawing/2014/main" id="{CDE78FDB-BDBD-4086-9809-88C704C6DAFD}"/>
                    </a:ext>
                  </a:extLst>
                </p:cNvPr>
                <p:cNvSpPr/>
                <p:nvPr/>
              </p:nvSpPr>
              <p:spPr bwMode="auto">
                <a:xfrm>
                  <a:off x="10879928" y="4661512"/>
                  <a:ext cx="1694" cy="3387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1"/>
                        <a:pt x="1" y="2"/>
                        <a:pt x="0" y="2"/>
                      </a:cubicBezTo>
                      <a:cubicBezTo>
                        <a:pt x="1" y="2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íṣ1ïdê">
                  <a:extLst>
                    <a:ext uri="{FF2B5EF4-FFF2-40B4-BE49-F238E27FC236}">
                      <a16:creationId xmlns:a16="http://schemas.microsoft.com/office/drawing/2014/main" id="{650C0657-36D6-4417-ADD3-D45E31DC11B1}"/>
                    </a:ext>
                  </a:extLst>
                </p:cNvPr>
                <p:cNvSpPr/>
                <p:nvPr/>
              </p:nvSpPr>
              <p:spPr bwMode="auto">
                <a:xfrm>
                  <a:off x="10883315" y="4647117"/>
                  <a:ext cx="0" cy="1694"/>
                </a:xfrm>
                <a:custGeom>
                  <a:avLst/>
                  <a:gdLst>
                    <a:gd name="T0" fmla="*/ 2 h 2"/>
                    <a:gd name="T1" fmla="*/ 0 h 2"/>
                    <a:gd name="T2" fmla="*/ 0 h 2"/>
                    <a:gd name="T3" fmla="*/ 0 h 2"/>
                    <a:gd name="T4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iŝḻíḑé">
                  <a:extLst>
                    <a:ext uri="{FF2B5EF4-FFF2-40B4-BE49-F238E27FC236}">
                      <a16:creationId xmlns:a16="http://schemas.microsoft.com/office/drawing/2014/main" id="{62DCA672-4B52-4EB7-8250-9D5BD32C771C}"/>
                    </a:ext>
                  </a:extLst>
                </p:cNvPr>
                <p:cNvSpPr/>
                <p:nvPr/>
              </p:nvSpPr>
              <p:spPr bwMode="auto">
                <a:xfrm>
                  <a:off x="10557307" y="54481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ïṣľîďé">
                  <a:extLst>
                    <a:ext uri="{FF2B5EF4-FFF2-40B4-BE49-F238E27FC236}">
                      <a16:creationId xmlns:a16="http://schemas.microsoft.com/office/drawing/2014/main" id="{96CF889B-82E3-41F8-BA05-092146FE4350}"/>
                    </a:ext>
                  </a:extLst>
                </p:cNvPr>
                <p:cNvSpPr/>
                <p:nvPr/>
              </p:nvSpPr>
              <p:spPr bwMode="auto">
                <a:xfrm>
                  <a:off x="10557307" y="54481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ïSḷïḓê">
                  <a:extLst>
                    <a:ext uri="{FF2B5EF4-FFF2-40B4-BE49-F238E27FC236}">
                      <a16:creationId xmlns:a16="http://schemas.microsoft.com/office/drawing/2014/main" id="{187A253F-B46A-4D46-8196-03275F9F7BB2}"/>
                    </a:ext>
                  </a:extLst>
                </p:cNvPr>
                <p:cNvSpPr/>
                <p:nvPr/>
              </p:nvSpPr>
              <p:spPr bwMode="auto">
                <a:xfrm>
                  <a:off x="10883315" y="4655585"/>
                  <a:ext cx="0" cy="1694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iSľïḋè">
                  <a:extLst>
                    <a:ext uri="{FF2B5EF4-FFF2-40B4-BE49-F238E27FC236}">
                      <a16:creationId xmlns:a16="http://schemas.microsoft.com/office/drawing/2014/main" id="{6EC39BE7-8268-4CC0-8851-377AC61D6D09}"/>
                    </a:ext>
                  </a:extLst>
                </p:cNvPr>
                <p:cNvSpPr/>
                <p:nvPr/>
              </p:nvSpPr>
              <p:spPr bwMode="auto">
                <a:xfrm>
                  <a:off x="10883315" y="4655585"/>
                  <a:ext cx="0" cy="1694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îṥlîḑe">
                  <a:extLst>
                    <a:ext uri="{FF2B5EF4-FFF2-40B4-BE49-F238E27FC236}">
                      <a16:creationId xmlns:a16="http://schemas.microsoft.com/office/drawing/2014/main" id="{CCD2CEB0-9B95-46D8-8813-66DC717A7F6C}"/>
                    </a:ext>
                  </a:extLst>
                </p:cNvPr>
                <p:cNvSpPr/>
                <p:nvPr/>
              </p:nvSpPr>
              <p:spPr bwMode="auto">
                <a:xfrm>
                  <a:off x="10881622" y="4658972"/>
                  <a:ext cx="0" cy="2540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îṣḻiḓe">
                  <a:extLst>
                    <a:ext uri="{FF2B5EF4-FFF2-40B4-BE49-F238E27FC236}">
                      <a16:creationId xmlns:a16="http://schemas.microsoft.com/office/drawing/2014/main" id="{F81DB25A-9760-4A27-AA03-2D0D27EE1240}"/>
                    </a:ext>
                  </a:extLst>
                </p:cNvPr>
                <p:cNvSpPr/>
                <p:nvPr/>
              </p:nvSpPr>
              <p:spPr bwMode="auto">
                <a:xfrm>
                  <a:off x="10881622" y="4658972"/>
                  <a:ext cx="0" cy="2540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íṥḷiḓe">
                  <a:extLst>
                    <a:ext uri="{FF2B5EF4-FFF2-40B4-BE49-F238E27FC236}">
                      <a16:creationId xmlns:a16="http://schemas.microsoft.com/office/drawing/2014/main" id="{D1DAC776-205F-4D6F-BCF8-B6D75618F263}"/>
                    </a:ext>
                  </a:extLst>
                </p:cNvPr>
                <p:cNvSpPr/>
                <p:nvPr/>
              </p:nvSpPr>
              <p:spPr bwMode="auto">
                <a:xfrm>
                  <a:off x="10883315" y="465135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ïṩḻîďê">
                  <a:extLst>
                    <a:ext uri="{FF2B5EF4-FFF2-40B4-BE49-F238E27FC236}">
                      <a16:creationId xmlns:a16="http://schemas.microsoft.com/office/drawing/2014/main" id="{26CD3E17-37B9-49B3-8B46-B0F136728407}"/>
                    </a:ext>
                  </a:extLst>
                </p:cNvPr>
                <p:cNvSpPr/>
                <p:nvPr/>
              </p:nvSpPr>
              <p:spPr bwMode="auto">
                <a:xfrm>
                  <a:off x="10883315" y="465135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í$ļîďê">
                  <a:extLst>
                    <a:ext uri="{FF2B5EF4-FFF2-40B4-BE49-F238E27FC236}">
                      <a16:creationId xmlns:a16="http://schemas.microsoft.com/office/drawing/2014/main" id="{0F2E0F45-EC11-40A4-BC15-522AA47B1F11}"/>
                    </a:ext>
                  </a:extLst>
                </p:cNvPr>
                <p:cNvSpPr/>
                <p:nvPr/>
              </p:nvSpPr>
              <p:spPr bwMode="auto">
                <a:xfrm>
                  <a:off x="10883315" y="4648810"/>
                  <a:ext cx="0" cy="2540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îś1îḑê">
                  <a:extLst>
                    <a:ext uri="{FF2B5EF4-FFF2-40B4-BE49-F238E27FC236}">
                      <a16:creationId xmlns:a16="http://schemas.microsoft.com/office/drawing/2014/main" id="{8D0F046F-84CC-47B0-9C64-59A5E2FA77BC}"/>
                    </a:ext>
                  </a:extLst>
                </p:cNvPr>
                <p:cNvSpPr/>
                <p:nvPr/>
              </p:nvSpPr>
              <p:spPr bwMode="auto">
                <a:xfrm>
                  <a:off x="10883315" y="4648810"/>
                  <a:ext cx="0" cy="2540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îś1îḑe">
                  <a:extLst>
                    <a:ext uri="{FF2B5EF4-FFF2-40B4-BE49-F238E27FC236}">
                      <a16:creationId xmlns:a16="http://schemas.microsoft.com/office/drawing/2014/main" id="{6B21CF95-9052-496E-88E6-BC9716A2D964}"/>
                    </a:ext>
                  </a:extLst>
                </p:cNvPr>
                <p:cNvSpPr/>
                <p:nvPr/>
              </p:nvSpPr>
              <p:spPr bwMode="auto">
                <a:xfrm>
                  <a:off x="10883315" y="4645423"/>
                  <a:ext cx="0" cy="1694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îṥļïḓe">
                  <a:extLst>
                    <a:ext uri="{FF2B5EF4-FFF2-40B4-BE49-F238E27FC236}">
                      <a16:creationId xmlns:a16="http://schemas.microsoft.com/office/drawing/2014/main" id="{5F225A98-BD7E-4C80-B3E3-9F0AAC6C5BEA}"/>
                    </a:ext>
                  </a:extLst>
                </p:cNvPr>
                <p:cNvSpPr/>
                <p:nvPr/>
              </p:nvSpPr>
              <p:spPr bwMode="auto">
                <a:xfrm>
                  <a:off x="10883315" y="4645423"/>
                  <a:ext cx="0" cy="1694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0" y="2"/>
                      </a:lnTo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ïṡļîḋè">
                  <a:extLst>
                    <a:ext uri="{FF2B5EF4-FFF2-40B4-BE49-F238E27FC236}">
                      <a16:creationId xmlns:a16="http://schemas.microsoft.com/office/drawing/2014/main" id="{5393443E-2478-490B-9C90-A553E8ADF40F}"/>
                    </a:ext>
                  </a:extLst>
                </p:cNvPr>
                <p:cNvSpPr/>
                <p:nvPr/>
              </p:nvSpPr>
              <p:spPr bwMode="auto">
                <a:xfrm>
                  <a:off x="10503114" y="4625101"/>
                  <a:ext cx="380201" cy="839153"/>
                </a:xfrm>
                <a:custGeom>
                  <a:avLst/>
                  <a:gdLst>
                    <a:gd name="T0" fmla="*/ 27 w 190"/>
                    <a:gd name="T1" fmla="*/ 411 h 419"/>
                    <a:gd name="T2" fmla="*/ 28 w 190"/>
                    <a:gd name="T3" fmla="*/ 407 h 419"/>
                    <a:gd name="T4" fmla="*/ 188 w 190"/>
                    <a:gd name="T5" fmla="*/ 20 h 419"/>
                    <a:gd name="T6" fmla="*/ 189 w 190"/>
                    <a:gd name="T7" fmla="*/ 18 h 419"/>
                    <a:gd name="T8" fmla="*/ 189 w 190"/>
                    <a:gd name="T9" fmla="*/ 17 h 419"/>
                    <a:gd name="T10" fmla="*/ 190 w 190"/>
                    <a:gd name="T11" fmla="*/ 16 h 419"/>
                    <a:gd name="T12" fmla="*/ 190 w 190"/>
                    <a:gd name="T13" fmla="*/ 15 h 419"/>
                    <a:gd name="T14" fmla="*/ 190 w 190"/>
                    <a:gd name="T15" fmla="*/ 13 h 419"/>
                    <a:gd name="T16" fmla="*/ 190 w 190"/>
                    <a:gd name="T17" fmla="*/ 13 h 419"/>
                    <a:gd name="T18" fmla="*/ 190 w 190"/>
                    <a:gd name="T19" fmla="*/ 12 h 419"/>
                    <a:gd name="T20" fmla="*/ 190 w 190"/>
                    <a:gd name="T21" fmla="*/ 11 h 419"/>
                    <a:gd name="T22" fmla="*/ 190 w 190"/>
                    <a:gd name="T23" fmla="*/ 10 h 419"/>
                    <a:gd name="T24" fmla="*/ 190 w 190"/>
                    <a:gd name="T25" fmla="*/ 9 h 419"/>
                    <a:gd name="T26" fmla="*/ 190 w 190"/>
                    <a:gd name="T27" fmla="*/ 8 h 419"/>
                    <a:gd name="T28" fmla="*/ 189 w 190"/>
                    <a:gd name="T29" fmla="*/ 6 h 419"/>
                    <a:gd name="T30" fmla="*/ 189 w 190"/>
                    <a:gd name="T31" fmla="*/ 5 h 419"/>
                    <a:gd name="T32" fmla="*/ 189 w 190"/>
                    <a:gd name="T33" fmla="*/ 4 h 419"/>
                    <a:gd name="T34" fmla="*/ 188 w 190"/>
                    <a:gd name="T35" fmla="*/ 3 h 419"/>
                    <a:gd name="T36" fmla="*/ 188 w 190"/>
                    <a:gd name="T37" fmla="*/ 2 h 419"/>
                    <a:gd name="T38" fmla="*/ 188 w 190"/>
                    <a:gd name="T39" fmla="*/ 2 h 419"/>
                    <a:gd name="T40" fmla="*/ 188 w 190"/>
                    <a:gd name="T41" fmla="*/ 2 h 419"/>
                    <a:gd name="T42" fmla="*/ 188 w 190"/>
                    <a:gd name="T43" fmla="*/ 1 h 419"/>
                    <a:gd name="T44" fmla="*/ 188 w 190"/>
                    <a:gd name="T45" fmla="*/ 2 h 419"/>
                    <a:gd name="T46" fmla="*/ 122 w 190"/>
                    <a:gd name="T47" fmla="*/ 43 h 419"/>
                    <a:gd name="T48" fmla="*/ 0 w 190"/>
                    <a:gd name="T49" fmla="*/ 341 h 419"/>
                    <a:gd name="T50" fmla="*/ 12 w 190"/>
                    <a:gd name="T51" fmla="*/ 402 h 419"/>
                    <a:gd name="T52" fmla="*/ 16 w 190"/>
                    <a:gd name="T53" fmla="*/ 418 h 419"/>
                    <a:gd name="T54" fmla="*/ 17 w 190"/>
                    <a:gd name="T55" fmla="*/ 419 h 419"/>
                    <a:gd name="T56" fmla="*/ 17 w 190"/>
                    <a:gd name="T57" fmla="*/ 419 h 419"/>
                    <a:gd name="T58" fmla="*/ 17 w 190"/>
                    <a:gd name="T59" fmla="*/ 419 h 419"/>
                    <a:gd name="T60" fmla="*/ 20 w 190"/>
                    <a:gd name="T61" fmla="*/ 417 h 419"/>
                    <a:gd name="T62" fmla="*/ 21 w 190"/>
                    <a:gd name="T63" fmla="*/ 417 h 419"/>
                    <a:gd name="T64" fmla="*/ 24 w 190"/>
                    <a:gd name="T65" fmla="*/ 414 h 419"/>
                    <a:gd name="T66" fmla="*/ 24 w 190"/>
                    <a:gd name="T67" fmla="*/ 414 h 419"/>
                    <a:gd name="T68" fmla="*/ 27 w 190"/>
                    <a:gd name="T69" fmla="*/ 411 h 419"/>
                    <a:gd name="T70" fmla="*/ 26 w 190"/>
                    <a:gd name="T71" fmla="*/ 411 h 419"/>
                    <a:gd name="T72" fmla="*/ 27 w 190"/>
                    <a:gd name="T73" fmla="*/ 411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0" h="419">
                      <a:moveTo>
                        <a:pt x="27" y="411"/>
                      </a:moveTo>
                      <a:cubicBezTo>
                        <a:pt x="27" y="410"/>
                        <a:pt x="28" y="408"/>
                        <a:pt x="28" y="407"/>
                      </a:cubicBezTo>
                      <a:cubicBezTo>
                        <a:pt x="188" y="20"/>
                        <a:pt x="188" y="20"/>
                        <a:pt x="188" y="20"/>
                      </a:cubicBezTo>
                      <a:cubicBezTo>
                        <a:pt x="188" y="19"/>
                        <a:pt x="189" y="19"/>
                        <a:pt x="189" y="18"/>
                      </a:cubicBezTo>
                      <a:cubicBezTo>
                        <a:pt x="189" y="17"/>
                        <a:pt x="189" y="17"/>
                        <a:pt x="189" y="17"/>
                      </a:cubicBezTo>
                      <a:cubicBezTo>
                        <a:pt x="189" y="17"/>
                        <a:pt x="189" y="16"/>
                        <a:pt x="190" y="16"/>
                      </a:cubicBezTo>
                      <a:cubicBezTo>
                        <a:pt x="190" y="15"/>
                        <a:pt x="190" y="15"/>
                        <a:pt x="190" y="15"/>
                      </a:cubicBezTo>
                      <a:cubicBezTo>
                        <a:pt x="190" y="14"/>
                        <a:pt x="190" y="14"/>
                        <a:pt x="190" y="13"/>
                      </a:cubicBezTo>
                      <a:cubicBezTo>
                        <a:pt x="190" y="13"/>
                        <a:pt x="190" y="13"/>
                        <a:pt x="190" y="13"/>
                      </a:cubicBezTo>
                      <a:cubicBezTo>
                        <a:pt x="190" y="12"/>
                        <a:pt x="190" y="12"/>
                        <a:pt x="190" y="12"/>
                      </a:cubicBezTo>
                      <a:cubicBezTo>
                        <a:pt x="190" y="12"/>
                        <a:pt x="190" y="11"/>
                        <a:pt x="190" y="11"/>
                      </a:cubicBezTo>
                      <a:cubicBezTo>
                        <a:pt x="190" y="10"/>
                        <a:pt x="190" y="10"/>
                        <a:pt x="190" y="10"/>
                      </a:cubicBezTo>
                      <a:cubicBezTo>
                        <a:pt x="190" y="9"/>
                        <a:pt x="190" y="9"/>
                        <a:pt x="190" y="9"/>
                      </a:cubicBezTo>
                      <a:cubicBezTo>
                        <a:pt x="190" y="8"/>
                        <a:pt x="190" y="8"/>
                        <a:pt x="190" y="8"/>
                      </a:cubicBezTo>
                      <a:cubicBezTo>
                        <a:pt x="190" y="7"/>
                        <a:pt x="190" y="7"/>
                        <a:pt x="189" y="6"/>
                      </a:cubicBezTo>
                      <a:cubicBezTo>
                        <a:pt x="189" y="5"/>
                        <a:pt x="189" y="5"/>
                        <a:pt x="189" y="5"/>
                      </a:cubicBezTo>
                      <a:cubicBezTo>
                        <a:pt x="189" y="5"/>
                        <a:pt x="189" y="5"/>
                        <a:pt x="189" y="4"/>
                      </a:cubicBezTo>
                      <a:cubicBezTo>
                        <a:pt x="188" y="3"/>
                        <a:pt x="188" y="3"/>
                        <a:pt x="188" y="3"/>
                      </a:cubicBezTo>
                      <a:cubicBezTo>
                        <a:pt x="188" y="3"/>
                        <a:pt x="188" y="2"/>
                        <a:pt x="188" y="2"/>
                      </a:cubicBezTo>
                      <a:cubicBezTo>
                        <a:pt x="188" y="2"/>
                        <a:pt x="188" y="2"/>
                        <a:pt x="188" y="2"/>
                      </a:cubicBezTo>
                      <a:cubicBezTo>
                        <a:pt x="188" y="2"/>
                        <a:pt x="188" y="2"/>
                        <a:pt x="188" y="2"/>
                      </a:cubicBezTo>
                      <a:cubicBezTo>
                        <a:pt x="188" y="1"/>
                        <a:pt x="188" y="1"/>
                        <a:pt x="188" y="1"/>
                      </a:cubicBezTo>
                      <a:cubicBezTo>
                        <a:pt x="188" y="2"/>
                        <a:pt x="188" y="2"/>
                        <a:pt x="188" y="2"/>
                      </a:cubicBezTo>
                      <a:cubicBezTo>
                        <a:pt x="187" y="0"/>
                        <a:pt x="158" y="18"/>
                        <a:pt x="122" y="43"/>
                      </a:cubicBezTo>
                      <a:cubicBezTo>
                        <a:pt x="0" y="341"/>
                        <a:pt x="0" y="341"/>
                        <a:pt x="0" y="341"/>
                      </a:cubicBezTo>
                      <a:cubicBezTo>
                        <a:pt x="4" y="366"/>
                        <a:pt x="8" y="388"/>
                        <a:pt x="12" y="402"/>
                      </a:cubicBezTo>
                      <a:cubicBezTo>
                        <a:pt x="13" y="410"/>
                        <a:pt x="15" y="415"/>
                        <a:pt x="16" y="418"/>
                      </a:cubicBezTo>
                      <a:cubicBezTo>
                        <a:pt x="16" y="419"/>
                        <a:pt x="17" y="419"/>
                        <a:pt x="17" y="419"/>
                      </a:cubicBezTo>
                      <a:cubicBezTo>
                        <a:pt x="17" y="419"/>
                        <a:pt x="17" y="419"/>
                        <a:pt x="17" y="419"/>
                      </a:cubicBezTo>
                      <a:cubicBezTo>
                        <a:pt x="17" y="419"/>
                        <a:pt x="17" y="419"/>
                        <a:pt x="17" y="419"/>
                      </a:cubicBezTo>
                      <a:cubicBezTo>
                        <a:pt x="18" y="419"/>
                        <a:pt x="19" y="418"/>
                        <a:pt x="20" y="417"/>
                      </a:cubicBezTo>
                      <a:cubicBezTo>
                        <a:pt x="21" y="417"/>
                        <a:pt x="21" y="417"/>
                        <a:pt x="21" y="417"/>
                      </a:cubicBezTo>
                      <a:cubicBezTo>
                        <a:pt x="22" y="416"/>
                        <a:pt x="23" y="415"/>
                        <a:pt x="24" y="414"/>
                      </a:cubicBezTo>
                      <a:cubicBezTo>
                        <a:pt x="24" y="414"/>
                        <a:pt x="24" y="414"/>
                        <a:pt x="24" y="414"/>
                      </a:cubicBezTo>
                      <a:cubicBezTo>
                        <a:pt x="25" y="413"/>
                        <a:pt x="26" y="412"/>
                        <a:pt x="27" y="411"/>
                      </a:cubicBezTo>
                      <a:cubicBezTo>
                        <a:pt x="26" y="411"/>
                        <a:pt x="26" y="411"/>
                        <a:pt x="26" y="411"/>
                      </a:cubicBezTo>
                      <a:lnTo>
                        <a:pt x="27" y="41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î$ľîḋé">
                  <a:extLst>
                    <a:ext uri="{FF2B5EF4-FFF2-40B4-BE49-F238E27FC236}">
                      <a16:creationId xmlns:a16="http://schemas.microsoft.com/office/drawing/2014/main" id="{A9526E05-11D5-4505-B0A9-666D9F96438F}"/>
                    </a:ext>
                  </a:extLst>
                </p:cNvPr>
                <p:cNvSpPr/>
                <p:nvPr/>
              </p:nvSpPr>
              <p:spPr bwMode="auto">
                <a:xfrm>
                  <a:off x="10438759" y="4711472"/>
                  <a:ext cx="308226" cy="596976"/>
                </a:xfrm>
                <a:custGeom>
                  <a:avLst/>
                  <a:gdLst>
                    <a:gd name="T0" fmla="*/ 0 w 154"/>
                    <a:gd name="T1" fmla="*/ 115 h 298"/>
                    <a:gd name="T2" fmla="*/ 31 w 154"/>
                    <a:gd name="T3" fmla="*/ 298 h 298"/>
                    <a:gd name="T4" fmla="*/ 32 w 154"/>
                    <a:gd name="T5" fmla="*/ 298 h 298"/>
                    <a:gd name="T6" fmla="*/ 154 w 154"/>
                    <a:gd name="T7" fmla="*/ 0 h 298"/>
                    <a:gd name="T8" fmla="*/ 0 w 154"/>
                    <a:gd name="T9" fmla="*/ 11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" h="298">
                      <a:moveTo>
                        <a:pt x="0" y="115"/>
                      </a:moveTo>
                      <a:cubicBezTo>
                        <a:pt x="0" y="115"/>
                        <a:pt x="17" y="221"/>
                        <a:pt x="31" y="298"/>
                      </a:cubicBezTo>
                      <a:cubicBezTo>
                        <a:pt x="32" y="298"/>
                        <a:pt x="32" y="298"/>
                        <a:pt x="32" y="298"/>
                      </a:cubicBezTo>
                      <a:cubicBezTo>
                        <a:pt x="154" y="0"/>
                        <a:pt x="154" y="0"/>
                        <a:pt x="154" y="0"/>
                      </a:cubicBezTo>
                      <a:cubicBezTo>
                        <a:pt x="91" y="44"/>
                        <a:pt x="3" y="107"/>
                        <a:pt x="0" y="11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íSlïḍe">
                  <a:extLst>
                    <a:ext uri="{FF2B5EF4-FFF2-40B4-BE49-F238E27FC236}">
                      <a16:creationId xmlns:a16="http://schemas.microsoft.com/office/drawing/2014/main" id="{BAD5DF21-BA51-4A6D-89A0-408E4F7A6883}"/>
                    </a:ext>
                  </a:extLst>
                </p:cNvPr>
                <p:cNvSpPr/>
                <p:nvPr/>
              </p:nvSpPr>
              <p:spPr bwMode="auto">
                <a:xfrm>
                  <a:off x="7227793" y="4321109"/>
                  <a:ext cx="298911" cy="290443"/>
                </a:xfrm>
                <a:custGeom>
                  <a:avLst/>
                  <a:gdLst>
                    <a:gd name="T0" fmla="*/ 50 w 353"/>
                    <a:gd name="T1" fmla="*/ 324 h 343"/>
                    <a:gd name="T2" fmla="*/ 81 w 353"/>
                    <a:gd name="T3" fmla="*/ 205 h 343"/>
                    <a:gd name="T4" fmla="*/ 0 w 353"/>
                    <a:gd name="T5" fmla="*/ 113 h 343"/>
                    <a:gd name="T6" fmla="*/ 123 w 353"/>
                    <a:gd name="T7" fmla="*/ 104 h 343"/>
                    <a:gd name="T8" fmla="*/ 187 w 353"/>
                    <a:gd name="T9" fmla="*/ 0 h 343"/>
                    <a:gd name="T10" fmla="*/ 232 w 353"/>
                    <a:gd name="T11" fmla="*/ 113 h 343"/>
                    <a:gd name="T12" fmla="*/ 353 w 353"/>
                    <a:gd name="T13" fmla="*/ 141 h 343"/>
                    <a:gd name="T14" fmla="*/ 258 w 353"/>
                    <a:gd name="T15" fmla="*/ 220 h 343"/>
                    <a:gd name="T16" fmla="*/ 268 w 353"/>
                    <a:gd name="T17" fmla="*/ 343 h 343"/>
                    <a:gd name="T18" fmla="*/ 164 w 353"/>
                    <a:gd name="T19" fmla="*/ 276 h 343"/>
                    <a:gd name="T20" fmla="*/ 50 w 353"/>
                    <a:gd name="T21" fmla="*/ 324 h 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3" h="343">
                      <a:moveTo>
                        <a:pt x="50" y="324"/>
                      </a:moveTo>
                      <a:lnTo>
                        <a:pt x="81" y="205"/>
                      </a:lnTo>
                      <a:lnTo>
                        <a:pt x="0" y="113"/>
                      </a:lnTo>
                      <a:lnTo>
                        <a:pt x="123" y="104"/>
                      </a:lnTo>
                      <a:lnTo>
                        <a:pt x="187" y="0"/>
                      </a:lnTo>
                      <a:lnTo>
                        <a:pt x="232" y="113"/>
                      </a:lnTo>
                      <a:lnTo>
                        <a:pt x="353" y="141"/>
                      </a:lnTo>
                      <a:lnTo>
                        <a:pt x="258" y="220"/>
                      </a:lnTo>
                      <a:lnTo>
                        <a:pt x="268" y="343"/>
                      </a:lnTo>
                      <a:lnTo>
                        <a:pt x="164" y="276"/>
                      </a:lnTo>
                      <a:lnTo>
                        <a:pt x="50" y="32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iṣlîḑe">
                  <a:extLst>
                    <a:ext uri="{FF2B5EF4-FFF2-40B4-BE49-F238E27FC236}">
                      <a16:creationId xmlns:a16="http://schemas.microsoft.com/office/drawing/2014/main" id="{938ECE23-F62E-4C4E-820F-C5725DF76091}"/>
                    </a:ext>
                  </a:extLst>
                </p:cNvPr>
                <p:cNvSpPr/>
                <p:nvPr/>
              </p:nvSpPr>
              <p:spPr bwMode="auto">
                <a:xfrm>
                  <a:off x="9857872" y="2480223"/>
                  <a:ext cx="224395" cy="227782"/>
                </a:xfrm>
                <a:custGeom>
                  <a:avLst/>
                  <a:gdLst>
                    <a:gd name="T0" fmla="*/ 265 w 265"/>
                    <a:gd name="T1" fmla="*/ 71 h 269"/>
                    <a:gd name="T2" fmla="*/ 76 w 265"/>
                    <a:gd name="T3" fmla="*/ 269 h 269"/>
                    <a:gd name="T4" fmla="*/ 0 w 265"/>
                    <a:gd name="T5" fmla="*/ 198 h 269"/>
                    <a:gd name="T6" fmla="*/ 192 w 265"/>
                    <a:gd name="T7" fmla="*/ 0 h 269"/>
                    <a:gd name="T8" fmla="*/ 265 w 265"/>
                    <a:gd name="T9" fmla="*/ 71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5" h="269">
                      <a:moveTo>
                        <a:pt x="265" y="71"/>
                      </a:moveTo>
                      <a:lnTo>
                        <a:pt x="76" y="269"/>
                      </a:lnTo>
                      <a:lnTo>
                        <a:pt x="0" y="198"/>
                      </a:lnTo>
                      <a:lnTo>
                        <a:pt x="192" y="0"/>
                      </a:lnTo>
                      <a:lnTo>
                        <a:pt x="265" y="7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ïśḻíḓe">
                  <a:extLst>
                    <a:ext uri="{FF2B5EF4-FFF2-40B4-BE49-F238E27FC236}">
                      <a16:creationId xmlns:a16="http://schemas.microsoft.com/office/drawing/2014/main" id="{D3E6D7C9-C919-4F7F-A22A-229DB9B8A2E0}"/>
                    </a:ext>
                  </a:extLst>
                </p:cNvPr>
                <p:cNvSpPr/>
                <p:nvPr/>
              </p:nvSpPr>
              <p:spPr bwMode="auto">
                <a:xfrm>
                  <a:off x="9232953" y="1874779"/>
                  <a:ext cx="749395" cy="733306"/>
                </a:xfrm>
                <a:custGeom>
                  <a:avLst/>
                  <a:gdLst>
                    <a:gd name="T0" fmla="*/ 885 w 885"/>
                    <a:gd name="T1" fmla="*/ 672 h 866"/>
                    <a:gd name="T2" fmla="*/ 700 w 885"/>
                    <a:gd name="T3" fmla="*/ 866 h 866"/>
                    <a:gd name="T4" fmla="*/ 0 w 885"/>
                    <a:gd name="T5" fmla="*/ 194 h 866"/>
                    <a:gd name="T6" fmla="*/ 185 w 885"/>
                    <a:gd name="T7" fmla="*/ 0 h 866"/>
                    <a:gd name="T8" fmla="*/ 885 w 885"/>
                    <a:gd name="T9" fmla="*/ 672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5" h="866">
                      <a:moveTo>
                        <a:pt x="885" y="672"/>
                      </a:moveTo>
                      <a:lnTo>
                        <a:pt x="700" y="866"/>
                      </a:lnTo>
                      <a:lnTo>
                        <a:pt x="0" y="194"/>
                      </a:lnTo>
                      <a:lnTo>
                        <a:pt x="185" y="0"/>
                      </a:lnTo>
                      <a:lnTo>
                        <a:pt x="885" y="67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ïṣḷiďê">
                  <a:extLst>
                    <a:ext uri="{FF2B5EF4-FFF2-40B4-BE49-F238E27FC236}">
                      <a16:creationId xmlns:a16="http://schemas.microsoft.com/office/drawing/2014/main" id="{045B7566-B561-405A-AF35-75357004872F}"/>
                    </a:ext>
                  </a:extLst>
                </p:cNvPr>
                <p:cNvSpPr/>
                <p:nvPr/>
              </p:nvSpPr>
              <p:spPr bwMode="auto">
                <a:xfrm>
                  <a:off x="9297308" y="1943368"/>
                  <a:ext cx="620685" cy="598669"/>
                </a:xfrm>
                <a:custGeom>
                  <a:avLst/>
                  <a:gdLst>
                    <a:gd name="T0" fmla="*/ 733 w 733"/>
                    <a:gd name="T1" fmla="*/ 671 h 707"/>
                    <a:gd name="T2" fmla="*/ 700 w 733"/>
                    <a:gd name="T3" fmla="*/ 707 h 707"/>
                    <a:gd name="T4" fmla="*/ 0 w 733"/>
                    <a:gd name="T5" fmla="*/ 35 h 707"/>
                    <a:gd name="T6" fmla="*/ 33 w 733"/>
                    <a:gd name="T7" fmla="*/ 0 h 707"/>
                    <a:gd name="T8" fmla="*/ 733 w 733"/>
                    <a:gd name="T9" fmla="*/ 671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3" h="707">
                      <a:moveTo>
                        <a:pt x="733" y="671"/>
                      </a:moveTo>
                      <a:lnTo>
                        <a:pt x="700" y="707"/>
                      </a:lnTo>
                      <a:lnTo>
                        <a:pt x="0" y="35"/>
                      </a:lnTo>
                      <a:lnTo>
                        <a:pt x="33" y="0"/>
                      </a:lnTo>
                      <a:lnTo>
                        <a:pt x="733" y="671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íS1ïḋè">
                  <a:extLst>
                    <a:ext uri="{FF2B5EF4-FFF2-40B4-BE49-F238E27FC236}">
                      <a16:creationId xmlns:a16="http://schemas.microsoft.com/office/drawing/2014/main" id="{46D6F905-61EF-4CBF-88A9-552DD882AE7D}"/>
                    </a:ext>
                  </a:extLst>
                </p:cNvPr>
                <p:cNvSpPr/>
                <p:nvPr/>
              </p:nvSpPr>
              <p:spPr bwMode="auto">
                <a:xfrm>
                  <a:off x="9822307" y="2443811"/>
                  <a:ext cx="224395" cy="228629"/>
                </a:xfrm>
                <a:custGeom>
                  <a:avLst/>
                  <a:gdLst>
                    <a:gd name="T0" fmla="*/ 265 w 265"/>
                    <a:gd name="T1" fmla="*/ 71 h 270"/>
                    <a:gd name="T2" fmla="*/ 73 w 265"/>
                    <a:gd name="T3" fmla="*/ 270 h 270"/>
                    <a:gd name="T4" fmla="*/ 0 w 265"/>
                    <a:gd name="T5" fmla="*/ 199 h 270"/>
                    <a:gd name="T6" fmla="*/ 189 w 265"/>
                    <a:gd name="T7" fmla="*/ 0 h 270"/>
                    <a:gd name="T8" fmla="*/ 265 w 265"/>
                    <a:gd name="T9" fmla="*/ 71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5" h="270">
                      <a:moveTo>
                        <a:pt x="265" y="71"/>
                      </a:moveTo>
                      <a:lnTo>
                        <a:pt x="73" y="270"/>
                      </a:lnTo>
                      <a:lnTo>
                        <a:pt x="0" y="199"/>
                      </a:lnTo>
                      <a:lnTo>
                        <a:pt x="189" y="0"/>
                      </a:lnTo>
                      <a:lnTo>
                        <a:pt x="265" y="7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íṡlïḓe">
                  <a:extLst>
                    <a:ext uri="{FF2B5EF4-FFF2-40B4-BE49-F238E27FC236}">
                      <a16:creationId xmlns:a16="http://schemas.microsoft.com/office/drawing/2014/main" id="{AC8EEAED-C2F3-4201-99B6-18DECE13EFCE}"/>
                    </a:ext>
                  </a:extLst>
                </p:cNvPr>
                <p:cNvSpPr/>
                <p:nvPr/>
              </p:nvSpPr>
              <p:spPr bwMode="auto">
                <a:xfrm>
                  <a:off x="9118638" y="1774860"/>
                  <a:ext cx="268427" cy="264193"/>
                </a:xfrm>
                <a:custGeom>
                  <a:avLst/>
                  <a:gdLst>
                    <a:gd name="T0" fmla="*/ 135 w 317"/>
                    <a:gd name="T1" fmla="*/ 312 h 312"/>
                    <a:gd name="T2" fmla="*/ 0 w 317"/>
                    <a:gd name="T3" fmla="*/ 0 h 312"/>
                    <a:gd name="T4" fmla="*/ 317 w 317"/>
                    <a:gd name="T5" fmla="*/ 121 h 312"/>
                    <a:gd name="T6" fmla="*/ 135 w 317"/>
                    <a:gd name="T7" fmla="*/ 312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7" h="312">
                      <a:moveTo>
                        <a:pt x="135" y="312"/>
                      </a:moveTo>
                      <a:lnTo>
                        <a:pt x="0" y="0"/>
                      </a:lnTo>
                      <a:lnTo>
                        <a:pt x="317" y="121"/>
                      </a:lnTo>
                      <a:lnTo>
                        <a:pt x="135" y="31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ïṡḻíḋe">
                  <a:extLst>
                    <a:ext uri="{FF2B5EF4-FFF2-40B4-BE49-F238E27FC236}">
                      <a16:creationId xmlns:a16="http://schemas.microsoft.com/office/drawing/2014/main" id="{C6FA40E7-AF09-4C8F-9EBE-C0A454BBAA4D}"/>
                    </a:ext>
                  </a:extLst>
                </p:cNvPr>
                <p:cNvSpPr/>
                <p:nvPr/>
              </p:nvSpPr>
              <p:spPr bwMode="auto">
                <a:xfrm>
                  <a:off x="9121179" y="1776553"/>
                  <a:ext cx="136331" cy="132097"/>
                </a:xfrm>
                <a:custGeom>
                  <a:avLst/>
                  <a:gdLst>
                    <a:gd name="T0" fmla="*/ 161 w 161"/>
                    <a:gd name="T1" fmla="*/ 62 h 156"/>
                    <a:gd name="T2" fmla="*/ 0 w 161"/>
                    <a:gd name="T3" fmla="*/ 0 h 156"/>
                    <a:gd name="T4" fmla="*/ 68 w 161"/>
                    <a:gd name="T5" fmla="*/ 156 h 156"/>
                    <a:gd name="T6" fmla="*/ 161 w 161"/>
                    <a:gd name="T7" fmla="*/ 6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1" h="156">
                      <a:moveTo>
                        <a:pt x="161" y="62"/>
                      </a:moveTo>
                      <a:lnTo>
                        <a:pt x="0" y="0"/>
                      </a:lnTo>
                      <a:lnTo>
                        <a:pt x="68" y="156"/>
                      </a:lnTo>
                      <a:lnTo>
                        <a:pt x="161" y="6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ïş1îḋé">
                  <a:extLst>
                    <a:ext uri="{FF2B5EF4-FFF2-40B4-BE49-F238E27FC236}">
                      <a16:creationId xmlns:a16="http://schemas.microsoft.com/office/drawing/2014/main" id="{0F60A5B4-BA1C-4CAB-8969-D6ADDCE74C89}"/>
                    </a:ext>
                  </a:extLst>
                </p:cNvPr>
                <p:cNvSpPr/>
                <p:nvPr/>
              </p:nvSpPr>
              <p:spPr bwMode="auto">
                <a:xfrm>
                  <a:off x="7416623" y="3735988"/>
                  <a:ext cx="550403" cy="552943"/>
                </a:xfrm>
                <a:custGeom>
                  <a:avLst/>
                  <a:gdLst>
                    <a:gd name="T0" fmla="*/ 216 w 275"/>
                    <a:gd name="T1" fmla="*/ 44 h 276"/>
                    <a:gd name="T2" fmla="*/ 232 w 275"/>
                    <a:gd name="T3" fmla="*/ 217 h 276"/>
                    <a:gd name="T4" fmla="*/ 59 w 275"/>
                    <a:gd name="T5" fmla="*/ 233 h 276"/>
                    <a:gd name="T6" fmla="*/ 43 w 275"/>
                    <a:gd name="T7" fmla="*/ 60 h 276"/>
                    <a:gd name="T8" fmla="*/ 216 w 275"/>
                    <a:gd name="T9" fmla="*/ 44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276">
                      <a:moveTo>
                        <a:pt x="216" y="44"/>
                      </a:moveTo>
                      <a:cubicBezTo>
                        <a:pt x="268" y="87"/>
                        <a:pt x="275" y="164"/>
                        <a:pt x="232" y="217"/>
                      </a:cubicBezTo>
                      <a:cubicBezTo>
                        <a:pt x="189" y="269"/>
                        <a:pt x="111" y="276"/>
                        <a:pt x="59" y="233"/>
                      </a:cubicBezTo>
                      <a:cubicBezTo>
                        <a:pt x="7" y="189"/>
                        <a:pt x="0" y="112"/>
                        <a:pt x="43" y="60"/>
                      </a:cubicBezTo>
                      <a:cubicBezTo>
                        <a:pt x="86" y="8"/>
                        <a:pt x="164" y="0"/>
                        <a:pt x="216" y="44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iŝļîḍè">
                  <a:extLst>
                    <a:ext uri="{FF2B5EF4-FFF2-40B4-BE49-F238E27FC236}">
                      <a16:creationId xmlns:a16="http://schemas.microsoft.com/office/drawing/2014/main" id="{FD66EA3A-C6DE-42A6-9656-B5CA1601B1B1}"/>
                    </a:ext>
                  </a:extLst>
                </p:cNvPr>
                <p:cNvSpPr/>
                <p:nvPr/>
              </p:nvSpPr>
              <p:spPr bwMode="auto">
                <a:xfrm>
                  <a:off x="7544486" y="3878246"/>
                  <a:ext cx="188831" cy="187984"/>
                </a:xfrm>
                <a:custGeom>
                  <a:avLst/>
                  <a:gdLst>
                    <a:gd name="T0" fmla="*/ 74 w 94"/>
                    <a:gd name="T1" fmla="*/ 15 h 94"/>
                    <a:gd name="T2" fmla="*/ 79 w 94"/>
                    <a:gd name="T3" fmla="*/ 74 h 94"/>
                    <a:gd name="T4" fmla="*/ 20 w 94"/>
                    <a:gd name="T5" fmla="*/ 79 h 94"/>
                    <a:gd name="T6" fmla="*/ 14 w 94"/>
                    <a:gd name="T7" fmla="*/ 20 h 94"/>
                    <a:gd name="T8" fmla="*/ 74 w 94"/>
                    <a:gd name="T9" fmla="*/ 1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94">
                      <a:moveTo>
                        <a:pt x="74" y="15"/>
                      </a:moveTo>
                      <a:cubicBezTo>
                        <a:pt x="92" y="29"/>
                        <a:pt x="94" y="56"/>
                        <a:pt x="79" y="74"/>
                      </a:cubicBezTo>
                      <a:cubicBezTo>
                        <a:pt x="65" y="92"/>
                        <a:pt x="38" y="94"/>
                        <a:pt x="20" y="79"/>
                      </a:cubicBezTo>
                      <a:cubicBezTo>
                        <a:pt x="2" y="65"/>
                        <a:pt x="0" y="38"/>
                        <a:pt x="14" y="20"/>
                      </a:cubicBezTo>
                      <a:cubicBezTo>
                        <a:pt x="29" y="2"/>
                        <a:pt x="56" y="0"/>
                        <a:pt x="74" y="1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ïṧḻiďè">
                  <a:extLst>
                    <a:ext uri="{FF2B5EF4-FFF2-40B4-BE49-F238E27FC236}">
                      <a16:creationId xmlns:a16="http://schemas.microsoft.com/office/drawing/2014/main" id="{AA59AE6C-097E-4363-8E10-F9B7FE1C2452}"/>
                    </a:ext>
                  </a:extLst>
                </p:cNvPr>
                <p:cNvSpPr/>
                <p:nvPr/>
              </p:nvSpPr>
              <p:spPr bwMode="auto">
                <a:xfrm>
                  <a:off x="7663034" y="3973932"/>
                  <a:ext cx="196452" cy="202379"/>
                </a:xfrm>
                <a:custGeom>
                  <a:avLst/>
                  <a:gdLst>
                    <a:gd name="T0" fmla="*/ 98 w 98"/>
                    <a:gd name="T1" fmla="*/ 24 h 101"/>
                    <a:gd name="T2" fmla="*/ 95 w 98"/>
                    <a:gd name="T3" fmla="*/ 21 h 101"/>
                    <a:gd name="T4" fmla="*/ 17 w 98"/>
                    <a:gd name="T5" fmla="*/ 22 h 101"/>
                    <a:gd name="T6" fmla="*/ 31 w 98"/>
                    <a:gd name="T7" fmla="*/ 99 h 101"/>
                    <a:gd name="T8" fmla="*/ 34 w 98"/>
                    <a:gd name="T9" fmla="*/ 101 h 101"/>
                    <a:gd name="T10" fmla="*/ 98 w 98"/>
                    <a:gd name="T11" fmla="*/ 24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8" h="101">
                      <a:moveTo>
                        <a:pt x="98" y="24"/>
                      </a:moveTo>
                      <a:cubicBezTo>
                        <a:pt x="97" y="23"/>
                        <a:pt x="96" y="22"/>
                        <a:pt x="95" y="21"/>
                      </a:cubicBezTo>
                      <a:cubicBezTo>
                        <a:pt x="70" y="0"/>
                        <a:pt x="35" y="1"/>
                        <a:pt x="17" y="22"/>
                      </a:cubicBezTo>
                      <a:cubicBezTo>
                        <a:pt x="0" y="44"/>
                        <a:pt x="5" y="78"/>
                        <a:pt x="31" y="99"/>
                      </a:cubicBezTo>
                      <a:cubicBezTo>
                        <a:pt x="32" y="100"/>
                        <a:pt x="33" y="100"/>
                        <a:pt x="34" y="101"/>
                      </a:cubicBezTo>
                      <a:lnTo>
                        <a:pt x="98" y="2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ïŝlïďê">
                  <a:extLst>
                    <a:ext uri="{FF2B5EF4-FFF2-40B4-BE49-F238E27FC236}">
                      <a16:creationId xmlns:a16="http://schemas.microsoft.com/office/drawing/2014/main" id="{9DF70044-EFD1-49C9-B70B-5D62A6E69C0E}"/>
                    </a:ext>
                  </a:extLst>
                </p:cNvPr>
                <p:cNvSpPr/>
                <p:nvPr/>
              </p:nvSpPr>
              <p:spPr bwMode="auto">
                <a:xfrm>
                  <a:off x="10767307" y="3045021"/>
                  <a:ext cx="187984" cy="117702"/>
                </a:xfrm>
                <a:custGeom>
                  <a:avLst/>
                  <a:gdLst>
                    <a:gd name="T0" fmla="*/ 0 w 94"/>
                    <a:gd name="T1" fmla="*/ 37 h 59"/>
                    <a:gd name="T2" fmla="*/ 14 w 94"/>
                    <a:gd name="T3" fmla="*/ 59 h 59"/>
                    <a:gd name="T4" fmla="*/ 94 w 94"/>
                    <a:gd name="T5" fmla="*/ 23 h 59"/>
                    <a:gd name="T6" fmla="*/ 84 w 94"/>
                    <a:gd name="T7" fmla="*/ 0 h 59"/>
                    <a:gd name="T8" fmla="*/ 0 w 94"/>
                    <a:gd name="T9" fmla="*/ 37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59">
                      <a:moveTo>
                        <a:pt x="0" y="37"/>
                      </a:moveTo>
                      <a:cubicBezTo>
                        <a:pt x="6" y="43"/>
                        <a:pt x="11" y="50"/>
                        <a:pt x="14" y="59"/>
                      </a:cubicBezTo>
                      <a:cubicBezTo>
                        <a:pt x="94" y="23"/>
                        <a:pt x="94" y="23"/>
                        <a:pt x="94" y="23"/>
                      </a:cubicBezTo>
                      <a:cubicBezTo>
                        <a:pt x="89" y="17"/>
                        <a:pt x="85" y="9"/>
                        <a:pt x="84" y="0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iSḻidè">
                  <a:extLst>
                    <a:ext uri="{FF2B5EF4-FFF2-40B4-BE49-F238E27FC236}">
                      <a16:creationId xmlns:a16="http://schemas.microsoft.com/office/drawing/2014/main" id="{DA84B093-38F5-4820-9BAF-97DE06F95396}"/>
                    </a:ext>
                  </a:extLst>
                </p:cNvPr>
                <p:cNvSpPr/>
                <p:nvPr/>
              </p:nvSpPr>
              <p:spPr bwMode="auto">
                <a:xfrm>
                  <a:off x="10689404" y="2936634"/>
                  <a:ext cx="55887" cy="168508"/>
                </a:xfrm>
                <a:custGeom>
                  <a:avLst/>
                  <a:gdLst>
                    <a:gd name="T0" fmla="*/ 24 w 28"/>
                    <a:gd name="T1" fmla="*/ 84 h 84"/>
                    <a:gd name="T2" fmla="*/ 25 w 28"/>
                    <a:gd name="T3" fmla="*/ 84 h 84"/>
                    <a:gd name="T4" fmla="*/ 28 w 28"/>
                    <a:gd name="T5" fmla="*/ 2 h 84"/>
                    <a:gd name="T6" fmla="*/ 6 w 28"/>
                    <a:gd name="T7" fmla="*/ 1 h 84"/>
                    <a:gd name="T8" fmla="*/ 3 w 28"/>
                    <a:gd name="T9" fmla="*/ 0 h 84"/>
                    <a:gd name="T10" fmla="*/ 0 w 28"/>
                    <a:gd name="T11" fmla="*/ 83 h 84"/>
                    <a:gd name="T12" fmla="*/ 24 w 28"/>
                    <a:gd name="T1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84">
                      <a:moveTo>
                        <a:pt x="24" y="84"/>
                      </a:moveTo>
                      <a:cubicBezTo>
                        <a:pt x="25" y="84"/>
                        <a:pt x="25" y="84"/>
                        <a:pt x="25" y="84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1" y="3"/>
                        <a:pt x="13" y="3"/>
                        <a:pt x="6" y="1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7" y="81"/>
                        <a:pt x="16" y="81"/>
                        <a:pt x="24" y="84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ṧḷîḍê">
                  <a:extLst>
                    <a:ext uri="{FF2B5EF4-FFF2-40B4-BE49-F238E27FC236}">
                      <a16:creationId xmlns:a16="http://schemas.microsoft.com/office/drawing/2014/main" id="{01A6BDEC-BB83-489F-B447-41B713B7D3AB}"/>
                    </a:ext>
                  </a:extLst>
                </p:cNvPr>
                <p:cNvSpPr/>
                <p:nvPr/>
              </p:nvSpPr>
              <p:spPr bwMode="auto">
                <a:xfrm>
                  <a:off x="10629283" y="2756271"/>
                  <a:ext cx="196452" cy="186290"/>
                </a:xfrm>
                <a:custGeom>
                  <a:avLst/>
                  <a:gdLst>
                    <a:gd name="T0" fmla="*/ 58 w 98"/>
                    <a:gd name="T1" fmla="*/ 92 h 93"/>
                    <a:gd name="T2" fmla="*/ 90 w 98"/>
                    <a:gd name="T3" fmla="*/ 62 h 93"/>
                    <a:gd name="T4" fmla="*/ 62 w 98"/>
                    <a:gd name="T5" fmla="*/ 7 h 93"/>
                    <a:gd name="T6" fmla="*/ 7 w 98"/>
                    <a:gd name="T7" fmla="*/ 36 h 93"/>
                    <a:gd name="T8" fmla="*/ 33 w 98"/>
                    <a:gd name="T9" fmla="*/ 90 h 93"/>
                    <a:gd name="T10" fmla="*/ 36 w 98"/>
                    <a:gd name="T11" fmla="*/ 91 h 93"/>
                    <a:gd name="T12" fmla="*/ 58 w 98"/>
                    <a:gd name="T13" fmla="*/ 9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93">
                      <a:moveTo>
                        <a:pt x="58" y="92"/>
                      </a:moveTo>
                      <a:cubicBezTo>
                        <a:pt x="73" y="89"/>
                        <a:pt x="86" y="78"/>
                        <a:pt x="90" y="62"/>
                      </a:cubicBezTo>
                      <a:cubicBezTo>
                        <a:pt x="98" y="39"/>
                        <a:pt x="85" y="14"/>
                        <a:pt x="62" y="7"/>
                      </a:cubicBezTo>
                      <a:cubicBezTo>
                        <a:pt x="38" y="0"/>
                        <a:pt x="14" y="13"/>
                        <a:pt x="7" y="36"/>
                      </a:cubicBezTo>
                      <a:cubicBezTo>
                        <a:pt x="0" y="58"/>
                        <a:pt x="11" y="82"/>
                        <a:pt x="33" y="90"/>
                      </a:cubicBezTo>
                      <a:cubicBezTo>
                        <a:pt x="34" y="90"/>
                        <a:pt x="35" y="91"/>
                        <a:pt x="36" y="91"/>
                      </a:cubicBezTo>
                      <a:cubicBezTo>
                        <a:pt x="43" y="93"/>
                        <a:pt x="51" y="93"/>
                        <a:pt x="58" y="9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íślíḋé">
                  <a:extLst>
                    <a:ext uri="{FF2B5EF4-FFF2-40B4-BE49-F238E27FC236}">
                      <a16:creationId xmlns:a16="http://schemas.microsoft.com/office/drawing/2014/main" id="{040F18DA-3F14-4154-B8CE-C99B3D9547DD}"/>
                    </a:ext>
                  </a:extLst>
                </p:cNvPr>
                <p:cNvSpPr/>
                <p:nvPr/>
              </p:nvSpPr>
              <p:spPr bwMode="auto">
                <a:xfrm>
                  <a:off x="10933275" y="2936634"/>
                  <a:ext cx="188831" cy="196452"/>
                </a:xfrm>
                <a:custGeom>
                  <a:avLst/>
                  <a:gdLst>
                    <a:gd name="T0" fmla="*/ 58 w 94"/>
                    <a:gd name="T1" fmla="*/ 7 h 98"/>
                    <a:gd name="T2" fmla="*/ 3 w 94"/>
                    <a:gd name="T3" fmla="*/ 36 h 98"/>
                    <a:gd name="T4" fmla="*/ 1 w 94"/>
                    <a:gd name="T5" fmla="*/ 54 h 98"/>
                    <a:gd name="T6" fmla="*/ 11 w 94"/>
                    <a:gd name="T7" fmla="*/ 77 h 98"/>
                    <a:gd name="T8" fmla="*/ 32 w 94"/>
                    <a:gd name="T9" fmla="*/ 91 h 98"/>
                    <a:gd name="T10" fmla="*/ 86 w 94"/>
                    <a:gd name="T11" fmla="*/ 62 h 98"/>
                    <a:gd name="T12" fmla="*/ 58 w 94"/>
                    <a:gd name="T13" fmla="*/ 7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" h="98">
                      <a:moveTo>
                        <a:pt x="58" y="7"/>
                      </a:moveTo>
                      <a:cubicBezTo>
                        <a:pt x="35" y="0"/>
                        <a:pt x="10" y="13"/>
                        <a:pt x="3" y="36"/>
                      </a:cubicBezTo>
                      <a:cubicBezTo>
                        <a:pt x="1" y="42"/>
                        <a:pt x="0" y="48"/>
                        <a:pt x="1" y="54"/>
                      </a:cubicBezTo>
                      <a:cubicBezTo>
                        <a:pt x="2" y="63"/>
                        <a:pt x="6" y="71"/>
                        <a:pt x="11" y="77"/>
                      </a:cubicBezTo>
                      <a:cubicBezTo>
                        <a:pt x="17" y="84"/>
                        <a:pt x="24" y="88"/>
                        <a:pt x="32" y="91"/>
                      </a:cubicBezTo>
                      <a:cubicBezTo>
                        <a:pt x="55" y="98"/>
                        <a:pt x="79" y="85"/>
                        <a:pt x="86" y="62"/>
                      </a:cubicBezTo>
                      <a:cubicBezTo>
                        <a:pt x="94" y="39"/>
                        <a:pt x="81" y="14"/>
                        <a:pt x="58" y="7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iṣļíḑé">
                  <a:extLst>
                    <a:ext uri="{FF2B5EF4-FFF2-40B4-BE49-F238E27FC236}">
                      <a16:creationId xmlns:a16="http://schemas.microsoft.com/office/drawing/2014/main" id="{EBAC41A2-EAF4-4B5B-BE71-48DB0C26786C}"/>
                    </a:ext>
                  </a:extLst>
                </p:cNvPr>
                <p:cNvSpPr/>
                <p:nvPr/>
              </p:nvSpPr>
              <p:spPr bwMode="auto">
                <a:xfrm>
                  <a:off x="10613194" y="3099214"/>
                  <a:ext cx="187984" cy="186290"/>
                </a:xfrm>
                <a:custGeom>
                  <a:avLst/>
                  <a:gdLst>
                    <a:gd name="T0" fmla="*/ 77 w 94"/>
                    <a:gd name="T1" fmla="*/ 10 h 93"/>
                    <a:gd name="T2" fmla="*/ 63 w 94"/>
                    <a:gd name="T3" fmla="*/ 3 h 93"/>
                    <a:gd name="T4" fmla="*/ 62 w 94"/>
                    <a:gd name="T5" fmla="*/ 3 h 93"/>
                    <a:gd name="T6" fmla="*/ 38 w 94"/>
                    <a:gd name="T7" fmla="*/ 2 h 93"/>
                    <a:gd name="T8" fmla="*/ 7 w 94"/>
                    <a:gd name="T9" fmla="*/ 31 h 93"/>
                    <a:gd name="T10" fmla="*/ 36 w 94"/>
                    <a:gd name="T11" fmla="*/ 86 h 93"/>
                    <a:gd name="T12" fmla="*/ 91 w 94"/>
                    <a:gd name="T13" fmla="*/ 57 h 93"/>
                    <a:gd name="T14" fmla="*/ 91 w 94"/>
                    <a:gd name="T15" fmla="*/ 32 h 93"/>
                    <a:gd name="T16" fmla="*/ 77 w 94"/>
                    <a:gd name="T17" fmla="*/ 1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4" h="93">
                      <a:moveTo>
                        <a:pt x="77" y="10"/>
                      </a:moveTo>
                      <a:cubicBezTo>
                        <a:pt x="73" y="7"/>
                        <a:pt x="68" y="5"/>
                        <a:pt x="63" y="3"/>
                      </a:cubicBezTo>
                      <a:cubicBezTo>
                        <a:pt x="62" y="3"/>
                        <a:pt x="62" y="3"/>
                        <a:pt x="62" y="3"/>
                      </a:cubicBezTo>
                      <a:cubicBezTo>
                        <a:pt x="54" y="0"/>
                        <a:pt x="45" y="0"/>
                        <a:pt x="38" y="2"/>
                      </a:cubicBezTo>
                      <a:cubicBezTo>
                        <a:pt x="24" y="6"/>
                        <a:pt x="12" y="17"/>
                        <a:pt x="7" y="31"/>
                      </a:cubicBezTo>
                      <a:cubicBezTo>
                        <a:pt x="0" y="55"/>
                        <a:pt x="13" y="79"/>
                        <a:pt x="36" y="86"/>
                      </a:cubicBezTo>
                      <a:cubicBezTo>
                        <a:pt x="59" y="93"/>
                        <a:pt x="84" y="80"/>
                        <a:pt x="91" y="57"/>
                      </a:cubicBezTo>
                      <a:cubicBezTo>
                        <a:pt x="94" y="49"/>
                        <a:pt x="93" y="40"/>
                        <a:pt x="91" y="32"/>
                      </a:cubicBezTo>
                      <a:cubicBezTo>
                        <a:pt x="88" y="23"/>
                        <a:pt x="83" y="16"/>
                        <a:pt x="77" y="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Sḷîḍè">
                  <a:extLst>
                    <a:ext uri="{FF2B5EF4-FFF2-40B4-BE49-F238E27FC236}">
                      <a16:creationId xmlns:a16="http://schemas.microsoft.com/office/drawing/2014/main" id="{57DDA959-74E0-44E9-B7BC-260AC62F5100}"/>
                    </a:ext>
                  </a:extLst>
                </p:cNvPr>
                <p:cNvSpPr/>
                <p:nvPr/>
              </p:nvSpPr>
              <p:spPr bwMode="auto">
                <a:xfrm>
                  <a:off x="7458962" y="2814698"/>
                  <a:ext cx="568185" cy="568185"/>
                </a:xfrm>
                <a:custGeom>
                  <a:avLst/>
                  <a:gdLst>
                    <a:gd name="T0" fmla="*/ 274 w 284"/>
                    <a:gd name="T1" fmla="*/ 153 h 284"/>
                    <a:gd name="T2" fmla="*/ 259 w 284"/>
                    <a:gd name="T3" fmla="*/ 203 h 284"/>
                    <a:gd name="T4" fmla="*/ 128 w 284"/>
                    <a:gd name="T5" fmla="*/ 274 h 284"/>
                    <a:gd name="T6" fmla="*/ 81 w 284"/>
                    <a:gd name="T7" fmla="*/ 258 h 284"/>
                    <a:gd name="T8" fmla="*/ 9 w 284"/>
                    <a:gd name="T9" fmla="*/ 127 h 284"/>
                    <a:gd name="T10" fmla="*/ 22 w 284"/>
                    <a:gd name="T11" fmla="*/ 81 h 284"/>
                    <a:gd name="T12" fmla="*/ 153 w 284"/>
                    <a:gd name="T13" fmla="*/ 9 h 284"/>
                    <a:gd name="T14" fmla="*/ 203 w 284"/>
                    <a:gd name="T15" fmla="*/ 22 h 284"/>
                    <a:gd name="T16" fmla="*/ 274 w 284"/>
                    <a:gd name="T17" fmla="*/ 15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4" h="284">
                      <a:moveTo>
                        <a:pt x="274" y="153"/>
                      </a:moveTo>
                      <a:cubicBezTo>
                        <a:pt x="284" y="170"/>
                        <a:pt x="276" y="193"/>
                        <a:pt x="259" y="203"/>
                      </a:cubicBezTo>
                      <a:cubicBezTo>
                        <a:pt x="128" y="274"/>
                        <a:pt x="128" y="274"/>
                        <a:pt x="128" y="274"/>
                      </a:cubicBezTo>
                      <a:cubicBezTo>
                        <a:pt x="110" y="284"/>
                        <a:pt x="90" y="275"/>
                        <a:pt x="81" y="258"/>
                      </a:cubicBezTo>
                      <a:cubicBezTo>
                        <a:pt x="9" y="127"/>
                        <a:pt x="9" y="127"/>
                        <a:pt x="9" y="127"/>
                      </a:cubicBezTo>
                      <a:cubicBezTo>
                        <a:pt x="0" y="110"/>
                        <a:pt x="5" y="90"/>
                        <a:pt x="22" y="81"/>
                      </a:cubicBezTo>
                      <a:cubicBezTo>
                        <a:pt x="153" y="9"/>
                        <a:pt x="153" y="9"/>
                        <a:pt x="153" y="9"/>
                      </a:cubicBezTo>
                      <a:cubicBezTo>
                        <a:pt x="171" y="0"/>
                        <a:pt x="193" y="4"/>
                        <a:pt x="203" y="22"/>
                      </a:cubicBezTo>
                      <a:lnTo>
                        <a:pt x="274" y="1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iṧḻiḑe">
                  <a:extLst>
                    <a:ext uri="{FF2B5EF4-FFF2-40B4-BE49-F238E27FC236}">
                      <a16:creationId xmlns:a16="http://schemas.microsoft.com/office/drawing/2014/main" id="{727FEAA9-6A92-4E33-9094-5E8CDF002373}"/>
                    </a:ext>
                  </a:extLst>
                </p:cNvPr>
                <p:cNvSpPr/>
                <p:nvPr/>
              </p:nvSpPr>
              <p:spPr bwMode="auto">
                <a:xfrm>
                  <a:off x="7704526" y="4144133"/>
                  <a:ext cx="288750" cy="624919"/>
                </a:xfrm>
                <a:custGeom>
                  <a:avLst/>
                  <a:gdLst>
                    <a:gd name="T0" fmla="*/ 56 w 144"/>
                    <a:gd name="T1" fmla="*/ 105 h 312"/>
                    <a:gd name="T2" fmla="*/ 0 w 144"/>
                    <a:gd name="T3" fmla="*/ 298 h 312"/>
                    <a:gd name="T4" fmla="*/ 20 w 144"/>
                    <a:gd name="T5" fmla="*/ 306 h 312"/>
                    <a:gd name="T6" fmla="*/ 41 w 144"/>
                    <a:gd name="T7" fmla="*/ 312 h 312"/>
                    <a:gd name="T8" fmla="*/ 117 w 144"/>
                    <a:gd name="T9" fmla="*/ 126 h 312"/>
                    <a:gd name="T10" fmla="*/ 124 w 144"/>
                    <a:gd name="T11" fmla="*/ 7 h 312"/>
                    <a:gd name="T12" fmla="*/ 56 w 144"/>
                    <a:gd name="T13" fmla="*/ 10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4" h="312">
                      <a:moveTo>
                        <a:pt x="56" y="105"/>
                      </a:moveTo>
                      <a:cubicBezTo>
                        <a:pt x="39" y="154"/>
                        <a:pt x="0" y="298"/>
                        <a:pt x="0" y="298"/>
                      </a:cubicBezTo>
                      <a:cubicBezTo>
                        <a:pt x="20" y="306"/>
                        <a:pt x="20" y="306"/>
                        <a:pt x="20" y="306"/>
                      </a:cubicBezTo>
                      <a:cubicBezTo>
                        <a:pt x="41" y="312"/>
                        <a:pt x="41" y="312"/>
                        <a:pt x="41" y="312"/>
                      </a:cubicBezTo>
                      <a:cubicBezTo>
                        <a:pt x="41" y="312"/>
                        <a:pt x="100" y="175"/>
                        <a:pt x="117" y="126"/>
                      </a:cubicBezTo>
                      <a:cubicBezTo>
                        <a:pt x="142" y="55"/>
                        <a:pt x="144" y="14"/>
                        <a:pt x="124" y="7"/>
                      </a:cubicBezTo>
                      <a:cubicBezTo>
                        <a:pt x="105" y="0"/>
                        <a:pt x="81" y="34"/>
                        <a:pt x="56" y="10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sḻïḓe">
                  <a:extLst>
                    <a:ext uri="{FF2B5EF4-FFF2-40B4-BE49-F238E27FC236}">
                      <a16:creationId xmlns:a16="http://schemas.microsoft.com/office/drawing/2014/main" id="{7EE535FB-F166-49C3-A7B6-1919591AFCCB}"/>
                    </a:ext>
                  </a:extLst>
                </p:cNvPr>
                <p:cNvSpPr/>
                <p:nvPr/>
              </p:nvSpPr>
              <p:spPr bwMode="auto">
                <a:xfrm>
                  <a:off x="7404768" y="4619173"/>
                  <a:ext cx="574959" cy="576653"/>
                </a:xfrm>
                <a:custGeom>
                  <a:avLst/>
                  <a:gdLst>
                    <a:gd name="T0" fmla="*/ 186 w 287"/>
                    <a:gd name="T1" fmla="*/ 23 h 288"/>
                    <a:gd name="T2" fmla="*/ 264 w 287"/>
                    <a:gd name="T3" fmla="*/ 186 h 288"/>
                    <a:gd name="T4" fmla="*/ 101 w 287"/>
                    <a:gd name="T5" fmla="*/ 265 h 288"/>
                    <a:gd name="T6" fmla="*/ 23 w 287"/>
                    <a:gd name="T7" fmla="*/ 102 h 288"/>
                    <a:gd name="T8" fmla="*/ 186 w 287"/>
                    <a:gd name="T9" fmla="*/ 2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288">
                      <a:moveTo>
                        <a:pt x="186" y="23"/>
                      </a:moveTo>
                      <a:cubicBezTo>
                        <a:pt x="252" y="47"/>
                        <a:pt x="287" y="120"/>
                        <a:pt x="264" y="186"/>
                      </a:cubicBezTo>
                      <a:cubicBezTo>
                        <a:pt x="241" y="253"/>
                        <a:pt x="168" y="288"/>
                        <a:pt x="101" y="265"/>
                      </a:cubicBezTo>
                      <a:cubicBezTo>
                        <a:pt x="35" y="241"/>
                        <a:pt x="0" y="169"/>
                        <a:pt x="23" y="102"/>
                      </a:cubicBezTo>
                      <a:cubicBezTo>
                        <a:pt x="46" y="35"/>
                        <a:pt x="119" y="0"/>
                        <a:pt x="186" y="2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ṥľîḓê">
                  <a:extLst>
                    <a:ext uri="{FF2B5EF4-FFF2-40B4-BE49-F238E27FC236}">
                      <a16:creationId xmlns:a16="http://schemas.microsoft.com/office/drawing/2014/main" id="{75DCBEAD-78DD-4996-8003-93414785C8F5}"/>
                    </a:ext>
                  </a:extLst>
                </p:cNvPr>
                <p:cNvSpPr/>
                <p:nvPr/>
              </p:nvSpPr>
              <p:spPr bwMode="auto">
                <a:xfrm>
                  <a:off x="7470817" y="4686915"/>
                  <a:ext cx="442016" cy="442863"/>
                </a:xfrm>
                <a:custGeom>
                  <a:avLst/>
                  <a:gdLst>
                    <a:gd name="T0" fmla="*/ 143 w 221"/>
                    <a:gd name="T1" fmla="*/ 17 h 221"/>
                    <a:gd name="T2" fmla="*/ 203 w 221"/>
                    <a:gd name="T3" fmla="*/ 142 h 221"/>
                    <a:gd name="T4" fmla="*/ 78 w 221"/>
                    <a:gd name="T5" fmla="*/ 203 h 221"/>
                    <a:gd name="T6" fmla="*/ 18 w 221"/>
                    <a:gd name="T7" fmla="*/ 78 h 221"/>
                    <a:gd name="T8" fmla="*/ 143 w 221"/>
                    <a:gd name="T9" fmla="*/ 17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21">
                      <a:moveTo>
                        <a:pt x="143" y="17"/>
                      </a:moveTo>
                      <a:cubicBezTo>
                        <a:pt x="194" y="35"/>
                        <a:pt x="221" y="91"/>
                        <a:pt x="203" y="142"/>
                      </a:cubicBezTo>
                      <a:cubicBezTo>
                        <a:pt x="185" y="194"/>
                        <a:pt x="129" y="221"/>
                        <a:pt x="78" y="203"/>
                      </a:cubicBezTo>
                      <a:cubicBezTo>
                        <a:pt x="27" y="185"/>
                        <a:pt x="0" y="129"/>
                        <a:pt x="18" y="78"/>
                      </a:cubicBezTo>
                      <a:cubicBezTo>
                        <a:pt x="36" y="27"/>
                        <a:pt x="92" y="0"/>
                        <a:pt x="143" y="17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îṧ1ïḑè">
                  <a:extLst>
                    <a:ext uri="{FF2B5EF4-FFF2-40B4-BE49-F238E27FC236}">
                      <a16:creationId xmlns:a16="http://schemas.microsoft.com/office/drawing/2014/main" id="{75A3A2EF-1773-4D14-B0E5-E50FC949319A}"/>
                    </a:ext>
                  </a:extLst>
                </p:cNvPr>
                <p:cNvSpPr/>
                <p:nvPr/>
              </p:nvSpPr>
              <p:spPr bwMode="auto">
                <a:xfrm>
                  <a:off x="7496220" y="4785141"/>
                  <a:ext cx="404758" cy="342943"/>
                </a:xfrm>
                <a:custGeom>
                  <a:avLst/>
                  <a:gdLst>
                    <a:gd name="T0" fmla="*/ 171 w 202"/>
                    <a:gd name="T1" fmla="*/ 44 h 171"/>
                    <a:gd name="T2" fmla="*/ 122 w 202"/>
                    <a:gd name="T3" fmla="*/ 99 h 171"/>
                    <a:gd name="T4" fmla="*/ 118 w 202"/>
                    <a:gd name="T5" fmla="*/ 100 h 171"/>
                    <a:gd name="T6" fmla="*/ 117 w 202"/>
                    <a:gd name="T7" fmla="*/ 101 h 171"/>
                    <a:gd name="T8" fmla="*/ 116 w 202"/>
                    <a:gd name="T9" fmla="*/ 101 h 171"/>
                    <a:gd name="T10" fmla="*/ 105 w 202"/>
                    <a:gd name="T11" fmla="*/ 105 h 171"/>
                    <a:gd name="T12" fmla="*/ 95 w 202"/>
                    <a:gd name="T13" fmla="*/ 108 h 171"/>
                    <a:gd name="T14" fmla="*/ 47 w 202"/>
                    <a:gd name="T15" fmla="*/ 105 h 171"/>
                    <a:gd name="T16" fmla="*/ 0 w 202"/>
                    <a:gd name="T17" fmla="*/ 67 h 171"/>
                    <a:gd name="T18" fmla="*/ 65 w 202"/>
                    <a:gd name="T19" fmla="*/ 153 h 171"/>
                    <a:gd name="T20" fmla="*/ 190 w 202"/>
                    <a:gd name="T21" fmla="*/ 93 h 171"/>
                    <a:gd name="T22" fmla="*/ 175 w 202"/>
                    <a:gd name="T23" fmla="*/ 0 h 171"/>
                    <a:gd name="T24" fmla="*/ 171 w 202"/>
                    <a:gd name="T25" fmla="*/ 44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2" h="171">
                      <a:moveTo>
                        <a:pt x="171" y="44"/>
                      </a:moveTo>
                      <a:cubicBezTo>
                        <a:pt x="162" y="68"/>
                        <a:pt x="145" y="88"/>
                        <a:pt x="122" y="99"/>
                      </a:cubicBezTo>
                      <a:cubicBezTo>
                        <a:pt x="121" y="100"/>
                        <a:pt x="119" y="100"/>
                        <a:pt x="118" y="100"/>
                      </a:cubicBezTo>
                      <a:cubicBezTo>
                        <a:pt x="118" y="101"/>
                        <a:pt x="118" y="101"/>
                        <a:pt x="117" y="101"/>
                      </a:cubicBezTo>
                      <a:cubicBezTo>
                        <a:pt x="116" y="101"/>
                        <a:pt x="116" y="101"/>
                        <a:pt x="116" y="101"/>
                      </a:cubicBezTo>
                      <a:cubicBezTo>
                        <a:pt x="112" y="103"/>
                        <a:pt x="109" y="104"/>
                        <a:pt x="105" y="105"/>
                      </a:cubicBezTo>
                      <a:cubicBezTo>
                        <a:pt x="101" y="106"/>
                        <a:pt x="98" y="107"/>
                        <a:pt x="95" y="108"/>
                      </a:cubicBezTo>
                      <a:cubicBezTo>
                        <a:pt x="79" y="112"/>
                        <a:pt x="63" y="110"/>
                        <a:pt x="47" y="105"/>
                      </a:cubicBezTo>
                      <a:cubicBezTo>
                        <a:pt x="28" y="98"/>
                        <a:pt x="11" y="84"/>
                        <a:pt x="0" y="67"/>
                      </a:cubicBezTo>
                      <a:cubicBezTo>
                        <a:pt x="2" y="105"/>
                        <a:pt x="27" y="140"/>
                        <a:pt x="65" y="153"/>
                      </a:cubicBezTo>
                      <a:cubicBezTo>
                        <a:pt x="117" y="171"/>
                        <a:pt x="173" y="144"/>
                        <a:pt x="190" y="93"/>
                      </a:cubicBezTo>
                      <a:cubicBezTo>
                        <a:pt x="202" y="60"/>
                        <a:pt x="195" y="26"/>
                        <a:pt x="175" y="0"/>
                      </a:cubicBezTo>
                      <a:cubicBezTo>
                        <a:pt x="177" y="15"/>
                        <a:pt x="176" y="30"/>
                        <a:pt x="171" y="44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iṡḻiḑé">
                  <a:extLst>
                    <a:ext uri="{FF2B5EF4-FFF2-40B4-BE49-F238E27FC236}">
                      <a16:creationId xmlns:a16="http://schemas.microsoft.com/office/drawing/2014/main" id="{2AB3E4D8-4822-4FB2-906E-4829EA4DB1CB}"/>
                    </a:ext>
                  </a:extLst>
                </p:cNvPr>
                <p:cNvSpPr/>
                <p:nvPr/>
              </p:nvSpPr>
              <p:spPr bwMode="auto">
                <a:xfrm>
                  <a:off x="7723155" y="4548891"/>
                  <a:ext cx="148185" cy="92298"/>
                </a:xfrm>
                <a:custGeom>
                  <a:avLst/>
                  <a:gdLst>
                    <a:gd name="T0" fmla="*/ 4 w 74"/>
                    <a:gd name="T1" fmla="*/ 9 h 46"/>
                    <a:gd name="T2" fmla="*/ 18 w 74"/>
                    <a:gd name="T3" fmla="*/ 2 h 46"/>
                    <a:gd name="T4" fmla="*/ 65 w 74"/>
                    <a:gd name="T5" fmla="*/ 19 h 46"/>
                    <a:gd name="T6" fmla="*/ 72 w 74"/>
                    <a:gd name="T7" fmla="*/ 33 h 46"/>
                    <a:gd name="T8" fmla="*/ 71 w 74"/>
                    <a:gd name="T9" fmla="*/ 37 h 46"/>
                    <a:gd name="T10" fmla="*/ 57 w 74"/>
                    <a:gd name="T11" fmla="*/ 44 h 46"/>
                    <a:gd name="T12" fmla="*/ 9 w 74"/>
                    <a:gd name="T13" fmla="*/ 27 h 46"/>
                    <a:gd name="T14" fmla="*/ 2 w 74"/>
                    <a:gd name="T15" fmla="*/ 13 h 46"/>
                    <a:gd name="T16" fmla="*/ 4 w 74"/>
                    <a:gd name="T17" fmla="*/ 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46">
                      <a:moveTo>
                        <a:pt x="4" y="9"/>
                      </a:moveTo>
                      <a:cubicBezTo>
                        <a:pt x="6" y="3"/>
                        <a:pt x="12" y="0"/>
                        <a:pt x="18" y="2"/>
                      </a:cubicBezTo>
                      <a:cubicBezTo>
                        <a:pt x="65" y="19"/>
                        <a:pt x="65" y="19"/>
                        <a:pt x="65" y="19"/>
                      </a:cubicBezTo>
                      <a:cubicBezTo>
                        <a:pt x="71" y="21"/>
                        <a:pt x="74" y="27"/>
                        <a:pt x="72" y="33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69" y="43"/>
                        <a:pt x="62" y="46"/>
                        <a:pt x="57" y="44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3" y="25"/>
                        <a:pt x="0" y="19"/>
                        <a:pt x="2" y="13"/>
                      </a:cubicBezTo>
                      <a:lnTo>
                        <a:pt x="4" y="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išḻïḑê">
                  <a:extLst>
                    <a:ext uri="{FF2B5EF4-FFF2-40B4-BE49-F238E27FC236}">
                      <a16:creationId xmlns:a16="http://schemas.microsoft.com/office/drawing/2014/main" id="{1D832037-98C6-4629-AB11-1FB2B6E3C145}"/>
                    </a:ext>
                  </a:extLst>
                </p:cNvPr>
                <p:cNvSpPr/>
                <p:nvPr/>
              </p:nvSpPr>
              <p:spPr bwMode="auto">
                <a:xfrm>
                  <a:off x="7114325" y="3269416"/>
                  <a:ext cx="1163467" cy="470806"/>
                </a:xfrm>
                <a:custGeom>
                  <a:avLst/>
                  <a:gdLst>
                    <a:gd name="T0" fmla="*/ 477 w 1374"/>
                    <a:gd name="T1" fmla="*/ 496 h 556"/>
                    <a:gd name="T2" fmla="*/ 537 w 1374"/>
                    <a:gd name="T3" fmla="*/ 295 h 556"/>
                    <a:gd name="T4" fmla="*/ 1336 w 1374"/>
                    <a:gd name="T5" fmla="*/ 556 h 556"/>
                    <a:gd name="T6" fmla="*/ 1374 w 1374"/>
                    <a:gd name="T7" fmla="*/ 425 h 556"/>
                    <a:gd name="T8" fmla="*/ 0 w 1374"/>
                    <a:gd name="T9" fmla="*/ 0 h 556"/>
                    <a:gd name="T10" fmla="*/ 477 w 1374"/>
                    <a:gd name="T11" fmla="*/ 496 h 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74" h="556">
                      <a:moveTo>
                        <a:pt x="477" y="496"/>
                      </a:moveTo>
                      <a:lnTo>
                        <a:pt x="537" y="295"/>
                      </a:lnTo>
                      <a:lnTo>
                        <a:pt x="1336" y="556"/>
                      </a:lnTo>
                      <a:lnTo>
                        <a:pt x="1374" y="425"/>
                      </a:lnTo>
                      <a:lnTo>
                        <a:pt x="0" y="0"/>
                      </a:lnTo>
                      <a:lnTo>
                        <a:pt x="477" y="496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s1íḑè">
                  <a:extLst>
                    <a:ext uri="{FF2B5EF4-FFF2-40B4-BE49-F238E27FC236}">
                      <a16:creationId xmlns:a16="http://schemas.microsoft.com/office/drawing/2014/main" id="{0CDFE988-C77D-48D4-86E2-B242F2A013AD}"/>
                    </a:ext>
                  </a:extLst>
                </p:cNvPr>
                <p:cNvSpPr/>
                <p:nvPr/>
              </p:nvSpPr>
              <p:spPr bwMode="auto">
                <a:xfrm>
                  <a:off x="7110091" y="3124617"/>
                  <a:ext cx="1204112" cy="502984"/>
                </a:xfrm>
                <a:custGeom>
                  <a:avLst/>
                  <a:gdLst>
                    <a:gd name="T0" fmla="*/ 620 w 1422"/>
                    <a:gd name="T1" fmla="*/ 206 h 594"/>
                    <a:gd name="T2" fmla="*/ 676 w 1422"/>
                    <a:gd name="T3" fmla="*/ 0 h 594"/>
                    <a:gd name="T4" fmla="*/ 7 w 1422"/>
                    <a:gd name="T5" fmla="*/ 166 h 594"/>
                    <a:gd name="T6" fmla="*/ 2 w 1422"/>
                    <a:gd name="T7" fmla="*/ 168 h 594"/>
                    <a:gd name="T8" fmla="*/ 2 w 1422"/>
                    <a:gd name="T9" fmla="*/ 168 h 594"/>
                    <a:gd name="T10" fmla="*/ 0 w 1422"/>
                    <a:gd name="T11" fmla="*/ 168 h 594"/>
                    <a:gd name="T12" fmla="*/ 5 w 1422"/>
                    <a:gd name="T13" fmla="*/ 171 h 594"/>
                    <a:gd name="T14" fmla="*/ 1379 w 1422"/>
                    <a:gd name="T15" fmla="*/ 594 h 594"/>
                    <a:gd name="T16" fmla="*/ 1379 w 1422"/>
                    <a:gd name="T17" fmla="*/ 594 h 594"/>
                    <a:gd name="T18" fmla="*/ 1422 w 1422"/>
                    <a:gd name="T19" fmla="*/ 452 h 594"/>
                    <a:gd name="T20" fmla="*/ 620 w 1422"/>
                    <a:gd name="T21" fmla="*/ 206 h 5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22" h="594">
                      <a:moveTo>
                        <a:pt x="620" y="206"/>
                      </a:moveTo>
                      <a:lnTo>
                        <a:pt x="676" y="0"/>
                      </a:lnTo>
                      <a:lnTo>
                        <a:pt x="7" y="166"/>
                      </a:lnTo>
                      <a:lnTo>
                        <a:pt x="2" y="168"/>
                      </a:lnTo>
                      <a:lnTo>
                        <a:pt x="2" y="168"/>
                      </a:lnTo>
                      <a:lnTo>
                        <a:pt x="0" y="168"/>
                      </a:lnTo>
                      <a:lnTo>
                        <a:pt x="5" y="171"/>
                      </a:lnTo>
                      <a:lnTo>
                        <a:pt x="1379" y="594"/>
                      </a:lnTo>
                      <a:lnTo>
                        <a:pt x="1379" y="594"/>
                      </a:lnTo>
                      <a:lnTo>
                        <a:pt x="1422" y="452"/>
                      </a:lnTo>
                      <a:lnTo>
                        <a:pt x="620" y="20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îṣ1iḓê">
                  <a:extLst>
                    <a:ext uri="{FF2B5EF4-FFF2-40B4-BE49-F238E27FC236}">
                      <a16:creationId xmlns:a16="http://schemas.microsoft.com/office/drawing/2014/main" id="{FF5246A2-AFB1-4AE4-88F0-F52D7D4A3C43}"/>
                    </a:ext>
                  </a:extLst>
                </p:cNvPr>
                <p:cNvSpPr/>
                <p:nvPr/>
              </p:nvSpPr>
              <p:spPr bwMode="auto">
                <a:xfrm>
                  <a:off x="9986582" y="2373529"/>
                  <a:ext cx="895040" cy="176129"/>
                </a:xfrm>
                <a:custGeom>
                  <a:avLst/>
                  <a:gdLst>
                    <a:gd name="T0" fmla="*/ 0 w 1057"/>
                    <a:gd name="T1" fmla="*/ 208 h 208"/>
                    <a:gd name="T2" fmla="*/ 97 w 1057"/>
                    <a:gd name="T3" fmla="*/ 0 h 208"/>
                    <a:gd name="T4" fmla="*/ 1057 w 1057"/>
                    <a:gd name="T5" fmla="*/ 10 h 208"/>
                    <a:gd name="T6" fmla="*/ 0 w 1057"/>
                    <a:gd name="T7" fmla="*/ 208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7" h="208">
                      <a:moveTo>
                        <a:pt x="0" y="208"/>
                      </a:moveTo>
                      <a:lnTo>
                        <a:pt x="97" y="0"/>
                      </a:lnTo>
                      <a:lnTo>
                        <a:pt x="1057" y="10"/>
                      </a:lnTo>
                      <a:lnTo>
                        <a:pt x="0" y="20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slîḓê">
                  <a:extLst>
                    <a:ext uri="{FF2B5EF4-FFF2-40B4-BE49-F238E27FC236}">
                      <a16:creationId xmlns:a16="http://schemas.microsoft.com/office/drawing/2014/main" id="{D685115E-8FF4-4EF4-9BE5-349BA6E0041F}"/>
                    </a:ext>
                  </a:extLst>
                </p:cNvPr>
                <p:cNvSpPr/>
                <p:nvPr/>
              </p:nvSpPr>
              <p:spPr bwMode="auto">
                <a:xfrm>
                  <a:off x="9986582" y="2383690"/>
                  <a:ext cx="877258" cy="178669"/>
                </a:xfrm>
                <a:custGeom>
                  <a:avLst/>
                  <a:gdLst>
                    <a:gd name="T0" fmla="*/ 1036 w 1036"/>
                    <a:gd name="T1" fmla="*/ 0 h 211"/>
                    <a:gd name="T2" fmla="*/ 0 w 1036"/>
                    <a:gd name="T3" fmla="*/ 196 h 211"/>
                    <a:gd name="T4" fmla="*/ 186 w 1036"/>
                    <a:gd name="T5" fmla="*/ 211 h 211"/>
                    <a:gd name="T6" fmla="*/ 1036 w 1036"/>
                    <a:gd name="T7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36" h="211">
                      <a:moveTo>
                        <a:pt x="1036" y="0"/>
                      </a:moveTo>
                      <a:lnTo>
                        <a:pt x="0" y="196"/>
                      </a:lnTo>
                      <a:lnTo>
                        <a:pt x="186" y="211"/>
                      </a:lnTo>
                      <a:lnTo>
                        <a:pt x="1036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ïďê">
                  <a:extLst>
                    <a:ext uri="{FF2B5EF4-FFF2-40B4-BE49-F238E27FC236}">
                      <a16:creationId xmlns:a16="http://schemas.microsoft.com/office/drawing/2014/main" id="{86990020-C9F7-4321-B3FB-826893FF076A}"/>
                    </a:ext>
                  </a:extLst>
                </p:cNvPr>
                <p:cNvSpPr/>
                <p:nvPr/>
              </p:nvSpPr>
              <p:spPr bwMode="auto">
                <a:xfrm>
                  <a:off x="10144082" y="2381997"/>
                  <a:ext cx="737540" cy="438629"/>
                </a:xfrm>
                <a:custGeom>
                  <a:avLst/>
                  <a:gdLst>
                    <a:gd name="T0" fmla="*/ 871 w 871"/>
                    <a:gd name="T1" fmla="*/ 0 h 518"/>
                    <a:gd name="T2" fmla="*/ 0 w 871"/>
                    <a:gd name="T3" fmla="*/ 213 h 518"/>
                    <a:gd name="T4" fmla="*/ 202 w 871"/>
                    <a:gd name="T5" fmla="*/ 518 h 518"/>
                    <a:gd name="T6" fmla="*/ 871 w 871"/>
                    <a:gd name="T7" fmla="*/ 0 h 5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71" h="518">
                      <a:moveTo>
                        <a:pt x="871" y="0"/>
                      </a:moveTo>
                      <a:lnTo>
                        <a:pt x="0" y="213"/>
                      </a:lnTo>
                      <a:lnTo>
                        <a:pt x="202" y="518"/>
                      </a:lnTo>
                      <a:lnTo>
                        <a:pt x="871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íSlïdè">
                  <a:extLst>
                    <a:ext uri="{FF2B5EF4-FFF2-40B4-BE49-F238E27FC236}">
                      <a16:creationId xmlns:a16="http://schemas.microsoft.com/office/drawing/2014/main" id="{1F1DB0C3-7EE2-483F-9EC6-40EF5F3EE199}"/>
                    </a:ext>
                  </a:extLst>
                </p:cNvPr>
                <p:cNvSpPr/>
                <p:nvPr/>
              </p:nvSpPr>
              <p:spPr bwMode="auto">
                <a:xfrm>
                  <a:off x="9873961" y="2185545"/>
                  <a:ext cx="1007661" cy="196452"/>
                </a:xfrm>
                <a:custGeom>
                  <a:avLst/>
                  <a:gdLst>
                    <a:gd name="T0" fmla="*/ 230 w 1190"/>
                    <a:gd name="T1" fmla="*/ 222 h 232"/>
                    <a:gd name="T2" fmla="*/ 0 w 1190"/>
                    <a:gd name="T3" fmla="*/ 0 h 232"/>
                    <a:gd name="T4" fmla="*/ 1190 w 1190"/>
                    <a:gd name="T5" fmla="*/ 232 h 232"/>
                    <a:gd name="T6" fmla="*/ 230 w 1190"/>
                    <a:gd name="T7" fmla="*/ 222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90" h="232">
                      <a:moveTo>
                        <a:pt x="230" y="222"/>
                      </a:moveTo>
                      <a:lnTo>
                        <a:pt x="0" y="0"/>
                      </a:lnTo>
                      <a:lnTo>
                        <a:pt x="1190" y="232"/>
                      </a:lnTo>
                      <a:lnTo>
                        <a:pt x="230" y="22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iṧľíḋe">
                  <a:extLst>
                    <a:ext uri="{FF2B5EF4-FFF2-40B4-BE49-F238E27FC236}">
                      <a16:creationId xmlns:a16="http://schemas.microsoft.com/office/drawing/2014/main" id="{EBC07CAB-9A2C-4605-8CDA-E8A4ADF3C5DA}"/>
                    </a:ext>
                  </a:extLst>
                </p:cNvPr>
                <p:cNvSpPr/>
                <p:nvPr/>
              </p:nvSpPr>
              <p:spPr bwMode="auto">
                <a:xfrm>
                  <a:off x="7123639" y="3643690"/>
                  <a:ext cx="246411" cy="252339"/>
                </a:xfrm>
                <a:custGeom>
                  <a:avLst/>
                  <a:gdLst>
                    <a:gd name="T0" fmla="*/ 45 w 123"/>
                    <a:gd name="T1" fmla="*/ 63 h 126"/>
                    <a:gd name="T2" fmla="*/ 45 w 123"/>
                    <a:gd name="T3" fmla="*/ 121 h 126"/>
                    <a:gd name="T4" fmla="*/ 123 w 123"/>
                    <a:gd name="T5" fmla="*/ 62 h 126"/>
                    <a:gd name="T6" fmla="*/ 44 w 123"/>
                    <a:gd name="T7" fmla="*/ 5 h 126"/>
                    <a:gd name="T8" fmla="*/ 45 w 123"/>
                    <a:gd name="T9" fmla="*/ 63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126">
                      <a:moveTo>
                        <a:pt x="45" y="63"/>
                      </a:moveTo>
                      <a:cubicBezTo>
                        <a:pt x="3" y="65"/>
                        <a:pt x="4" y="126"/>
                        <a:pt x="45" y="121"/>
                      </a:cubicBezTo>
                      <a:cubicBezTo>
                        <a:pt x="86" y="115"/>
                        <a:pt x="123" y="62"/>
                        <a:pt x="123" y="62"/>
                      </a:cubicBezTo>
                      <a:cubicBezTo>
                        <a:pt x="123" y="62"/>
                        <a:pt x="85" y="9"/>
                        <a:pt x="44" y="5"/>
                      </a:cubicBezTo>
                      <a:cubicBezTo>
                        <a:pt x="3" y="0"/>
                        <a:pt x="0" y="57"/>
                        <a:pt x="45" y="6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íş1iḓê">
                  <a:extLst>
                    <a:ext uri="{FF2B5EF4-FFF2-40B4-BE49-F238E27FC236}">
                      <a16:creationId xmlns:a16="http://schemas.microsoft.com/office/drawing/2014/main" id="{906B29DE-5834-4FC3-999A-226DB1926713}"/>
                    </a:ext>
                  </a:extLst>
                </p:cNvPr>
                <p:cNvSpPr/>
                <p:nvPr/>
              </p:nvSpPr>
              <p:spPr bwMode="auto">
                <a:xfrm>
                  <a:off x="10170332" y="5528609"/>
                  <a:ext cx="284516" cy="268427"/>
                </a:xfrm>
                <a:custGeom>
                  <a:avLst/>
                  <a:gdLst>
                    <a:gd name="T0" fmla="*/ 67 w 142"/>
                    <a:gd name="T1" fmla="*/ 65 h 134"/>
                    <a:gd name="T2" fmla="*/ 115 w 142"/>
                    <a:gd name="T3" fmla="*/ 33 h 134"/>
                    <a:gd name="T4" fmla="*/ 23 w 142"/>
                    <a:gd name="T5" fmla="*/ 0 h 134"/>
                    <a:gd name="T6" fmla="*/ 19 w 142"/>
                    <a:gd name="T7" fmla="*/ 97 h 134"/>
                    <a:gd name="T8" fmla="*/ 67 w 142"/>
                    <a:gd name="T9" fmla="*/ 65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2" h="134">
                      <a:moveTo>
                        <a:pt x="67" y="65"/>
                      </a:moveTo>
                      <a:cubicBezTo>
                        <a:pt x="91" y="98"/>
                        <a:pt x="142" y="64"/>
                        <a:pt x="115" y="33"/>
                      </a:cubicBezTo>
                      <a:cubicBezTo>
                        <a:pt x="88" y="1"/>
                        <a:pt x="23" y="0"/>
                        <a:pt x="23" y="0"/>
                      </a:cubicBezTo>
                      <a:cubicBezTo>
                        <a:pt x="23" y="0"/>
                        <a:pt x="0" y="60"/>
                        <a:pt x="19" y="97"/>
                      </a:cubicBezTo>
                      <a:cubicBezTo>
                        <a:pt x="37" y="134"/>
                        <a:pt x="87" y="105"/>
                        <a:pt x="67" y="6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îślîḑé">
                  <a:extLst>
                    <a:ext uri="{FF2B5EF4-FFF2-40B4-BE49-F238E27FC236}">
                      <a16:creationId xmlns:a16="http://schemas.microsoft.com/office/drawing/2014/main" id="{4C310848-BE29-4706-9362-1D1AC996F285}"/>
                    </a:ext>
                  </a:extLst>
                </p:cNvPr>
                <p:cNvSpPr/>
                <p:nvPr/>
              </p:nvSpPr>
              <p:spPr bwMode="auto">
                <a:xfrm>
                  <a:off x="9589445" y="1594497"/>
                  <a:ext cx="350564" cy="354798"/>
                </a:xfrm>
                <a:custGeom>
                  <a:avLst/>
                  <a:gdLst>
                    <a:gd name="T0" fmla="*/ 81 w 175"/>
                    <a:gd name="T1" fmla="*/ 69 h 177"/>
                    <a:gd name="T2" fmla="*/ 1 w 175"/>
                    <a:gd name="T3" fmla="*/ 58 h 177"/>
                    <a:gd name="T4" fmla="*/ 66 w 175"/>
                    <a:gd name="T5" fmla="*/ 177 h 177"/>
                    <a:gd name="T6" fmla="*/ 160 w 175"/>
                    <a:gd name="T7" fmla="*/ 80 h 177"/>
                    <a:gd name="T8" fmla="*/ 81 w 175"/>
                    <a:gd name="T9" fmla="*/ 69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5" h="177">
                      <a:moveTo>
                        <a:pt x="81" y="69"/>
                      </a:moveTo>
                      <a:cubicBezTo>
                        <a:pt x="85" y="12"/>
                        <a:pt x="2" y="0"/>
                        <a:pt x="1" y="58"/>
                      </a:cubicBezTo>
                      <a:cubicBezTo>
                        <a:pt x="0" y="116"/>
                        <a:pt x="66" y="177"/>
                        <a:pt x="66" y="177"/>
                      </a:cubicBezTo>
                      <a:cubicBezTo>
                        <a:pt x="66" y="177"/>
                        <a:pt x="146" y="136"/>
                        <a:pt x="160" y="80"/>
                      </a:cubicBezTo>
                      <a:cubicBezTo>
                        <a:pt x="175" y="24"/>
                        <a:pt x="97" y="9"/>
                        <a:pt x="81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Sḻîďé">
                  <a:extLst>
                    <a:ext uri="{FF2B5EF4-FFF2-40B4-BE49-F238E27FC236}">
                      <a16:creationId xmlns:a16="http://schemas.microsoft.com/office/drawing/2014/main" id="{F5B82A1B-5ECE-442B-950F-78831D78C3E3}"/>
                    </a:ext>
                  </a:extLst>
                </p:cNvPr>
                <p:cNvSpPr/>
                <p:nvPr/>
              </p:nvSpPr>
              <p:spPr bwMode="auto">
                <a:xfrm>
                  <a:off x="10867226" y="2493771"/>
                  <a:ext cx="268427" cy="282822"/>
                </a:xfrm>
                <a:custGeom>
                  <a:avLst/>
                  <a:gdLst>
                    <a:gd name="T0" fmla="*/ 64 w 134"/>
                    <a:gd name="T1" fmla="*/ 75 h 141"/>
                    <a:gd name="T2" fmla="*/ 30 w 134"/>
                    <a:gd name="T3" fmla="*/ 28 h 141"/>
                    <a:gd name="T4" fmla="*/ 0 w 134"/>
                    <a:gd name="T5" fmla="*/ 120 h 141"/>
                    <a:gd name="T6" fmla="*/ 98 w 134"/>
                    <a:gd name="T7" fmla="*/ 121 h 141"/>
                    <a:gd name="T8" fmla="*/ 64 w 134"/>
                    <a:gd name="T9" fmla="*/ 75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141">
                      <a:moveTo>
                        <a:pt x="64" y="75"/>
                      </a:moveTo>
                      <a:cubicBezTo>
                        <a:pt x="96" y="49"/>
                        <a:pt x="60" y="0"/>
                        <a:pt x="30" y="28"/>
                      </a:cubicBezTo>
                      <a:cubicBezTo>
                        <a:pt x="0" y="56"/>
                        <a:pt x="0" y="120"/>
                        <a:pt x="0" y="120"/>
                      </a:cubicBezTo>
                      <a:cubicBezTo>
                        <a:pt x="0" y="120"/>
                        <a:pt x="61" y="141"/>
                        <a:pt x="98" y="121"/>
                      </a:cubicBezTo>
                      <a:cubicBezTo>
                        <a:pt x="134" y="101"/>
                        <a:pt x="103" y="53"/>
                        <a:pt x="64" y="7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i$1ïḍè">
                  <a:extLst>
                    <a:ext uri="{FF2B5EF4-FFF2-40B4-BE49-F238E27FC236}">
                      <a16:creationId xmlns:a16="http://schemas.microsoft.com/office/drawing/2014/main" id="{C916A566-DE2C-4F2C-A566-22E34FD3FEE6}"/>
                    </a:ext>
                  </a:extLst>
                </p:cNvPr>
                <p:cNvSpPr/>
                <p:nvPr/>
              </p:nvSpPr>
              <p:spPr bwMode="auto">
                <a:xfrm>
                  <a:off x="10940049" y="3099214"/>
                  <a:ext cx="594435" cy="606290"/>
                </a:xfrm>
                <a:custGeom>
                  <a:avLst/>
                  <a:gdLst>
                    <a:gd name="T0" fmla="*/ 239 w 297"/>
                    <a:gd name="T1" fmla="*/ 267 h 303"/>
                    <a:gd name="T2" fmla="*/ 253 w 297"/>
                    <a:gd name="T3" fmla="*/ 87 h 303"/>
                    <a:gd name="T4" fmla="*/ 79 w 297"/>
                    <a:gd name="T5" fmla="*/ 36 h 303"/>
                    <a:gd name="T6" fmla="*/ 37 w 297"/>
                    <a:gd name="T7" fmla="*/ 114 h 303"/>
                    <a:gd name="T8" fmla="*/ 0 w 297"/>
                    <a:gd name="T9" fmla="*/ 98 h 303"/>
                    <a:gd name="T10" fmla="*/ 9 w 297"/>
                    <a:gd name="T11" fmla="*/ 124 h 303"/>
                    <a:gd name="T12" fmla="*/ 39 w 297"/>
                    <a:gd name="T13" fmla="*/ 154 h 303"/>
                    <a:gd name="T14" fmla="*/ 65 w 297"/>
                    <a:gd name="T15" fmla="*/ 216 h 303"/>
                    <a:gd name="T16" fmla="*/ 239 w 297"/>
                    <a:gd name="T17" fmla="*/ 267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7" h="303">
                      <a:moveTo>
                        <a:pt x="239" y="267"/>
                      </a:moveTo>
                      <a:cubicBezTo>
                        <a:pt x="291" y="231"/>
                        <a:pt x="297" y="151"/>
                        <a:pt x="253" y="87"/>
                      </a:cubicBezTo>
                      <a:cubicBezTo>
                        <a:pt x="209" y="23"/>
                        <a:pt x="131" y="0"/>
                        <a:pt x="79" y="36"/>
                      </a:cubicBezTo>
                      <a:cubicBezTo>
                        <a:pt x="54" y="53"/>
                        <a:pt x="39" y="82"/>
                        <a:pt x="37" y="114"/>
                      </a:cubicBezTo>
                      <a:cubicBezTo>
                        <a:pt x="25" y="112"/>
                        <a:pt x="12" y="107"/>
                        <a:pt x="0" y="98"/>
                      </a:cubicBezTo>
                      <a:cubicBezTo>
                        <a:pt x="0" y="98"/>
                        <a:pt x="1" y="109"/>
                        <a:pt x="9" y="124"/>
                      </a:cubicBezTo>
                      <a:cubicBezTo>
                        <a:pt x="14" y="134"/>
                        <a:pt x="25" y="147"/>
                        <a:pt x="39" y="154"/>
                      </a:cubicBezTo>
                      <a:cubicBezTo>
                        <a:pt x="43" y="175"/>
                        <a:pt x="52" y="197"/>
                        <a:pt x="65" y="216"/>
                      </a:cubicBezTo>
                      <a:cubicBezTo>
                        <a:pt x="109" y="280"/>
                        <a:pt x="187" y="303"/>
                        <a:pt x="239" y="267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iṣḷîḓè">
                  <a:extLst>
                    <a:ext uri="{FF2B5EF4-FFF2-40B4-BE49-F238E27FC236}">
                      <a16:creationId xmlns:a16="http://schemas.microsoft.com/office/drawing/2014/main" id="{7F5CDCBF-C391-428B-97AC-D016B7BB58C3}"/>
                    </a:ext>
                  </a:extLst>
                </p:cNvPr>
                <p:cNvSpPr/>
                <p:nvPr/>
              </p:nvSpPr>
              <p:spPr bwMode="auto">
                <a:xfrm>
                  <a:off x="11151742" y="3271109"/>
                  <a:ext cx="86371" cy="86371"/>
                </a:xfrm>
                <a:custGeom>
                  <a:avLst/>
                  <a:gdLst>
                    <a:gd name="T0" fmla="*/ 31 w 43"/>
                    <a:gd name="T1" fmla="*/ 38 h 43"/>
                    <a:gd name="T2" fmla="*/ 5 w 43"/>
                    <a:gd name="T3" fmla="*/ 31 h 43"/>
                    <a:gd name="T4" fmla="*/ 12 w 43"/>
                    <a:gd name="T5" fmla="*/ 5 h 43"/>
                    <a:gd name="T6" fmla="*/ 38 w 43"/>
                    <a:gd name="T7" fmla="*/ 12 h 43"/>
                    <a:gd name="T8" fmla="*/ 31 w 43"/>
                    <a:gd name="T9" fmla="*/ 3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43">
                      <a:moveTo>
                        <a:pt x="31" y="38"/>
                      </a:moveTo>
                      <a:cubicBezTo>
                        <a:pt x="22" y="43"/>
                        <a:pt x="10" y="40"/>
                        <a:pt x="5" y="31"/>
                      </a:cubicBezTo>
                      <a:cubicBezTo>
                        <a:pt x="0" y="22"/>
                        <a:pt x="3" y="11"/>
                        <a:pt x="12" y="5"/>
                      </a:cubicBezTo>
                      <a:cubicBezTo>
                        <a:pt x="21" y="0"/>
                        <a:pt x="33" y="3"/>
                        <a:pt x="38" y="12"/>
                      </a:cubicBezTo>
                      <a:cubicBezTo>
                        <a:pt x="43" y="21"/>
                        <a:pt x="40" y="33"/>
                        <a:pt x="31" y="3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ṣliḑe">
                  <a:extLst>
                    <a:ext uri="{FF2B5EF4-FFF2-40B4-BE49-F238E27FC236}">
                      <a16:creationId xmlns:a16="http://schemas.microsoft.com/office/drawing/2014/main" id="{1C54359D-5EE4-419F-8280-BC8C105015AE}"/>
                    </a:ext>
                  </a:extLst>
                </p:cNvPr>
                <p:cNvSpPr/>
                <p:nvPr/>
              </p:nvSpPr>
              <p:spPr bwMode="auto">
                <a:xfrm>
                  <a:off x="11205936" y="3363408"/>
                  <a:ext cx="86371" cy="86371"/>
                </a:xfrm>
                <a:custGeom>
                  <a:avLst/>
                  <a:gdLst>
                    <a:gd name="T0" fmla="*/ 31 w 43"/>
                    <a:gd name="T1" fmla="*/ 38 h 43"/>
                    <a:gd name="T2" fmla="*/ 5 w 43"/>
                    <a:gd name="T3" fmla="*/ 31 h 43"/>
                    <a:gd name="T4" fmla="*/ 12 w 43"/>
                    <a:gd name="T5" fmla="*/ 5 h 43"/>
                    <a:gd name="T6" fmla="*/ 38 w 43"/>
                    <a:gd name="T7" fmla="*/ 12 h 43"/>
                    <a:gd name="T8" fmla="*/ 31 w 43"/>
                    <a:gd name="T9" fmla="*/ 3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43">
                      <a:moveTo>
                        <a:pt x="31" y="38"/>
                      </a:moveTo>
                      <a:cubicBezTo>
                        <a:pt x="22" y="43"/>
                        <a:pt x="10" y="40"/>
                        <a:pt x="5" y="31"/>
                      </a:cubicBezTo>
                      <a:cubicBezTo>
                        <a:pt x="0" y="22"/>
                        <a:pt x="3" y="11"/>
                        <a:pt x="12" y="5"/>
                      </a:cubicBezTo>
                      <a:cubicBezTo>
                        <a:pt x="21" y="0"/>
                        <a:pt x="32" y="3"/>
                        <a:pt x="38" y="12"/>
                      </a:cubicBezTo>
                      <a:cubicBezTo>
                        <a:pt x="43" y="21"/>
                        <a:pt x="40" y="33"/>
                        <a:pt x="31" y="3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iṥḷiḋè">
                  <a:extLst>
                    <a:ext uri="{FF2B5EF4-FFF2-40B4-BE49-F238E27FC236}">
                      <a16:creationId xmlns:a16="http://schemas.microsoft.com/office/drawing/2014/main" id="{A388BE3A-E2BD-4BA9-AE86-A783DFAA73EC}"/>
                    </a:ext>
                  </a:extLst>
                </p:cNvPr>
                <p:cNvSpPr/>
                <p:nvPr/>
              </p:nvSpPr>
              <p:spPr bwMode="auto">
                <a:xfrm>
                  <a:off x="11258436" y="3455706"/>
                  <a:ext cx="88064" cy="85524"/>
                </a:xfrm>
                <a:custGeom>
                  <a:avLst/>
                  <a:gdLst>
                    <a:gd name="T0" fmla="*/ 32 w 44"/>
                    <a:gd name="T1" fmla="*/ 38 h 43"/>
                    <a:gd name="T2" fmla="*/ 6 w 44"/>
                    <a:gd name="T3" fmla="*/ 31 h 43"/>
                    <a:gd name="T4" fmla="*/ 13 w 44"/>
                    <a:gd name="T5" fmla="*/ 5 h 43"/>
                    <a:gd name="T6" fmla="*/ 38 w 44"/>
                    <a:gd name="T7" fmla="*/ 12 h 43"/>
                    <a:gd name="T8" fmla="*/ 32 w 44"/>
                    <a:gd name="T9" fmla="*/ 3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43">
                      <a:moveTo>
                        <a:pt x="32" y="38"/>
                      </a:moveTo>
                      <a:cubicBezTo>
                        <a:pt x="23" y="43"/>
                        <a:pt x="11" y="40"/>
                        <a:pt x="6" y="31"/>
                      </a:cubicBezTo>
                      <a:cubicBezTo>
                        <a:pt x="0" y="22"/>
                        <a:pt x="4" y="11"/>
                        <a:pt x="13" y="5"/>
                      </a:cubicBezTo>
                      <a:cubicBezTo>
                        <a:pt x="22" y="0"/>
                        <a:pt x="33" y="3"/>
                        <a:pt x="38" y="12"/>
                      </a:cubicBezTo>
                      <a:cubicBezTo>
                        <a:pt x="44" y="21"/>
                        <a:pt x="41" y="33"/>
                        <a:pt x="32" y="3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ṧ1iḍè">
                  <a:extLst>
                    <a:ext uri="{FF2B5EF4-FFF2-40B4-BE49-F238E27FC236}">
                      <a16:creationId xmlns:a16="http://schemas.microsoft.com/office/drawing/2014/main" id="{EE360427-CCBD-49F4-BCB4-375F2D070381}"/>
                    </a:ext>
                  </a:extLst>
                </p:cNvPr>
                <p:cNvSpPr/>
                <p:nvPr/>
              </p:nvSpPr>
              <p:spPr bwMode="auto">
                <a:xfrm>
                  <a:off x="11261823" y="4094174"/>
                  <a:ext cx="392903" cy="502984"/>
                </a:xfrm>
                <a:custGeom>
                  <a:avLst/>
                  <a:gdLst>
                    <a:gd name="T0" fmla="*/ 162 w 196"/>
                    <a:gd name="T1" fmla="*/ 0 h 251"/>
                    <a:gd name="T2" fmla="*/ 173 w 196"/>
                    <a:gd name="T3" fmla="*/ 9 h 251"/>
                    <a:gd name="T4" fmla="*/ 14 w 196"/>
                    <a:gd name="T5" fmla="*/ 250 h 251"/>
                    <a:gd name="T6" fmla="*/ 1 w 196"/>
                    <a:gd name="T7" fmla="*/ 242 h 251"/>
                    <a:gd name="T8" fmla="*/ 9 w 196"/>
                    <a:gd name="T9" fmla="*/ 230 h 251"/>
                    <a:gd name="T10" fmla="*/ 153 w 196"/>
                    <a:gd name="T11" fmla="*/ 13 h 251"/>
                    <a:gd name="T12" fmla="*/ 161 w 196"/>
                    <a:gd name="T13" fmla="*/ 1 h 251"/>
                    <a:gd name="T14" fmla="*/ 162 w 196"/>
                    <a:gd name="T15" fmla="*/ 0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6" h="251">
                      <a:moveTo>
                        <a:pt x="162" y="0"/>
                      </a:moveTo>
                      <a:cubicBezTo>
                        <a:pt x="167" y="0"/>
                        <a:pt x="172" y="3"/>
                        <a:pt x="173" y="9"/>
                      </a:cubicBezTo>
                      <a:cubicBezTo>
                        <a:pt x="196" y="119"/>
                        <a:pt x="124" y="228"/>
                        <a:pt x="14" y="250"/>
                      </a:cubicBezTo>
                      <a:cubicBezTo>
                        <a:pt x="8" y="251"/>
                        <a:pt x="3" y="248"/>
                        <a:pt x="1" y="242"/>
                      </a:cubicBezTo>
                      <a:cubicBezTo>
                        <a:pt x="0" y="236"/>
                        <a:pt x="4" y="231"/>
                        <a:pt x="9" y="230"/>
                      </a:cubicBezTo>
                      <a:cubicBezTo>
                        <a:pt x="109" y="209"/>
                        <a:pt x="173" y="112"/>
                        <a:pt x="153" y="13"/>
                      </a:cubicBezTo>
                      <a:cubicBezTo>
                        <a:pt x="152" y="7"/>
                        <a:pt x="155" y="2"/>
                        <a:pt x="161" y="1"/>
                      </a:cubicBezTo>
                      <a:cubicBezTo>
                        <a:pt x="161" y="0"/>
                        <a:pt x="162" y="0"/>
                        <a:pt x="16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îSļíḍê">
                  <a:extLst>
                    <a:ext uri="{FF2B5EF4-FFF2-40B4-BE49-F238E27FC236}">
                      <a16:creationId xmlns:a16="http://schemas.microsoft.com/office/drawing/2014/main" id="{AE5BA916-EB1D-44A9-A4AB-0BB1CA85E168}"/>
                    </a:ext>
                  </a:extLst>
                </p:cNvPr>
                <p:cNvSpPr/>
                <p:nvPr/>
              </p:nvSpPr>
              <p:spPr bwMode="auto">
                <a:xfrm>
                  <a:off x="11244041" y="4112803"/>
                  <a:ext cx="288750" cy="392056"/>
                </a:xfrm>
                <a:custGeom>
                  <a:avLst/>
                  <a:gdLst>
                    <a:gd name="T0" fmla="*/ 125 w 144"/>
                    <a:gd name="T1" fmla="*/ 1 h 196"/>
                    <a:gd name="T2" fmla="*/ 136 w 144"/>
                    <a:gd name="T3" fmla="*/ 9 h 196"/>
                    <a:gd name="T4" fmla="*/ 113 w 144"/>
                    <a:gd name="T5" fmla="*/ 127 h 196"/>
                    <a:gd name="T6" fmla="*/ 13 w 144"/>
                    <a:gd name="T7" fmla="*/ 195 h 196"/>
                    <a:gd name="T8" fmla="*/ 1 w 144"/>
                    <a:gd name="T9" fmla="*/ 187 h 196"/>
                    <a:gd name="T10" fmla="*/ 9 w 144"/>
                    <a:gd name="T11" fmla="*/ 175 h 196"/>
                    <a:gd name="T12" fmla="*/ 96 w 144"/>
                    <a:gd name="T13" fmla="*/ 116 h 196"/>
                    <a:gd name="T14" fmla="*/ 116 w 144"/>
                    <a:gd name="T15" fmla="*/ 13 h 196"/>
                    <a:gd name="T16" fmla="*/ 124 w 144"/>
                    <a:gd name="T17" fmla="*/ 1 h 196"/>
                    <a:gd name="T18" fmla="*/ 125 w 144"/>
                    <a:gd name="T19" fmla="*/ 1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4" h="196">
                      <a:moveTo>
                        <a:pt x="125" y="1"/>
                      </a:moveTo>
                      <a:cubicBezTo>
                        <a:pt x="130" y="0"/>
                        <a:pt x="135" y="4"/>
                        <a:pt x="136" y="9"/>
                      </a:cubicBezTo>
                      <a:cubicBezTo>
                        <a:pt x="144" y="50"/>
                        <a:pt x="136" y="92"/>
                        <a:pt x="113" y="127"/>
                      </a:cubicBezTo>
                      <a:cubicBezTo>
                        <a:pt x="90" y="162"/>
                        <a:pt x="54" y="186"/>
                        <a:pt x="13" y="195"/>
                      </a:cubicBezTo>
                      <a:cubicBezTo>
                        <a:pt x="8" y="196"/>
                        <a:pt x="2" y="192"/>
                        <a:pt x="1" y="187"/>
                      </a:cubicBezTo>
                      <a:cubicBezTo>
                        <a:pt x="0" y="181"/>
                        <a:pt x="3" y="176"/>
                        <a:pt x="9" y="175"/>
                      </a:cubicBezTo>
                      <a:cubicBezTo>
                        <a:pt x="45" y="167"/>
                        <a:pt x="76" y="146"/>
                        <a:pt x="96" y="116"/>
                      </a:cubicBezTo>
                      <a:cubicBezTo>
                        <a:pt x="116" y="85"/>
                        <a:pt x="123" y="49"/>
                        <a:pt x="116" y="13"/>
                      </a:cubicBezTo>
                      <a:cubicBezTo>
                        <a:pt x="114" y="8"/>
                        <a:pt x="118" y="2"/>
                        <a:pt x="124" y="1"/>
                      </a:cubicBezTo>
                      <a:cubicBezTo>
                        <a:pt x="124" y="1"/>
                        <a:pt x="125" y="1"/>
                        <a:pt x="12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î$líḋê">
                  <a:extLst>
                    <a:ext uri="{FF2B5EF4-FFF2-40B4-BE49-F238E27FC236}">
                      <a16:creationId xmlns:a16="http://schemas.microsoft.com/office/drawing/2014/main" id="{670D6175-5A64-4B3A-81EF-88D9A1D0B488}"/>
                    </a:ext>
                  </a:extLst>
                </p:cNvPr>
                <p:cNvSpPr/>
                <p:nvPr/>
              </p:nvSpPr>
              <p:spPr bwMode="auto">
                <a:xfrm>
                  <a:off x="11223718" y="4132278"/>
                  <a:ext cx="218468" cy="274355"/>
                </a:xfrm>
                <a:custGeom>
                  <a:avLst/>
                  <a:gdLst>
                    <a:gd name="T0" fmla="*/ 86 w 109"/>
                    <a:gd name="T1" fmla="*/ 1 h 137"/>
                    <a:gd name="T2" fmla="*/ 97 w 109"/>
                    <a:gd name="T3" fmla="*/ 9 h 137"/>
                    <a:gd name="T4" fmla="*/ 13 w 109"/>
                    <a:gd name="T5" fmla="*/ 136 h 137"/>
                    <a:gd name="T6" fmla="*/ 1 w 109"/>
                    <a:gd name="T7" fmla="*/ 128 h 137"/>
                    <a:gd name="T8" fmla="*/ 9 w 109"/>
                    <a:gd name="T9" fmla="*/ 116 h 137"/>
                    <a:gd name="T10" fmla="*/ 77 w 109"/>
                    <a:gd name="T11" fmla="*/ 13 h 137"/>
                    <a:gd name="T12" fmla="*/ 85 w 109"/>
                    <a:gd name="T13" fmla="*/ 1 h 137"/>
                    <a:gd name="T14" fmla="*/ 86 w 109"/>
                    <a:gd name="T15" fmla="*/ 1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9" h="137">
                      <a:moveTo>
                        <a:pt x="86" y="1"/>
                      </a:moveTo>
                      <a:cubicBezTo>
                        <a:pt x="91" y="0"/>
                        <a:pt x="96" y="4"/>
                        <a:pt x="97" y="9"/>
                      </a:cubicBezTo>
                      <a:cubicBezTo>
                        <a:pt x="109" y="67"/>
                        <a:pt x="71" y="124"/>
                        <a:pt x="13" y="136"/>
                      </a:cubicBezTo>
                      <a:cubicBezTo>
                        <a:pt x="8" y="137"/>
                        <a:pt x="2" y="134"/>
                        <a:pt x="1" y="128"/>
                      </a:cubicBezTo>
                      <a:cubicBezTo>
                        <a:pt x="0" y="122"/>
                        <a:pt x="3" y="117"/>
                        <a:pt x="9" y="116"/>
                      </a:cubicBezTo>
                      <a:cubicBezTo>
                        <a:pt x="56" y="106"/>
                        <a:pt x="86" y="60"/>
                        <a:pt x="77" y="13"/>
                      </a:cubicBezTo>
                      <a:cubicBezTo>
                        <a:pt x="75" y="8"/>
                        <a:pt x="79" y="2"/>
                        <a:pt x="85" y="1"/>
                      </a:cubicBezTo>
                      <a:cubicBezTo>
                        <a:pt x="85" y="1"/>
                        <a:pt x="86" y="1"/>
                        <a:pt x="8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íṧļiḑe">
                  <a:extLst>
                    <a:ext uri="{FF2B5EF4-FFF2-40B4-BE49-F238E27FC236}">
                      <a16:creationId xmlns:a16="http://schemas.microsoft.com/office/drawing/2014/main" id="{DDE5CC90-431E-475B-BE06-592D591C24F3}"/>
                    </a:ext>
                  </a:extLst>
                </p:cNvPr>
                <p:cNvSpPr/>
                <p:nvPr/>
              </p:nvSpPr>
              <p:spPr bwMode="auto">
                <a:xfrm>
                  <a:off x="11198315" y="4152601"/>
                  <a:ext cx="132097" cy="168508"/>
                </a:xfrm>
                <a:custGeom>
                  <a:avLst/>
                  <a:gdLst>
                    <a:gd name="T0" fmla="*/ 52 w 66"/>
                    <a:gd name="T1" fmla="*/ 1 h 84"/>
                    <a:gd name="T2" fmla="*/ 62 w 66"/>
                    <a:gd name="T3" fmla="*/ 9 h 84"/>
                    <a:gd name="T4" fmla="*/ 53 w 66"/>
                    <a:gd name="T5" fmla="*/ 56 h 84"/>
                    <a:gd name="T6" fmla="*/ 14 w 66"/>
                    <a:gd name="T7" fmla="*/ 82 h 84"/>
                    <a:gd name="T8" fmla="*/ 2 w 66"/>
                    <a:gd name="T9" fmla="*/ 74 h 84"/>
                    <a:gd name="T10" fmla="*/ 10 w 66"/>
                    <a:gd name="T11" fmla="*/ 62 h 84"/>
                    <a:gd name="T12" fmla="*/ 36 w 66"/>
                    <a:gd name="T13" fmla="*/ 44 h 84"/>
                    <a:gd name="T14" fmla="*/ 42 w 66"/>
                    <a:gd name="T15" fmla="*/ 13 h 84"/>
                    <a:gd name="T16" fmla="*/ 50 w 66"/>
                    <a:gd name="T17" fmla="*/ 1 h 84"/>
                    <a:gd name="T18" fmla="*/ 52 w 66"/>
                    <a:gd name="T19" fmla="*/ 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6" h="84">
                      <a:moveTo>
                        <a:pt x="52" y="1"/>
                      </a:moveTo>
                      <a:cubicBezTo>
                        <a:pt x="57" y="0"/>
                        <a:pt x="61" y="4"/>
                        <a:pt x="62" y="9"/>
                      </a:cubicBezTo>
                      <a:cubicBezTo>
                        <a:pt x="66" y="25"/>
                        <a:pt x="63" y="42"/>
                        <a:pt x="53" y="56"/>
                      </a:cubicBezTo>
                      <a:cubicBezTo>
                        <a:pt x="44" y="70"/>
                        <a:pt x="30" y="79"/>
                        <a:pt x="14" y="82"/>
                      </a:cubicBezTo>
                      <a:cubicBezTo>
                        <a:pt x="8" y="84"/>
                        <a:pt x="3" y="80"/>
                        <a:pt x="2" y="74"/>
                      </a:cubicBezTo>
                      <a:cubicBezTo>
                        <a:pt x="0" y="69"/>
                        <a:pt x="4" y="63"/>
                        <a:pt x="10" y="62"/>
                      </a:cubicBezTo>
                      <a:cubicBezTo>
                        <a:pt x="20" y="60"/>
                        <a:pt x="30" y="54"/>
                        <a:pt x="36" y="44"/>
                      </a:cubicBezTo>
                      <a:cubicBezTo>
                        <a:pt x="42" y="35"/>
                        <a:pt x="44" y="24"/>
                        <a:pt x="42" y="13"/>
                      </a:cubicBezTo>
                      <a:cubicBezTo>
                        <a:pt x="41" y="7"/>
                        <a:pt x="45" y="2"/>
                        <a:pt x="50" y="1"/>
                      </a:cubicBezTo>
                      <a:cubicBezTo>
                        <a:pt x="51" y="1"/>
                        <a:pt x="51" y="1"/>
                        <a:pt x="5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îṥļíḍé">
                  <a:extLst>
                    <a:ext uri="{FF2B5EF4-FFF2-40B4-BE49-F238E27FC236}">
                      <a16:creationId xmlns:a16="http://schemas.microsoft.com/office/drawing/2014/main" id="{DCE8BA23-E9F9-421E-AE8A-4ED5BE03E111}"/>
                    </a:ext>
                  </a:extLst>
                </p:cNvPr>
                <p:cNvSpPr/>
                <p:nvPr/>
              </p:nvSpPr>
              <p:spPr bwMode="auto">
                <a:xfrm>
                  <a:off x="11182226" y="4168690"/>
                  <a:ext cx="49960" cy="51653"/>
                </a:xfrm>
                <a:custGeom>
                  <a:avLst/>
                  <a:gdLst>
                    <a:gd name="T0" fmla="*/ 24 w 25"/>
                    <a:gd name="T1" fmla="*/ 10 h 26"/>
                    <a:gd name="T2" fmla="*/ 15 w 25"/>
                    <a:gd name="T3" fmla="*/ 24 h 26"/>
                    <a:gd name="T4" fmla="*/ 1 w 25"/>
                    <a:gd name="T5" fmla="*/ 15 h 26"/>
                    <a:gd name="T6" fmla="*/ 10 w 25"/>
                    <a:gd name="T7" fmla="*/ 1 h 26"/>
                    <a:gd name="T8" fmla="*/ 24 w 25"/>
                    <a:gd name="T9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6">
                      <a:moveTo>
                        <a:pt x="24" y="10"/>
                      </a:moveTo>
                      <a:cubicBezTo>
                        <a:pt x="25" y="17"/>
                        <a:pt x="21" y="23"/>
                        <a:pt x="15" y="24"/>
                      </a:cubicBezTo>
                      <a:cubicBezTo>
                        <a:pt x="9" y="26"/>
                        <a:pt x="2" y="21"/>
                        <a:pt x="1" y="15"/>
                      </a:cubicBezTo>
                      <a:cubicBezTo>
                        <a:pt x="0" y="9"/>
                        <a:pt x="4" y="2"/>
                        <a:pt x="10" y="1"/>
                      </a:cubicBezTo>
                      <a:cubicBezTo>
                        <a:pt x="17" y="0"/>
                        <a:pt x="23" y="4"/>
                        <a:pt x="24" y="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íṧľiḓê">
                <a:extLst>
                  <a:ext uri="{FF2B5EF4-FFF2-40B4-BE49-F238E27FC236}">
                    <a16:creationId xmlns:a16="http://schemas.microsoft.com/office/drawing/2014/main" id="{31683EAE-75B1-4F36-B5FB-CC6A051FF3E2}"/>
                  </a:ext>
                </a:extLst>
              </p:cNvPr>
              <p:cNvSpPr/>
              <p:nvPr/>
            </p:nvSpPr>
            <p:spPr>
              <a:xfrm>
                <a:off x="4746894" y="2126328"/>
                <a:ext cx="2579022" cy="257902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iṩļíḍè">
                <a:extLst>
                  <a:ext uri="{FF2B5EF4-FFF2-40B4-BE49-F238E27FC236}">
                    <a16:creationId xmlns:a16="http://schemas.microsoft.com/office/drawing/2014/main" id="{B61E3591-2089-4335-BD8B-E985AA07A742}"/>
                  </a:ext>
                </a:extLst>
              </p:cNvPr>
              <p:cNvSpPr/>
              <p:nvPr/>
            </p:nvSpPr>
            <p:spPr>
              <a:xfrm>
                <a:off x="4746894" y="2126328"/>
                <a:ext cx="2579022" cy="2579022"/>
              </a:xfrm>
              <a:prstGeom prst="pie">
                <a:avLst>
                  <a:gd name="adj1" fmla="val 16200000"/>
                  <a:gd name="adj2" fmla="val 9504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íşľïḓè">
                <a:extLst>
                  <a:ext uri="{FF2B5EF4-FFF2-40B4-BE49-F238E27FC236}">
                    <a16:creationId xmlns:a16="http://schemas.microsoft.com/office/drawing/2014/main" id="{13B4BC97-E78C-4AAC-8605-3A2046A54008}"/>
                  </a:ext>
                </a:extLst>
              </p:cNvPr>
              <p:cNvSpPr/>
              <p:nvPr/>
            </p:nvSpPr>
            <p:spPr bwMode="auto">
              <a:xfrm>
                <a:off x="5893084" y="3272153"/>
                <a:ext cx="286642" cy="287373"/>
              </a:xfrm>
              <a:prstGeom prst="ellipse">
                <a:avLst/>
              </a:prstGeom>
              <a:solidFill>
                <a:srgbClr val="D8574A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iŝḷidé">
                <a:extLst>
                  <a:ext uri="{FF2B5EF4-FFF2-40B4-BE49-F238E27FC236}">
                    <a16:creationId xmlns:a16="http://schemas.microsoft.com/office/drawing/2014/main" id="{8BFE0BD8-476F-44E6-BF2A-A1D5C1D54597}"/>
                  </a:ext>
                </a:extLst>
              </p:cNvPr>
              <p:cNvSpPr/>
              <p:nvPr/>
            </p:nvSpPr>
            <p:spPr bwMode="auto">
              <a:xfrm>
                <a:off x="4709953" y="2089021"/>
                <a:ext cx="2652904" cy="2653636"/>
              </a:xfrm>
              <a:custGeom>
                <a:avLst/>
                <a:gdLst>
                  <a:gd name="connsiteX0" fmla="*/ 1326086 w 2652904"/>
                  <a:gd name="connsiteY0" fmla="*/ 766329 h 2653636"/>
                  <a:gd name="connsiteX1" fmla="*/ 765598 w 2652904"/>
                  <a:gd name="connsiteY1" fmla="*/ 1326817 h 2653636"/>
                  <a:gd name="connsiteX2" fmla="*/ 1326086 w 2652904"/>
                  <a:gd name="connsiteY2" fmla="*/ 1887305 h 2653636"/>
                  <a:gd name="connsiteX3" fmla="*/ 1886574 w 2652904"/>
                  <a:gd name="connsiteY3" fmla="*/ 1326817 h 2653636"/>
                  <a:gd name="connsiteX4" fmla="*/ 1326086 w 2652904"/>
                  <a:gd name="connsiteY4" fmla="*/ 766329 h 2653636"/>
                  <a:gd name="connsiteX5" fmla="*/ 1325355 w 2652904"/>
                  <a:gd name="connsiteY5" fmla="*/ 626664 h 2653636"/>
                  <a:gd name="connsiteX6" fmla="*/ 2024777 w 2652904"/>
                  <a:gd name="connsiteY6" fmla="*/ 1327183 h 2653636"/>
                  <a:gd name="connsiteX7" fmla="*/ 1325355 w 2652904"/>
                  <a:gd name="connsiteY7" fmla="*/ 2027702 h 2653636"/>
                  <a:gd name="connsiteX8" fmla="*/ 625933 w 2652904"/>
                  <a:gd name="connsiteY8" fmla="*/ 1327183 h 2653636"/>
                  <a:gd name="connsiteX9" fmla="*/ 1325355 w 2652904"/>
                  <a:gd name="connsiteY9" fmla="*/ 626664 h 2653636"/>
                  <a:gd name="connsiteX10" fmla="*/ 1326452 w 2652904"/>
                  <a:gd name="connsiteY10" fmla="*/ 413876 h 2653636"/>
                  <a:gd name="connsiteX11" fmla="*/ 413145 w 2652904"/>
                  <a:gd name="connsiteY11" fmla="*/ 1327183 h 2653636"/>
                  <a:gd name="connsiteX12" fmla="*/ 1326452 w 2652904"/>
                  <a:gd name="connsiteY12" fmla="*/ 2240490 h 2653636"/>
                  <a:gd name="connsiteX13" fmla="*/ 2239759 w 2652904"/>
                  <a:gd name="connsiteY13" fmla="*/ 1327183 h 2653636"/>
                  <a:gd name="connsiteX14" fmla="*/ 1326452 w 2652904"/>
                  <a:gd name="connsiteY14" fmla="*/ 413876 h 2653636"/>
                  <a:gd name="connsiteX15" fmla="*/ 1326452 w 2652904"/>
                  <a:gd name="connsiteY15" fmla="*/ 275674 h 2653636"/>
                  <a:gd name="connsiteX16" fmla="*/ 2377961 w 2652904"/>
                  <a:gd name="connsiteY16" fmla="*/ 1327183 h 2653636"/>
                  <a:gd name="connsiteX17" fmla="*/ 1326452 w 2652904"/>
                  <a:gd name="connsiteY17" fmla="*/ 2378692 h 2653636"/>
                  <a:gd name="connsiteX18" fmla="*/ 274943 w 2652904"/>
                  <a:gd name="connsiteY18" fmla="*/ 1327183 h 2653636"/>
                  <a:gd name="connsiteX19" fmla="*/ 1326452 w 2652904"/>
                  <a:gd name="connsiteY19" fmla="*/ 275674 h 2653636"/>
                  <a:gd name="connsiteX20" fmla="*/ 1326451 w 2652904"/>
                  <a:gd name="connsiteY20" fmla="*/ 70929 h 2653636"/>
                  <a:gd name="connsiteX21" fmla="*/ 70929 w 2652904"/>
                  <a:gd name="connsiteY21" fmla="*/ 1326817 h 2653636"/>
                  <a:gd name="connsiteX22" fmla="*/ 1326451 w 2652904"/>
                  <a:gd name="connsiteY22" fmla="*/ 2582705 h 2653636"/>
                  <a:gd name="connsiteX23" fmla="*/ 2581973 w 2652904"/>
                  <a:gd name="connsiteY23" fmla="*/ 1326817 h 2653636"/>
                  <a:gd name="connsiteX24" fmla="*/ 1326451 w 2652904"/>
                  <a:gd name="connsiteY24" fmla="*/ 70929 h 2653636"/>
                  <a:gd name="connsiteX25" fmla="*/ 1326452 w 2652904"/>
                  <a:gd name="connsiteY25" fmla="*/ 0 h 2653636"/>
                  <a:gd name="connsiteX26" fmla="*/ 2652904 w 2652904"/>
                  <a:gd name="connsiteY26" fmla="*/ 1326818 h 2653636"/>
                  <a:gd name="connsiteX27" fmla="*/ 1326452 w 2652904"/>
                  <a:gd name="connsiteY27" fmla="*/ 2653636 h 2653636"/>
                  <a:gd name="connsiteX28" fmla="*/ 0 w 2652904"/>
                  <a:gd name="connsiteY28" fmla="*/ 1326818 h 2653636"/>
                  <a:gd name="connsiteX29" fmla="*/ 1326452 w 2652904"/>
                  <a:gd name="connsiteY29" fmla="*/ 0 h 265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52904" h="2653636">
                    <a:moveTo>
                      <a:pt x="1326086" y="766329"/>
                    </a:moveTo>
                    <a:cubicBezTo>
                      <a:pt x="1016537" y="766329"/>
                      <a:pt x="765598" y="1017268"/>
                      <a:pt x="765598" y="1326817"/>
                    </a:cubicBezTo>
                    <a:cubicBezTo>
                      <a:pt x="765598" y="1636366"/>
                      <a:pt x="1016537" y="1887305"/>
                      <a:pt x="1326086" y="1887305"/>
                    </a:cubicBezTo>
                    <a:cubicBezTo>
                      <a:pt x="1635635" y="1887305"/>
                      <a:pt x="1886574" y="1636366"/>
                      <a:pt x="1886574" y="1326817"/>
                    </a:cubicBezTo>
                    <a:cubicBezTo>
                      <a:pt x="1886574" y="1017268"/>
                      <a:pt x="1635635" y="766329"/>
                      <a:pt x="1326086" y="766329"/>
                    </a:cubicBezTo>
                    <a:close/>
                    <a:moveTo>
                      <a:pt x="1325355" y="626664"/>
                    </a:moveTo>
                    <a:cubicBezTo>
                      <a:pt x="1711635" y="626664"/>
                      <a:pt x="2024777" y="940297"/>
                      <a:pt x="2024777" y="1327183"/>
                    </a:cubicBezTo>
                    <a:cubicBezTo>
                      <a:pt x="2024777" y="1714069"/>
                      <a:pt x="1711635" y="2027702"/>
                      <a:pt x="1325355" y="2027702"/>
                    </a:cubicBezTo>
                    <a:cubicBezTo>
                      <a:pt x="939075" y="2027702"/>
                      <a:pt x="625933" y="1714069"/>
                      <a:pt x="625933" y="1327183"/>
                    </a:cubicBezTo>
                    <a:cubicBezTo>
                      <a:pt x="625933" y="940297"/>
                      <a:pt x="939075" y="626664"/>
                      <a:pt x="1325355" y="626664"/>
                    </a:cubicBezTo>
                    <a:close/>
                    <a:moveTo>
                      <a:pt x="1326452" y="413876"/>
                    </a:moveTo>
                    <a:cubicBezTo>
                      <a:pt x="822046" y="413876"/>
                      <a:pt x="413145" y="822777"/>
                      <a:pt x="413145" y="1327183"/>
                    </a:cubicBezTo>
                    <a:cubicBezTo>
                      <a:pt x="413145" y="1831589"/>
                      <a:pt x="822046" y="2240490"/>
                      <a:pt x="1326452" y="2240490"/>
                    </a:cubicBezTo>
                    <a:cubicBezTo>
                      <a:pt x="1830858" y="2240490"/>
                      <a:pt x="2239759" y="1831589"/>
                      <a:pt x="2239759" y="1327183"/>
                    </a:cubicBezTo>
                    <a:cubicBezTo>
                      <a:pt x="2239759" y="822777"/>
                      <a:pt x="1830858" y="413876"/>
                      <a:pt x="1326452" y="413876"/>
                    </a:cubicBezTo>
                    <a:close/>
                    <a:moveTo>
                      <a:pt x="1326452" y="275674"/>
                    </a:moveTo>
                    <a:cubicBezTo>
                      <a:pt x="1907184" y="275674"/>
                      <a:pt x="2377961" y="746451"/>
                      <a:pt x="2377961" y="1327183"/>
                    </a:cubicBezTo>
                    <a:cubicBezTo>
                      <a:pt x="2377961" y="1907915"/>
                      <a:pt x="1907184" y="2378692"/>
                      <a:pt x="1326452" y="2378692"/>
                    </a:cubicBezTo>
                    <a:cubicBezTo>
                      <a:pt x="745720" y="2378692"/>
                      <a:pt x="274943" y="1907915"/>
                      <a:pt x="274943" y="1327183"/>
                    </a:cubicBezTo>
                    <a:cubicBezTo>
                      <a:pt x="274943" y="746451"/>
                      <a:pt x="745720" y="275674"/>
                      <a:pt x="1326452" y="275674"/>
                    </a:cubicBezTo>
                    <a:close/>
                    <a:moveTo>
                      <a:pt x="1326451" y="70929"/>
                    </a:moveTo>
                    <a:cubicBezTo>
                      <a:pt x="633045" y="70929"/>
                      <a:pt x="70929" y="633209"/>
                      <a:pt x="70929" y="1326817"/>
                    </a:cubicBezTo>
                    <a:cubicBezTo>
                      <a:pt x="70929" y="2020425"/>
                      <a:pt x="633045" y="2582705"/>
                      <a:pt x="1326451" y="2582705"/>
                    </a:cubicBezTo>
                    <a:cubicBezTo>
                      <a:pt x="2019857" y="2582705"/>
                      <a:pt x="2581973" y="2020425"/>
                      <a:pt x="2581973" y="1326817"/>
                    </a:cubicBezTo>
                    <a:cubicBezTo>
                      <a:pt x="2581973" y="633209"/>
                      <a:pt x="2019857" y="70929"/>
                      <a:pt x="1326451" y="70929"/>
                    </a:cubicBezTo>
                    <a:close/>
                    <a:moveTo>
                      <a:pt x="1326452" y="0"/>
                    </a:moveTo>
                    <a:cubicBezTo>
                      <a:pt x="2059031" y="0"/>
                      <a:pt x="2652904" y="594037"/>
                      <a:pt x="2652904" y="1326818"/>
                    </a:cubicBezTo>
                    <a:cubicBezTo>
                      <a:pt x="2652904" y="2059599"/>
                      <a:pt x="2059031" y="2653636"/>
                      <a:pt x="1326452" y="2653636"/>
                    </a:cubicBezTo>
                    <a:cubicBezTo>
                      <a:pt x="593873" y="2653636"/>
                      <a:pt x="0" y="2059599"/>
                      <a:pt x="0" y="1326818"/>
                    </a:cubicBezTo>
                    <a:cubicBezTo>
                      <a:pt x="0" y="594037"/>
                      <a:pt x="593873" y="0"/>
                      <a:pt x="13264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8" name="iṥlîďe">
                <a:extLst>
                  <a:ext uri="{FF2B5EF4-FFF2-40B4-BE49-F238E27FC236}">
                    <a16:creationId xmlns:a16="http://schemas.microsoft.com/office/drawing/2014/main" id="{8BE7E3AD-DA8C-482D-A0BE-5EA0597674F3}"/>
                  </a:ext>
                </a:extLst>
              </p:cNvPr>
              <p:cNvGrpSpPr/>
              <p:nvPr/>
            </p:nvGrpSpPr>
            <p:grpSpPr>
              <a:xfrm>
                <a:off x="4142522" y="1549371"/>
                <a:ext cx="1912898" cy="1897542"/>
                <a:chOff x="7120252" y="1618207"/>
                <a:chExt cx="2215160" cy="2197378"/>
              </a:xfrm>
            </p:grpSpPr>
            <p:sp>
              <p:nvSpPr>
                <p:cNvPr id="20" name="îṡliḋé">
                  <a:extLst>
                    <a:ext uri="{FF2B5EF4-FFF2-40B4-BE49-F238E27FC236}">
                      <a16:creationId xmlns:a16="http://schemas.microsoft.com/office/drawing/2014/main" id="{17DF822E-9768-420A-9F38-4A66AAB0B243}"/>
                    </a:ext>
                  </a:extLst>
                </p:cNvPr>
                <p:cNvSpPr/>
                <p:nvPr/>
              </p:nvSpPr>
              <p:spPr bwMode="auto">
                <a:xfrm>
                  <a:off x="7729083" y="2227884"/>
                  <a:ext cx="1153306" cy="1141451"/>
                </a:xfrm>
                <a:custGeom>
                  <a:avLst/>
                  <a:gdLst>
                    <a:gd name="T0" fmla="*/ 575 w 576"/>
                    <a:gd name="T1" fmla="*/ 518 h 570"/>
                    <a:gd name="T2" fmla="*/ 576 w 576"/>
                    <a:gd name="T3" fmla="*/ 518 h 570"/>
                    <a:gd name="T4" fmla="*/ 52 w 576"/>
                    <a:gd name="T5" fmla="*/ 0 h 570"/>
                    <a:gd name="T6" fmla="*/ 37 w 576"/>
                    <a:gd name="T7" fmla="*/ 37 h 570"/>
                    <a:gd name="T8" fmla="*/ 0 w 576"/>
                    <a:gd name="T9" fmla="*/ 52 h 570"/>
                    <a:gd name="T10" fmla="*/ 524 w 576"/>
                    <a:gd name="T11" fmla="*/ 570 h 570"/>
                    <a:gd name="T12" fmla="*/ 525 w 576"/>
                    <a:gd name="T13" fmla="*/ 569 h 570"/>
                    <a:gd name="T14" fmla="*/ 575 w 576"/>
                    <a:gd name="T15" fmla="*/ 518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6" h="570">
                      <a:moveTo>
                        <a:pt x="575" y="518"/>
                      </a:moveTo>
                      <a:cubicBezTo>
                        <a:pt x="576" y="518"/>
                        <a:pt x="576" y="518"/>
                        <a:pt x="576" y="518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47" y="12"/>
                        <a:pt x="42" y="24"/>
                        <a:pt x="37" y="37"/>
                      </a:cubicBezTo>
                      <a:cubicBezTo>
                        <a:pt x="24" y="42"/>
                        <a:pt x="12" y="47"/>
                        <a:pt x="0" y="52"/>
                      </a:cubicBezTo>
                      <a:cubicBezTo>
                        <a:pt x="524" y="570"/>
                        <a:pt x="524" y="570"/>
                        <a:pt x="524" y="570"/>
                      </a:cubicBezTo>
                      <a:cubicBezTo>
                        <a:pt x="525" y="569"/>
                        <a:pt x="525" y="569"/>
                        <a:pt x="525" y="569"/>
                      </a:cubicBezTo>
                      <a:lnTo>
                        <a:pt x="575" y="518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ïṣḷîdê">
                  <a:extLst>
                    <a:ext uri="{FF2B5EF4-FFF2-40B4-BE49-F238E27FC236}">
                      <a16:creationId xmlns:a16="http://schemas.microsoft.com/office/drawing/2014/main" id="{A70852BC-2368-45A4-84ED-ED746A29FCB6}"/>
                    </a:ext>
                  </a:extLst>
                </p:cNvPr>
                <p:cNvSpPr/>
                <p:nvPr/>
              </p:nvSpPr>
              <p:spPr bwMode="auto">
                <a:xfrm>
                  <a:off x="8936582" y="3420988"/>
                  <a:ext cx="398830" cy="394597"/>
                </a:xfrm>
                <a:custGeom>
                  <a:avLst/>
                  <a:gdLst>
                    <a:gd name="T0" fmla="*/ 199 w 199"/>
                    <a:gd name="T1" fmla="*/ 197 h 197"/>
                    <a:gd name="T2" fmla="*/ 59 w 199"/>
                    <a:gd name="T3" fmla="*/ 0 h 197"/>
                    <a:gd name="T4" fmla="*/ 58 w 199"/>
                    <a:gd name="T5" fmla="*/ 0 h 197"/>
                    <a:gd name="T6" fmla="*/ 55 w 199"/>
                    <a:gd name="T7" fmla="*/ 4 h 197"/>
                    <a:gd name="T8" fmla="*/ 5 w 199"/>
                    <a:gd name="T9" fmla="*/ 55 h 197"/>
                    <a:gd name="T10" fmla="*/ 0 w 199"/>
                    <a:gd name="T11" fmla="*/ 58 h 197"/>
                    <a:gd name="T12" fmla="*/ 1 w 199"/>
                    <a:gd name="T13" fmla="*/ 59 h 197"/>
                    <a:gd name="T14" fmla="*/ 199 w 199"/>
                    <a:gd name="T15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9" h="197">
                      <a:moveTo>
                        <a:pt x="199" y="197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0"/>
                        <a:pt x="58" y="0"/>
                        <a:pt x="58" y="0"/>
                      </a:cubicBezTo>
                      <a:cubicBezTo>
                        <a:pt x="57" y="2"/>
                        <a:pt x="56" y="3"/>
                        <a:pt x="55" y="4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3" y="56"/>
                        <a:pt x="2" y="57"/>
                        <a:pt x="0" y="58"/>
                      </a:cubicBezTo>
                      <a:cubicBezTo>
                        <a:pt x="1" y="58"/>
                        <a:pt x="1" y="59"/>
                        <a:pt x="1" y="59"/>
                      </a:cubicBezTo>
                      <a:lnTo>
                        <a:pt x="199" y="197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îşḻiḋê">
                  <a:extLst>
                    <a:ext uri="{FF2B5EF4-FFF2-40B4-BE49-F238E27FC236}">
                      <a16:creationId xmlns:a16="http://schemas.microsoft.com/office/drawing/2014/main" id="{D3778A65-400C-467E-A418-53B9ABA37449}"/>
                    </a:ext>
                  </a:extLst>
                </p:cNvPr>
                <p:cNvSpPr/>
                <p:nvPr/>
              </p:nvSpPr>
              <p:spPr bwMode="auto">
                <a:xfrm>
                  <a:off x="8892550" y="3375263"/>
                  <a:ext cx="164274" cy="165968"/>
                </a:xfrm>
                <a:custGeom>
                  <a:avLst/>
                  <a:gdLst>
                    <a:gd name="T0" fmla="*/ 77 w 82"/>
                    <a:gd name="T1" fmla="*/ 27 h 83"/>
                    <a:gd name="T2" fmla="*/ 80 w 82"/>
                    <a:gd name="T3" fmla="*/ 23 h 83"/>
                    <a:gd name="T4" fmla="*/ 77 w 82"/>
                    <a:gd name="T5" fmla="*/ 7 h 83"/>
                    <a:gd name="T6" fmla="*/ 75 w 82"/>
                    <a:gd name="T7" fmla="*/ 6 h 83"/>
                    <a:gd name="T8" fmla="*/ 55 w 82"/>
                    <a:gd name="T9" fmla="*/ 6 h 83"/>
                    <a:gd name="T10" fmla="*/ 5 w 82"/>
                    <a:gd name="T11" fmla="*/ 57 h 83"/>
                    <a:gd name="T12" fmla="*/ 5 w 82"/>
                    <a:gd name="T13" fmla="*/ 77 h 83"/>
                    <a:gd name="T14" fmla="*/ 7 w 82"/>
                    <a:gd name="T15" fmla="*/ 78 h 83"/>
                    <a:gd name="T16" fmla="*/ 22 w 82"/>
                    <a:gd name="T17" fmla="*/ 81 h 83"/>
                    <a:gd name="T18" fmla="*/ 27 w 82"/>
                    <a:gd name="T19" fmla="*/ 78 h 83"/>
                    <a:gd name="T20" fmla="*/ 77 w 82"/>
                    <a:gd name="T21" fmla="*/ 27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83">
                      <a:moveTo>
                        <a:pt x="77" y="27"/>
                      </a:moveTo>
                      <a:cubicBezTo>
                        <a:pt x="78" y="26"/>
                        <a:pt x="79" y="25"/>
                        <a:pt x="80" y="23"/>
                      </a:cubicBezTo>
                      <a:cubicBezTo>
                        <a:pt x="82" y="18"/>
                        <a:pt x="81" y="12"/>
                        <a:pt x="77" y="7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70" y="0"/>
                        <a:pt x="61" y="1"/>
                        <a:pt x="55" y="6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0" y="62"/>
                        <a:pt x="0" y="71"/>
                        <a:pt x="5" y="77"/>
                      </a:cubicBezTo>
                      <a:cubicBezTo>
                        <a:pt x="7" y="78"/>
                        <a:pt x="7" y="78"/>
                        <a:pt x="7" y="78"/>
                      </a:cubicBezTo>
                      <a:cubicBezTo>
                        <a:pt x="11" y="82"/>
                        <a:pt x="17" y="83"/>
                        <a:pt x="22" y="81"/>
                      </a:cubicBezTo>
                      <a:cubicBezTo>
                        <a:pt x="24" y="80"/>
                        <a:pt x="25" y="79"/>
                        <a:pt x="27" y="78"/>
                      </a:cubicBezTo>
                      <a:lnTo>
                        <a:pt x="77" y="27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ïṣḷïḋè">
                  <a:extLst>
                    <a:ext uri="{FF2B5EF4-FFF2-40B4-BE49-F238E27FC236}">
                      <a16:creationId xmlns:a16="http://schemas.microsoft.com/office/drawing/2014/main" id="{7318EE57-A456-4D0B-B7CB-9BD78F192BEC}"/>
                    </a:ext>
                  </a:extLst>
                </p:cNvPr>
                <p:cNvSpPr/>
                <p:nvPr/>
              </p:nvSpPr>
              <p:spPr bwMode="auto">
                <a:xfrm>
                  <a:off x="8850211" y="3335464"/>
                  <a:ext cx="164274" cy="164274"/>
                </a:xfrm>
                <a:custGeom>
                  <a:avLst/>
                  <a:gdLst>
                    <a:gd name="T0" fmla="*/ 76 w 82"/>
                    <a:gd name="T1" fmla="*/ 6 h 82"/>
                    <a:gd name="T2" fmla="*/ 75 w 82"/>
                    <a:gd name="T3" fmla="*/ 5 h 82"/>
                    <a:gd name="T4" fmla="*/ 62 w 82"/>
                    <a:gd name="T5" fmla="*/ 1 h 82"/>
                    <a:gd name="T6" fmla="*/ 58 w 82"/>
                    <a:gd name="T7" fmla="*/ 8 h 82"/>
                    <a:gd name="T8" fmla="*/ 8 w 82"/>
                    <a:gd name="T9" fmla="*/ 58 h 82"/>
                    <a:gd name="T10" fmla="*/ 1 w 82"/>
                    <a:gd name="T11" fmla="*/ 62 h 82"/>
                    <a:gd name="T12" fmla="*/ 5 w 82"/>
                    <a:gd name="T13" fmla="*/ 75 h 82"/>
                    <a:gd name="T14" fmla="*/ 6 w 82"/>
                    <a:gd name="T15" fmla="*/ 77 h 82"/>
                    <a:gd name="T16" fmla="*/ 26 w 82"/>
                    <a:gd name="T17" fmla="*/ 77 h 82"/>
                    <a:gd name="T18" fmla="*/ 76 w 82"/>
                    <a:gd name="T19" fmla="*/ 26 h 82"/>
                    <a:gd name="T20" fmla="*/ 76 w 82"/>
                    <a:gd name="T21" fmla="*/ 6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82">
                      <a:moveTo>
                        <a:pt x="76" y="6"/>
                      </a:move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71" y="1"/>
                        <a:pt x="66" y="0"/>
                        <a:pt x="62" y="1"/>
                      </a:cubicBezTo>
                      <a:cubicBezTo>
                        <a:pt x="61" y="4"/>
                        <a:pt x="60" y="6"/>
                        <a:pt x="58" y="8"/>
                      </a:cubicBezTo>
                      <a:cubicBezTo>
                        <a:pt x="8" y="58"/>
                        <a:pt x="8" y="58"/>
                        <a:pt x="8" y="58"/>
                      </a:cubicBezTo>
                      <a:cubicBezTo>
                        <a:pt x="6" y="60"/>
                        <a:pt x="3" y="62"/>
                        <a:pt x="1" y="62"/>
                      </a:cubicBezTo>
                      <a:cubicBezTo>
                        <a:pt x="0" y="67"/>
                        <a:pt x="1" y="72"/>
                        <a:pt x="5" y="75"/>
                      </a:cubicBezTo>
                      <a:cubicBezTo>
                        <a:pt x="6" y="77"/>
                        <a:pt x="6" y="77"/>
                        <a:pt x="6" y="77"/>
                      </a:cubicBezTo>
                      <a:cubicBezTo>
                        <a:pt x="12" y="82"/>
                        <a:pt x="21" y="82"/>
                        <a:pt x="26" y="77"/>
                      </a:cubicBezTo>
                      <a:cubicBezTo>
                        <a:pt x="76" y="26"/>
                        <a:pt x="76" y="26"/>
                        <a:pt x="76" y="26"/>
                      </a:cubicBezTo>
                      <a:cubicBezTo>
                        <a:pt x="82" y="21"/>
                        <a:pt x="82" y="12"/>
                        <a:pt x="76" y="6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ïslíḑé">
                  <a:extLst>
                    <a:ext uri="{FF2B5EF4-FFF2-40B4-BE49-F238E27FC236}">
                      <a16:creationId xmlns:a16="http://schemas.microsoft.com/office/drawing/2014/main" id="{6202D28C-0C80-45B2-B322-DD7027C283F8}"/>
                    </a:ext>
                  </a:extLst>
                </p:cNvPr>
                <p:cNvSpPr/>
                <p:nvPr/>
              </p:nvSpPr>
              <p:spPr bwMode="auto">
                <a:xfrm>
                  <a:off x="8812953" y="3297359"/>
                  <a:ext cx="163427" cy="164274"/>
                </a:xfrm>
                <a:custGeom>
                  <a:avLst/>
                  <a:gdLst>
                    <a:gd name="T0" fmla="*/ 77 w 82"/>
                    <a:gd name="T1" fmla="*/ 27 h 82"/>
                    <a:gd name="T2" fmla="*/ 81 w 82"/>
                    <a:gd name="T3" fmla="*/ 20 h 82"/>
                    <a:gd name="T4" fmla="*/ 77 w 82"/>
                    <a:gd name="T5" fmla="*/ 7 h 82"/>
                    <a:gd name="T6" fmla="*/ 75 w 82"/>
                    <a:gd name="T7" fmla="*/ 5 h 82"/>
                    <a:gd name="T8" fmla="*/ 55 w 82"/>
                    <a:gd name="T9" fmla="*/ 6 h 82"/>
                    <a:gd name="T10" fmla="*/ 5 w 82"/>
                    <a:gd name="T11" fmla="*/ 56 h 82"/>
                    <a:gd name="T12" fmla="*/ 5 w 82"/>
                    <a:gd name="T13" fmla="*/ 76 h 82"/>
                    <a:gd name="T14" fmla="*/ 7 w 82"/>
                    <a:gd name="T15" fmla="*/ 78 h 82"/>
                    <a:gd name="T16" fmla="*/ 20 w 82"/>
                    <a:gd name="T17" fmla="*/ 81 h 82"/>
                    <a:gd name="T18" fmla="*/ 27 w 82"/>
                    <a:gd name="T19" fmla="*/ 77 h 82"/>
                    <a:gd name="T20" fmla="*/ 77 w 82"/>
                    <a:gd name="T21" fmla="*/ 27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82">
                      <a:moveTo>
                        <a:pt x="77" y="27"/>
                      </a:moveTo>
                      <a:cubicBezTo>
                        <a:pt x="79" y="25"/>
                        <a:pt x="80" y="23"/>
                        <a:pt x="81" y="20"/>
                      </a:cubicBezTo>
                      <a:cubicBezTo>
                        <a:pt x="82" y="15"/>
                        <a:pt x="80" y="11"/>
                        <a:pt x="77" y="7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70" y="0"/>
                        <a:pt x="61" y="0"/>
                        <a:pt x="55" y="6"/>
                      </a:cubicBezTo>
                      <a:cubicBezTo>
                        <a:pt x="5" y="56"/>
                        <a:pt x="5" y="56"/>
                        <a:pt x="5" y="56"/>
                      </a:cubicBezTo>
                      <a:cubicBezTo>
                        <a:pt x="0" y="62"/>
                        <a:pt x="0" y="71"/>
                        <a:pt x="5" y="76"/>
                      </a:cubicBezTo>
                      <a:cubicBezTo>
                        <a:pt x="7" y="78"/>
                        <a:pt x="7" y="78"/>
                        <a:pt x="7" y="78"/>
                      </a:cubicBezTo>
                      <a:cubicBezTo>
                        <a:pt x="10" y="81"/>
                        <a:pt x="15" y="82"/>
                        <a:pt x="20" y="81"/>
                      </a:cubicBezTo>
                      <a:cubicBezTo>
                        <a:pt x="22" y="81"/>
                        <a:pt x="25" y="79"/>
                        <a:pt x="27" y="77"/>
                      </a:cubicBezTo>
                      <a:lnTo>
                        <a:pt x="77" y="27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ïṩ1íḋè">
                  <a:extLst>
                    <a:ext uri="{FF2B5EF4-FFF2-40B4-BE49-F238E27FC236}">
                      <a16:creationId xmlns:a16="http://schemas.microsoft.com/office/drawing/2014/main" id="{E8F64296-80B4-4596-B4A5-27EDEA3178DE}"/>
                    </a:ext>
                  </a:extLst>
                </p:cNvPr>
                <p:cNvSpPr/>
                <p:nvPr/>
              </p:nvSpPr>
              <p:spPr bwMode="auto">
                <a:xfrm>
                  <a:off x="8768074" y="3255021"/>
                  <a:ext cx="166814" cy="165968"/>
                </a:xfrm>
                <a:custGeom>
                  <a:avLst/>
                  <a:gdLst>
                    <a:gd name="T0" fmla="*/ 77 w 83"/>
                    <a:gd name="T1" fmla="*/ 7 h 83"/>
                    <a:gd name="T2" fmla="*/ 76 w 83"/>
                    <a:gd name="T3" fmla="*/ 5 h 83"/>
                    <a:gd name="T4" fmla="*/ 57 w 83"/>
                    <a:gd name="T5" fmla="*/ 5 h 83"/>
                    <a:gd name="T6" fmla="*/ 56 w 83"/>
                    <a:gd name="T7" fmla="*/ 5 h 83"/>
                    <a:gd name="T8" fmla="*/ 6 w 83"/>
                    <a:gd name="T9" fmla="*/ 56 h 83"/>
                    <a:gd name="T10" fmla="*/ 5 w 83"/>
                    <a:gd name="T11" fmla="*/ 57 h 83"/>
                    <a:gd name="T12" fmla="*/ 6 w 83"/>
                    <a:gd name="T13" fmla="*/ 76 h 83"/>
                    <a:gd name="T14" fmla="*/ 7 w 83"/>
                    <a:gd name="T15" fmla="*/ 77 h 83"/>
                    <a:gd name="T16" fmla="*/ 27 w 83"/>
                    <a:gd name="T17" fmla="*/ 77 h 83"/>
                    <a:gd name="T18" fmla="*/ 77 w 83"/>
                    <a:gd name="T19" fmla="*/ 27 h 83"/>
                    <a:gd name="T20" fmla="*/ 77 w 83"/>
                    <a:gd name="T21" fmla="*/ 7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3" h="83">
                      <a:moveTo>
                        <a:pt x="77" y="7"/>
                      </a:move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0" y="0"/>
                        <a:pt x="62" y="0"/>
                        <a:pt x="57" y="5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0" y="62"/>
                        <a:pt x="1" y="71"/>
                        <a:pt x="6" y="76"/>
                      </a:cubicBezTo>
                      <a:cubicBezTo>
                        <a:pt x="7" y="77"/>
                        <a:pt x="7" y="77"/>
                        <a:pt x="7" y="77"/>
                      </a:cubicBezTo>
                      <a:cubicBezTo>
                        <a:pt x="13" y="83"/>
                        <a:pt x="22" y="83"/>
                        <a:pt x="27" y="77"/>
                      </a:cubicBezTo>
                      <a:cubicBezTo>
                        <a:pt x="77" y="27"/>
                        <a:pt x="77" y="27"/>
                        <a:pt x="77" y="27"/>
                      </a:cubicBezTo>
                      <a:cubicBezTo>
                        <a:pt x="83" y="21"/>
                        <a:pt x="83" y="12"/>
                        <a:pt x="77" y="7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îṥlîḋé">
                  <a:extLst>
                    <a:ext uri="{FF2B5EF4-FFF2-40B4-BE49-F238E27FC236}">
                      <a16:creationId xmlns:a16="http://schemas.microsoft.com/office/drawing/2014/main" id="{75EAD3AC-16FD-4507-9A06-442E60A531ED}"/>
                    </a:ext>
                  </a:extLst>
                </p:cNvPr>
                <p:cNvSpPr/>
                <p:nvPr/>
              </p:nvSpPr>
              <p:spPr bwMode="auto">
                <a:xfrm>
                  <a:off x="7120252" y="1830747"/>
                  <a:ext cx="682500" cy="709597"/>
                </a:xfrm>
                <a:custGeom>
                  <a:avLst/>
                  <a:gdLst>
                    <a:gd name="T0" fmla="*/ 222 w 341"/>
                    <a:gd name="T1" fmla="*/ 117 h 354"/>
                    <a:gd name="T2" fmla="*/ 27 w 341"/>
                    <a:gd name="T3" fmla="*/ 120 h 354"/>
                    <a:gd name="T4" fmla="*/ 304 w 341"/>
                    <a:gd name="T5" fmla="*/ 250 h 354"/>
                    <a:gd name="T6" fmla="*/ 341 w 341"/>
                    <a:gd name="T7" fmla="*/ 235 h 354"/>
                    <a:gd name="T8" fmla="*/ 222 w 341"/>
                    <a:gd name="T9" fmla="*/ 117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1" h="354">
                      <a:moveTo>
                        <a:pt x="222" y="117"/>
                      </a:moveTo>
                      <a:cubicBezTo>
                        <a:pt x="96" y="0"/>
                        <a:pt x="56" y="8"/>
                        <a:pt x="27" y="120"/>
                      </a:cubicBezTo>
                      <a:cubicBezTo>
                        <a:pt x="0" y="220"/>
                        <a:pt x="38" y="354"/>
                        <a:pt x="304" y="250"/>
                      </a:cubicBezTo>
                      <a:cubicBezTo>
                        <a:pt x="316" y="245"/>
                        <a:pt x="328" y="240"/>
                        <a:pt x="341" y="235"/>
                      </a:cubicBezTo>
                      <a:cubicBezTo>
                        <a:pt x="293" y="188"/>
                        <a:pt x="253" y="149"/>
                        <a:pt x="222" y="117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íṡḷïďê">
                  <a:extLst>
                    <a:ext uri="{FF2B5EF4-FFF2-40B4-BE49-F238E27FC236}">
                      <a16:creationId xmlns:a16="http://schemas.microsoft.com/office/drawing/2014/main" id="{CD140DD2-9F51-4D9E-86CD-0DE2645141C7}"/>
                    </a:ext>
                  </a:extLst>
                </p:cNvPr>
                <p:cNvSpPr/>
                <p:nvPr/>
              </p:nvSpPr>
              <p:spPr bwMode="auto">
                <a:xfrm>
                  <a:off x="7322631" y="1618207"/>
                  <a:ext cx="712984" cy="683347"/>
                </a:xfrm>
                <a:custGeom>
                  <a:avLst/>
                  <a:gdLst>
                    <a:gd name="T0" fmla="*/ 240 w 356"/>
                    <a:gd name="T1" fmla="*/ 341 h 341"/>
                    <a:gd name="T2" fmla="*/ 255 w 356"/>
                    <a:gd name="T3" fmla="*/ 304 h 341"/>
                    <a:gd name="T4" fmla="*/ 122 w 356"/>
                    <a:gd name="T5" fmla="*/ 27 h 341"/>
                    <a:gd name="T6" fmla="*/ 121 w 356"/>
                    <a:gd name="T7" fmla="*/ 223 h 341"/>
                    <a:gd name="T8" fmla="*/ 240 w 356"/>
                    <a:gd name="T9" fmla="*/ 341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341">
                      <a:moveTo>
                        <a:pt x="240" y="341"/>
                      </a:moveTo>
                      <a:cubicBezTo>
                        <a:pt x="245" y="328"/>
                        <a:pt x="250" y="316"/>
                        <a:pt x="255" y="304"/>
                      </a:cubicBezTo>
                      <a:cubicBezTo>
                        <a:pt x="356" y="36"/>
                        <a:pt x="222" y="0"/>
                        <a:pt x="122" y="27"/>
                      </a:cubicBezTo>
                      <a:cubicBezTo>
                        <a:pt x="10" y="59"/>
                        <a:pt x="0" y="94"/>
                        <a:pt x="121" y="223"/>
                      </a:cubicBezTo>
                      <a:cubicBezTo>
                        <a:pt x="152" y="255"/>
                        <a:pt x="192" y="294"/>
                        <a:pt x="240" y="341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2" name="îsľîḑê">
              <a:extLst>
                <a:ext uri="{FF2B5EF4-FFF2-40B4-BE49-F238E27FC236}">
                  <a16:creationId xmlns:a16="http://schemas.microsoft.com/office/drawing/2014/main" id="{452D6863-2AA9-4C59-B198-F1E8FEE59E5E}"/>
                </a:ext>
              </a:extLst>
            </p:cNvPr>
            <p:cNvSpPr txBox="1"/>
            <p:nvPr/>
          </p:nvSpPr>
          <p:spPr bwMode="auto">
            <a:xfrm>
              <a:off x="7996453" y="4378245"/>
              <a:ext cx="4346531" cy="427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" altLang="zh-CN" b="1" dirty="0">
                  <a:cs typeface="+mn-ea"/>
                </a:rPr>
                <a:t>Fine-tuning: Chinese and Japanese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0F2AD4B-D847-3EBE-B0A3-A59B95DC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Training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ṩḷîdè">
            <a:extLst>
              <a:ext uri="{FF2B5EF4-FFF2-40B4-BE49-F238E27FC236}">
                <a16:creationId xmlns:a16="http://schemas.microsoft.com/office/drawing/2014/main" id="{456D790E-4AC5-613A-ED2B-A76C204745D7}"/>
              </a:ext>
            </a:extLst>
          </p:cNvPr>
          <p:cNvSpPr/>
          <p:nvPr/>
        </p:nvSpPr>
        <p:spPr bwMode="auto">
          <a:xfrm>
            <a:off x="6895319" y="4620653"/>
            <a:ext cx="4635332" cy="223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  <a:sym typeface="+mn-lt"/>
              </a:rPr>
              <a:t> </a:t>
            </a:r>
            <a:r>
              <a:rPr lang="en" altLang="zh-CN" sz="1400" dirty="0">
                <a:cs typeface="+mn-ea"/>
              </a:rPr>
              <a:t>Use a pretrained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</a:rPr>
              <a:t> </a:t>
            </a:r>
            <a:r>
              <a:rPr lang="en" altLang="zh-CN" sz="1400" dirty="0">
                <a:cs typeface="+mn-ea"/>
              </a:rPr>
              <a:t>Dataset: AISHELL-3 for Chinese, JVS for Japanese.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</a:rPr>
              <a:t> </a:t>
            </a:r>
            <a:r>
              <a:rPr lang="en" altLang="zh-CN" sz="1400" dirty="0">
                <a:cs typeface="+mn-ea"/>
              </a:rPr>
              <a:t>Fine-tuning the model for 84,500 steps in total. (~ 16 hours)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</a:rPr>
              <a:t> </a:t>
            </a:r>
            <a:r>
              <a:rPr lang="en" altLang="zh-CN" sz="1400" dirty="0">
                <a:cs typeface="+mn-ea"/>
              </a:rPr>
              <a:t>Add five speakers(Chinese): child voice, young female voice, middle-aged female voice, young male voice, middle-aged male voice.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sz="1400" dirty="0">
                <a:cs typeface="+mn-ea"/>
              </a:rPr>
              <a:t> Add six speakers(Japanese).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</a:rPr>
              <a:t> </a:t>
            </a:r>
            <a:r>
              <a:rPr lang="en" altLang="zh-CN" sz="1400" dirty="0">
                <a:cs typeface="+mn-ea"/>
              </a:rPr>
              <a:t>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3178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íṩlîḓê">
            <a:extLst>
              <a:ext uri="{FF2B5EF4-FFF2-40B4-BE49-F238E27FC236}">
                <a16:creationId xmlns:a16="http://schemas.microsoft.com/office/drawing/2014/main" id="{C47F46BA-0DD4-413F-8DBC-03D0BD7F9434}"/>
              </a:ext>
            </a:extLst>
          </p:cNvPr>
          <p:cNvCxnSpPr/>
          <p:nvPr/>
        </p:nvCxnSpPr>
        <p:spPr>
          <a:xfrm>
            <a:off x="-6033" y="4644216"/>
            <a:ext cx="1219803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E760891-6E12-436F-9AC0-CC182C31639A}"/>
              </a:ext>
            </a:extLst>
          </p:cNvPr>
          <p:cNvGrpSpPr/>
          <p:nvPr/>
        </p:nvGrpSpPr>
        <p:grpSpPr>
          <a:xfrm>
            <a:off x="387865" y="1266543"/>
            <a:ext cx="5705873" cy="3377673"/>
            <a:chOff x="2609632" y="1272511"/>
            <a:chExt cx="5705873" cy="3377673"/>
          </a:xfrm>
        </p:grpSpPr>
        <p:sp>
          <p:nvSpPr>
            <p:cNvPr id="5" name="ísḻiḍê">
              <a:extLst>
                <a:ext uri="{FF2B5EF4-FFF2-40B4-BE49-F238E27FC236}">
                  <a16:creationId xmlns:a16="http://schemas.microsoft.com/office/drawing/2014/main" id="{48C4AFF3-7F2C-4027-97AA-69CCF56B7F2E}"/>
                </a:ext>
              </a:extLst>
            </p:cNvPr>
            <p:cNvSpPr/>
            <p:nvPr/>
          </p:nvSpPr>
          <p:spPr bwMode="auto">
            <a:xfrm>
              <a:off x="2609632" y="3213208"/>
              <a:ext cx="1842558" cy="1436976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21600 h 21600"/>
                <a:gd name="T4" fmla="*/ 10849 w 21600"/>
                <a:gd name="T5" fmla="*/ 0 h 21600"/>
                <a:gd name="T6" fmla="*/ 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cubicBezTo>
                    <a:pt x="15074" y="15093"/>
                    <a:pt x="10849" y="0"/>
                    <a:pt x="10849" y="0"/>
                  </a:cubicBezTo>
                  <a:cubicBezTo>
                    <a:pt x="7796" y="12113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" name="iṧḷïdè">
              <a:extLst>
                <a:ext uri="{FF2B5EF4-FFF2-40B4-BE49-F238E27FC236}">
                  <a16:creationId xmlns:a16="http://schemas.microsoft.com/office/drawing/2014/main" id="{7DF6E4D9-8E32-4F24-963B-0C9DA4A5BFF5}"/>
                </a:ext>
              </a:extLst>
            </p:cNvPr>
            <p:cNvSpPr/>
            <p:nvPr/>
          </p:nvSpPr>
          <p:spPr bwMode="auto">
            <a:xfrm>
              <a:off x="3047854" y="1329398"/>
              <a:ext cx="966113" cy="435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r>
                <a:rPr lang="en-US" sz="1200" b="1" dirty="0">
                  <a:cs typeface="+mn-ea"/>
                  <a:sym typeface="+mn-lt"/>
                </a:rPr>
                <a:t>5000</a:t>
              </a:r>
            </a:p>
            <a:p>
              <a:pPr algn="ctr"/>
              <a:r>
                <a:rPr lang="en-US" sz="1200" b="1" dirty="0">
                  <a:cs typeface="+mn-ea"/>
                  <a:sym typeface="+mn-lt"/>
                </a:rPr>
                <a:t>steps</a:t>
              </a:r>
            </a:p>
          </p:txBody>
        </p:sp>
        <p:cxnSp>
          <p:nvCxnSpPr>
            <p:cNvPr id="7" name="ïṡlîḑê">
              <a:extLst>
                <a:ext uri="{FF2B5EF4-FFF2-40B4-BE49-F238E27FC236}">
                  <a16:creationId xmlns:a16="http://schemas.microsoft.com/office/drawing/2014/main" id="{78431178-7407-46B4-BBB9-46B474A50E49}"/>
                </a:ext>
              </a:extLst>
            </p:cNvPr>
            <p:cNvCxnSpPr/>
            <p:nvPr/>
          </p:nvCxnSpPr>
          <p:spPr>
            <a:xfrm>
              <a:off x="3530911" y="1789754"/>
              <a:ext cx="0" cy="13523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šḷíde">
              <a:extLst>
                <a:ext uri="{FF2B5EF4-FFF2-40B4-BE49-F238E27FC236}">
                  <a16:creationId xmlns:a16="http://schemas.microsoft.com/office/drawing/2014/main" id="{435F7594-9F81-4E2B-92DD-C3F5C38A382E}"/>
                </a:ext>
              </a:extLst>
            </p:cNvPr>
            <p:cNvSpPr/>
            <p:nvPr/>
          </p:nvSpPr>
          <p:spPr bwMode="auto">
            <a:xfrm>
              <a:off x="3829432" y="3698394"/>
              <a:ext cx="1842558" cy="951790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21600 h 21600"/>
                <a:gd name="T4" fmla="*/ 10849 w 21600"/>
                <a:gd name="T5" fmla="*/ 0 h 21600"/>
                <a:gd name="T6" fmla="*/ 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cubicBezTo>
                    <a:pt x="15074" y="15093"/>
                    <a:pt x="10849" y="0"/>
                    <a:pt x="10849" y="0"/>
                  </a:cubicBezTo>
                  <a:cubicBezTo>
                    <a:pt x="7796" y="12113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cxnSp>
          <p:nvCxnSpPr>
            <p:cNvPr id="10" name="ïṡliďê">
              <a:extLst>
                <a:ext uri="{FF2B5EF4-FFF2-40B4-BE49-F238E27FC236}">
                  <a16:creationId xmlns:a16="http://schemas.microsoft.com/office/drawing/2014/main" id="{153263F5-AC31-4249-8881-5D7E3AFDAB3B}"/>
                </a:ext>
              </a:extLst>
            </p:cNvPr>
            <p:cNvCxnSpPr/>
            <p:nvPr/>
          </p:nvCxnSpPr>
          <p:spPr>
            <a:xfrm>
              <a:off x="4750711" y="1789754"/>
              <a:ext cx="0" cy="184241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îŝ1îdè">
              <a:extLst>
                <a:ext uri="{FF2B5EF4-FFF2-40B4-BE49-F238E27FC236}">
                  <a16:creationId xmlns:a16="http://schemas.microsoft.com/office/drawing/2014/main" id="{39E38B29-CF37-45A2-AF71-B42C03FFABC1}"/>
                </a:ext>
              </a:extLst>
            </p:cNvPr>
            <p:cNvSpPr/>
            <p:nvPr/>
          </p:nvSpPr>
          <p:spPr bwMode="auto">
            <a:xfrm>
              <a:off x="6472947" y="3006027"/>
              <a:ext cx="1842558" cy="1644157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21600 h 21600"/>
                <a:gd name="T4" fmla="*/ 10849 w 21600"/>
                <a:gd name="T5" fmla="*/ 0 h 21600"/>
                <a:gd name="T6" fmla="*/ 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cubicBezTo>
                    <a:pt x="15074" y="15093"/>
                    <a:pt x="10849" y="0"/>
                    <a:pt x="10849" y="0"/>
                  </a:cubicBezTo>
                  <a:cubicBezTo>
                    <a:pt x="7796" y="12113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ïSlîḓé">
              <a:extLst>
                <a:ext uri="{FF2B5EF4-FFF2-40B4-BE49-F238E27FC236}">
                  <a16:creationId xmlns:a16="http://schemas.microsoft.com/office/drawing/2014/main" id="{AE2ECEB6-2939-4BAF-8345-9450328B055F}"/>
                </a:ext>
              </a:extLst>
            </p:cNvPr>
            <p:cNvSpPr/>
            <p:nvPr/>
          </p:nvSpPr>
          <p:spPr bwMode="auto">
            <a:xfrm>
              <a:off x="5102520" y="2319843"/>
              <a:ext cx="1843530" cy="2330341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21600 h 21600"/>
                <a:gd name="T4" fmla="*/ 10849 w 21600"/>
                <a:gd name="T5" fmla="*/ 0 h 21600"/>
                <a:gd name="T6" fmla="*/ 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cubicBezTo>
                    <a:pt x="15074" y="15093"/>
                    <a:pt x="10849" y="0"/>
                    <a:pt x="10849" y="0"/>
                  </a:cubicBezTo>
                  <a:cubicBezTo>
                    <a:pt x="7796" y="12113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íṡlïdê">
              <a:extLst>
                <a:ext uri="{FF2B5EF4-FFF2-40B4-BE49-F238E27FC236}">
                  <a16:creationId xmlns:a16="http://schemas.microsoft.com/office/drawing/2014/main" id="{A2A6065A-C6B2-484D-B7F7-796F820F5BA7}"/>
                </a:ext>
              </a:extLst>
            </p:cNvPr>
            <p:cNvSpPr/>
            <p:nvPr/>
          </p:nvSpPr>
          <p:spPr bwMode="auto">
            <a:xfrm>
              <a:off x="5543988" y="1272511"/>
              <a:ext cx="1056961" cy="435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96000 steps</a:t>
              </a:r>
            </a:p>
          </p:txBody>
        </p:sp>
        <p:cxnSp>
          <p:nvCxnSpPr>
            <p:cNvPr id="16" name="iš1íḍê">
              <a:extLst>
                <a:ext uri="{FF2B5EF4-FFF2-40B4-BE49-F238E27FC236}">
                  <a16:creationId xmlns:a16="http://schemas.microsoft.com/office/drawing/2014/main" id="{CB96C05A-0C8F-432A-AEC5-C5E46664DC75}"/>
                </a:ext>
              </a:extLst>
            </p:cNvPr>
            <p:cNvCxnSpPr/>
            <p:nvPr/>
          </p:nvCxnSpPr>
          <p:spPr>
            <a:xfrm rot="5400000" flipV="1">
              <a:off x="5774629" y="2039410"/>
              <a:ext cx="49931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ïṡļîde">
            <a:extLst>
              <a:ext uri="{FF2B5EF4-FFF2-40B4-BE49-F238E27FC236}">
                <a16:creationId xmlns:a16="http://schemas.microsoft.com/office/drawing/2014/main" id="{D122D222-4E40-4987-A527-E334E7B1FED1}"/>
              </a:ext>
            </a:extLst>
          </p:cNvPr>
          <p:cNvSpPr txBox="1"/>
          <p:nvPr/>
        </p:nvSpPr>
        <p:spPr bwMode="auto">
          <a:xfrm>
            <a:off x="679339" y="4914027"/>
            <a:ext cx="3699829" cy="164856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Train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from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scratch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on Chinese dataset for 96000 steps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cs typeface="+mn-ea"/>
                <a:sym typeface="+mn-lt"/>
              </a:rPr>
              <a:t>“我爱计算机科学”</a:t>
            </a:r>
            <a:endParaRPr lang="en-US" altLang="zh-CN" dirty="0">
              <a:cs typeface="+mn-ea"/>
              <a:sym typeface="+mn-lt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cs typeface="+mn-ea"/>
                <a:sym typeface="+mn-lt"/>
              </a:rPr>
              <a:t>“ </a:t>
            </a:r>
            <a:r>
              <a:rPr lang="en-US" altLang="zh-CN" dirty="0">
                <a:cs typeface="+mn-ea"/>
                <a:sym typeface="+mn-lt"/>
              </a:rPr>
              <a:t>I love computer science</a:t>
            </a:r>
            <a:r>
              <a:rPr lang="zh-CN" altLang="en-US" dirty="0">
                <a:cs typeface="+mn-ea"/>
                <a:sym typeface="+mn-lt"/>
              </a:rPr>
              <a:t>”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1" name="íṣļiḋé">
            <a:extLst>
              <a:ext uri="{FF2B5EF4-FFF2-40B4-BE49-F238E27FC236}">
                <a16:creationId xmlns:a16="http://schemas.microsoft.com/office/drawing/2014/main" id="{9BFE3B79-7403-4618-A3E8-D2C5952ACF86}"/>
              </a:ext>
            </a:extLst>
          </p:cNvPr>
          <p:cNvSpPr txBox="1"/>
          <p:nvPr/>
        </p:nvSpPr>
        <p:spPr bwMode="auto">
          <a:xfrm>
            <a:off x="7129487" y="5169320"/>
            <a:ext cx="3893413" cy="132354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850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cs typeface="+mn-ea"/>
                <a:sym typeface="+mn-lt"/>
              </a:rPr>
              <a:t>Then apply the model to generate specific sentence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cs typeface="+mn-ea"/>
                <a:sym typeface="+mn-lt"/>
              </a:rPr>
              <a:t>“</a:t>
            </a:r>
            <a:r>
              <a:rPr lang="zh-CN" altLang="en-US" sz="2000" dirty="0">
                <a:cs typeface="+mn-ea"/>
                <a:sym typeface="+mn-lt"/>
              </a:rPr>
              <a:t>沉鱼落雁，闭月羞花</a:t>
            </a:r>
            <a:r>
              <a:rPr lang="en-US" altLang="zh-CN" sz="2000" dirty="0">
                <a:cs typeface="+mn-ea"/>
                <a:sym typeface="+mn-lt"/>
              </a:rPr>
              <a:t>”</a:t>
            </a:r>
          </a:p>
          <a:p>
            <a:pPr algn="ctr">
              <a:spcBef>
                <a:spcPct val="0"/>
              </a:spcBef>
            </a:pPr>
            <a:r>
              <a:rPr lang="zh-CN" altLang="en-US" sz="2000" dirty="0">
                <a:cs typeface="+mn-ea"/>
                <a:sym typeface="+mn-lt"/>
              </a:rPr>
              <a:t>“</a:t>
            </a:r>
            <a:r>
              <a:rPr lang="en" altLang="zh-CN" sz="2100" dirty="0">
                <a:cs typeface="+mn-ea"/>
              </a:rPr>
              <a:t>fish sink</a:t>
            </a:r>
            <a:r>
              <a:rPr lang="zh-CN" altLang="en-US" sz="2100" dirty="0">
                <a:cs typeface="+mn-ea"/>
              </a:rPr>
              <a:t> </a:t>
            </a:r>
            <a:r>
              <a:rPr lang="en-US" altLang="zh-CN" sz="2100" dirty="0">
                <a:cs typeface="+mn-ea"/>
              </a:rPr>
              <a:t>and </a:t>
            </a:r>
            <a:r>
              <a:rPr lang="en" altLang="zh-CN" sz="2100" dirty="0">
                <a:cs typeface="+mn-ea"/>
              </a:rPr>
              <a:t>geese fall, eclipse the moon and flowers blush</a:t>
            </a:r>
            <a:r>
              <a:rPr lang="zh-CN" altLang="en-US" sz="2000" dirty="0">
                <a:cs typeface="+mn-ea"/>
                <a:sym typeface="+mn-lt"/>
              </a:rPr>
              <a:t>”</a:t>
            </a:r>
            <a:endParaRPr lang="en-US" altLang="zh-CN" sz="2000" dirty="0">
              <a:cs typeface="+mn-ea"/>
              <a:sym typeface="+mn-lt"/>
            </a:endParaRPr>
          </a:p>
        </p:txBody>
      </p:sp>
      <p:cxnSp>
        <p:nvCxnSpPr>
          <p:cNvPr id="30" name="ïṧļíḓè">
            <a:extLst>
              <a:ext uri="{FF2B5EF4-FFF2-40B4-BE49-F238E27FC236}">
                <a16:creationId xmlns:a16="http://schemas.microsoft.com/office/drawing/2014/main" id="{45979557-4D1D-4280-B66D-7ED6DE08ECD7}"/>
              </a:ext>
            </a:extLst>
          </p:cNvPr>
          <p:cNvCxnSpPr/>
          <p:nvPr/>
        </p:nvCxnSpPr>
        <p:spPr>
          <a:xfrm>
            <a:off x="5062513" y="4914027"/>
            <a:ext cx="0" cy="114545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46638F6-C7E1-12C6-85A4-6F2F102B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Results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for Training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ṧḷïdè">
            <a:extLst>
              <a:ext uri="{FF2B5EF4-FFF2-40B4-BE49-F238E27FC236}">
                <a16:creationId xmlns:a16="http://schemas.microsoft.com/office/drawing/2014/main" id="{09C445AD-142F-9FF7-6845-85C7D7DE3E6A}"/>
              </a:ext>
            </a:extLst>
          </p:cNvPr>
          <p:cNvSpPr/>
          <p:nvPr/>
        </p:nvSpPr>
        <p:spPr bwMode="auto">
          <a:xfrm>
            <a:off x="2088075" y="1338515"/>
            <a:ext cx="966113" cy="43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r>
              <a:rPr lang="en-US" sz="1200" b="1" dirty="0">
                <a:cs typeface="+mn-ea"/>
                <a:sym typeface="+mn-lt"/>
              </a:rPr>
              <a:t>50000</a:t>
            </a:r>
          </a:p>
          <a:p>
            <a:pPr algn="ctr"/>
            <a:r>
              <a:rPr lang="en-US" sz="1200" b="1" dirty="0">
                <a:cs typeface="+mn-ea"/>
                <a:sym typeface="+mn-lt"/>
              </a:rPr>
              <a:t>steps</a:t>
            </a:r>
          </a:p>
        </p:txBody>
      </p:sp>
      <p:sp>
        <p:nvSpPr>
          <p:cNvPr id="64" name="操作按钮: 声音 63">
            <a:hlinkClick r:id="" action="ppaction://noaction" highlightClick="1">
              <a:snd r:embed="rId3" name="G_5000.wav"/>
            </a:hlinkClick>
            <a:extLst>
              <a:ext uri="{FF2B5EF4-FFF2-40B4-BE49-F238E27FC236}">
                <a16:creationId xmlns:a16="http://schemas.microsoft.com/office/drawing/2014/main" id="{D5B407B3-A86B-CB1C-4B92-404F1D82ADB7}"/>
              </a:ext>
            </a:extLst>
          </p:cNvPr>
          <p:cNvSpPr/>
          <p:nvPr/>
        </p:nvSpPr>
        <p:spPr>
          <a:xfrm>
            <a:off x="1063256" y="4183012"/>
            <a:ext cx="456786" cy="371513"/>
          </a:xfrm>
          <a:prstGeom prst="actionButtonSou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5F3F4"/>
              </a:highlight>
            </a:endParaRPr>
          </a:p>
        </p:txBody>
      </p:sp>
      <p:sp>
        <p:nvSpPr>
          <p:cNvPr id="65" name="操作按钮: 声音 64">
            <a:hlinkClick r:id="" action="ppaction://noaction" highlightClick="1">
              <a:snd r:embed="rId4" name="G_50000.wav"/>
            </a:hlinkClick>
            <a:extLst>
              <a:ext uri="{FF2B5EF4-FFF2-40B4-BE49-F238E27FC236}">
                <a16:creationId xmlns:a16="http://schemas.microsoft.com/office/drawing/2014/main" id="{A904A8F5-3AC4-6465-5B15-2A843AAAA3F2}"/>
              </a:ext>
            </a:extLst>
          </p:cNvPr>
          <p:cNvSpPr/>
          <p:nvPr/>
        </p:nvSpPr>
        <p:spPr>
          <a:xfrm>
            <a:off x="2230423" y="4183012"/>
            <a:ext cx="446103" cy="371513"/>
          </a:xfrm>
          <a:prstGeom prst="actionButtonSou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操作按钮: 声音 65">
            <a:hlinkClick r:id="" action="ppaction://noaction" highlightClick="1">
              <a:snd r:embed="rId5" name="G_96000.wav"/>
            </a:hlinkClick>
            <a:extLst>
              <a:ext uri="{FF2B5EF4-FFF2-40B4-BE49-F238E27FC236}">
                <a16:creationId xmlns:a16="http://schemas.microsoft.com/office/drawing/2014/main" id="{7AF81A90-6CCB-E71E-F5EB-04BA42F5F4D8}"/>
              </a:ext>
            </a:extLst>
          </p:cNvPr>
          <p:cNvSpPr/>
          <p:nvPr/>
        </p:nvSpPr>
        <p:spPr>
          <a:xfrm>
            <a:off x="3574473" y="4183012"/>
            <a:ext cx="475013" cy="371513"/>
          </a:xfrm>
          <a:prstGeom prst="actionButtonSou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任意多边形 1">
            <a:extLst>
              <a:ext uri="{FF2B5EF4-FFF2-40B4-BE49-F238E27FC236}">
                <a16:creationId xmlns:a16="http://schemas.microsoft.com/office/drawing/2014/main" id="{3851B3B2-0FFA-D205-D9B2-0F6ED343F00D}"/>
              </a:ext>
            </a:extLst>
          </p:cNvPr>
          <p:cNvSpPr/>
          <p:nvPr/>
        </p:nvSpPr>
        <p:spPr>
          <a:xfrm>
            <a:off x="6092983" y="1905591"/>
            <a:ext cx="2020137" cy="2020137"/>
          </a:xfrm>
          <a:custGeom>
            <a:avLst/>
            <a:gdLst>
              <a:gd name="connsiteX0" fmla="*/ 1672128 w 3344258"/>
              <a:gd name="connsiteY0" fmla="*/ 669316 h 3344258"/>
              <a:gd name="connsiteX1" fmla="*/ 669316 w 3344258"/>
              <a:gd name="connsiteY1" fmla="*/ 1672128 h 3344258"/>
              <a:gd name="connsiteX2" fmla="*/ 1672128 w 3344258"/>
              <a:gd name="connsiteY2" fmla="*/ 2674940 h 3344258"/>
              <a:gd name="connsiteX3" fmla="*/ 2674940 w 3344258"/>
              <a:gd name="connsiteY3" fmla="*/ 1672128 h 3344258"/>
              <a:gd name="connsiteX4" fmla="*/ 1672128 w 3344258"/>
              <a:gd name="connsiteY4" fmla="*/ 669316 h 3344258"/>
              <a:gd name="connsiteX5" fmla="*/ 1672129 w 3344258"/>
              <a:gd name="connsiteY5" fmla="*/ 0 h 3344258"/>
              <a:gd name="connsiteX6" fmla="*/ 3344258 w 3344258"/>
              <a:gd name="connsiteY6" fmla="*/ 1672129 h 3344258"/>
              <a:gd name="connsiteX7" fmla="*/ 1672129 w 3344258"/>
              <a:gd name="connsiteY7" fmla="*/ 3344258 h 3344258"/>
              <a:gd name="connsiteX8" fmla="*/ 0 w 3344258"/>
              <a:gd name="connsiteY8" fmla="*/ 1672129 h 3344258"/>
              <a:gd name="connsiteX9" fmla="*/ 1672129 w 3344258"/>
              <a:gd name="connsiteY9" fmla="*/ 0 h 334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4258" h="3344258">
                <a:moveTo>
                  <a:pt x="1672128" y="669316"/>
                </a:moveTo>
                <a:cubicBezTo>
                  <a:pt x="1118290" y="669316"/>
                  <a:pt x="669316" y="1118290"/>
                  <a:pt x="669316" y="1672128"/>
                </a:cubicBezTo>
                <a:cubicBezTo>
                  <a:pt x="669316" y="2225966"/>
                  <a:pt x="1118290" y="2674940"/>
                  <a:pt x="1672128" y="2674940"/>
                </a:cubicBezTo>
                <a:cubicBezTo>
                  <a:pt x="2225966" y="2674940"/>
                  <a:pt x="2674940" y="2225966"/>
                  <a:pt x="2674940" y="1672128"/>
                </a:cubicBezTo>
                <a:cubicBezTo>
                  <a:pt x="2674940" y="1118290"/>
                  <a:pt x="2225966" y="669316"/>
                  <a:pt x="1672128" y="669316"/>
                </a:cubicBezTo>
                <a:close/>
                <a:moveTo>
                  <a:pt x="1672129" y="0"/>
                </a:moveTo>
                <a:cubicBezTo>
                  <a:pt x="2595620" y="0"/>
                  <a:pt x="3344258" y="748638"/>
                  <a:pt x="3344258" y="1672129"/>
                </a:cubicBezTo>
                <a:cubicBezTo>
                  <a:pt x="3344258" y="2595620"/>
                  <a:pt x="2595620" y="3344258"/>
                  <a:pt x="1672129" y="3344258"/>
                </a:cubicBezTo>
                <a:cubicBezTo>
                  <a:pt x="748638" y="3344258"/>
                  <a:pt x="0" y="2595620"/>
                  <a:pt x="0" y="1672129"/>
                </a:cubicBezTo>
                <a:cubicBezTo>
                  <a:pt x="0" y="748638"/>
                  <a:pt x="748638" y="0"/>
                  <a:pt x="1672129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8" name="任意多边形 2">
            <a:extLst>
              <a:ext uri="{FF2B5EF4-FFF2-40B4-BE49-F238E27FC236}">
                <a16:creationId xmlns:a16="http://schemas.microsoft.com/office/drawing/2014/main" id="{EA3EF155-BC8D-08DD-BF2C-723474CD80CB}"/>
              </a:ext>
            </a:extLst>
          </p:cNvPr>
          <p:cNvSpPr/>
          <p:nvPr/>
        </p:nvSpPr>
        <p:spPr>
          <a:xfrm>
            <a:off x="9420347" y="1905590"/>
            <a:ext cx="2020137" cy="2020137"/>
          </a:xfrm>
          <a:custGeom>
            <a:avLst/>
            <a:gdLst>
              <a:gd name="connsiteX0" fmla="*/ 1672128 w 3344258"/>
              <a:gd name="connsiteY0" fmla="*/ 669316 h 3344258"/>
              <a:gd name="connsiteX1" fmla="*/ 669316 w 3344258"/>
              <a:gd name="connsiteY1" fmla="*/ 1672128 h 3344258"/>
              <a:gd name="connsiteX2" fmla="*/ 1672128 w 3344258"/>
              <a:gd name="connsiteY2" fmla="*/ 2674940 h 3344258"/>
              <a:gd name="connsiteX3" fmla="*/ 2674940 w 3344258"/>
              <a:gd name="connsiteY3" fmla="*/ 1672128 h 3344258"/>
              <a:gd name="connsiteX4" fmla="*/ 1672128 w 3344258"/>
              <a:gd name="connsiteY4" fmla="*/ 669316 h 3344258"/>
              <a:gd name="connsiteX5" fmla="*/ 1672129 w 3344258"/>
              <a:gd name="connsiteY5" fmla="*/ 0 h 3344258"/>
              <a:gd name="connsiteX6" fmla="*/ 3344258 w 3344258"/>
              <a:gd name="connsiteY6" fmla="*/ 1672129 h 3344258"/>
              <a:gd name="connsiteX7" fmla="*/ 1672129 w 3344258"/>
              <a:gd name="connsiteY7" fmla="*/ 3344258 h 3344258"/>
              <a:gd name="connsiteX8" fmla="*/ 0 w 3344258"/>
              <a:gd name="connsiteY8" fmla="*/ 1672129 h 3344258"/>
              <a:gd name="connsiteX9" fmla="*/ 1672129 w 3344258"/>
              <a:gd name="connsiteY9" fmla="*/ 0 h 334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4258" h="3344258">
                <a:moveTo>
                  <a:pt x="1672128" y="669316"/>
                </a:moveTo>
                <a:cubicBezTo>
                  <a:pt x="1118290" y="669316"/>
                  <a:pt x="669316" y="1118290"/>
                  <a:pt x="669316" y="1672128"/>
                </a:cubicBezTo>
                <a:cubicBezTo>
                  <a:pt x="669316" y="2225966"/>
                  <a:pt x="1118290" y="2674940"/>
                  <a:pt x="1672128" y="2674940"/>
                </a:cubicBezTo>
                <a:cubicBezTo>
                  <a:pt x="2225966" y="2674940"/>
                  <a:pt x="2674940" y="2225966"/>
                  <a:pt x="2674940" y="1672128"/>
                </a:cubicBezTo>
                <a:cubicBezTo>
                  <a:pt x="2674940" y="1118290"/>
                  <a:pt x="2225966" y="669316"/>
                  <a:pt x="1672128" y="669316"/>
                </a:cubicBezTo>
                <a:close/>
                <a:moveTo>
                  <a:pt x="1672129" y="0"/>
                </a:moveTo>
                <a:cubicBezTo>
                  <a:pt x="2595620" y="0"/>
                  <a:pt x="3344258" y="748638"/>
                  <a:pt x="3344258" y="1672129"/>
                </a:cubicBezTo>
                <a:cubicBezTo>
                  <a:pt x="3344258" y="2595620"/>
                  <a:pt x="2595620" y="3344258"/>
                  <a:pt x="1672129" y="3344258"/>
                </a:cubicBezTo>
                <a:cubicBezTo>
                  <a:pt x="748638" y="3344258"/>
                  <a:pt x="0" y="2595620"/>
                  <a:pt x="0" y="1672129"/>
                </a:cubicBezTo>
                <a:cubicBezTo>
                  <a:pt x="0" y="748638"/>
                  <a:pt x="748638" y="0"/>
                  <a:pt x="1672129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F6D152-A1E9-7D1C-4777-000D382F39C9}"/>
              </a:ext>
            </a:extLst>
          </p:cNvPr>
          <p:cNvSpPr txBox="1"/>
          <p:nvPr/>
        </p:nvSpPr>
        <p:spPr>
          <a:xfrm>
            <a:off x="5472792" y="4085514"/>
            <a:ext cx="331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Original speaking in dataset</a:t>
            </a:r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56EF577-6C49-0161-7ED6-47EC3DCC1325}"/>
              </a:ext>
            </a:extLst>
          </p:cNvPr>
          <p:cNvSpPr txBox="1"/>
          <p:nvPr/>
        </p:nvSpPr>
        <p:spPr>
          <a:xfrm>
            <a:off x="9311247" y="4081117"/>
            <a:ext cx="26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Generated speaking</a:t>
            </a:r>
            <a:endParaRPr kumimoji="1" lang="zh-CN" altLang="en-US" dirty="0"/>
          </a:p>
        </p:txBody>
      </p:sp>
      <p:sp>
        <p:nvSpPr>
          <p:cNvPr id="71" name="操作按钮: 声音 70">
            <a:hlinkClick r:id="" action="ppaction://noaction" highlightClick="1">
              <a:snd r:embed="rId6" name="1-origin.wav"/>
            </a:hlinkClick>
            <a:extLst>
              <a:ext uri="{FF2B5EF4-FFF2-40B4-BE49-F238E27FC236}">
                <a16:creationId xmlns:a16="http://schemas.microsoft.com/office/drawing/2014/main" id="{7C0908FC-CAB3-690C-E397-76B21BDBE214}"/>
              </a:ext>
            </a:extLst>
          </p:cNvPr>
          <p:cNvSpPr/>
          <p:nvPr/>
        </p:nvSpPr>
        <p:spPr>
          <a:xfrm>
            <a:off x="6811492" y="2669219"/>
            <a:ext cx="534390" cy="502249"/>
          </a:xfrm>
          <a:prstGeom prst="actionButtonSou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操作按钮: 声音 73">
            <a:hlinkClick r:id="" action="ppaction://noaction" highlightClick="1">
              <a:snd r:embed="rId7" name="1-generated.wav"/>
            </a:hlinkClick>
            <a:extLst>
              <a:ext uri="{FF2B5EF4-FFF2-40B4-BE49-F238E27FC236}">
                <a16:creationId xmlns:a16="http://schemas.microsoft.com/office/drawing/2014/main" id="{922CCF86-0E1E-F9C6-71DB-833718BA7742}"/>
              </a:ext>
            </a:extLst>
          </p:cNvPr>
          <p:cNvSpPr/>
          <p:nvPr/>
        </p:nvSpPr>
        <p:spPr>
          <a:xfrm>
            <a:off x="10157282" y="2646647"/>
            <a:ext cx="546265" cy="538021"/>
          </a:xfrm>
          <a:prstGeom prst="actionButtonSou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562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D797B4D-0902-48E0-9C0F-59E37014BFF5}"/>
              </a:ext>
            </a:extLst>
          </p:cNvPr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id="{DDEE6EFA-41E6-4F42-BAA1-9A8D4E7D78A6}"/>
                </a:ext>
              </a:extLst>
            </p:cNvPr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>
              <a:extLst>
                <a:ext uri="{FF2B5EF4-FFF2-40B4-BE49-F238E27FC236}">
                  <a16:creationId xmlns:a16="http://schemas.microsoft.com/office/drawing/2014/main" id="{D0C1CED3-D1EA-4ABA-B11F-BA2413F34175}"/>
                </a:ext>
              </a:extLst>
            </p:cNvPr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AD78A69-23AF-2420-1060-AFBB694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Our Website and Demo Shows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E379FD-E67C-B75D-5EDA-2FCB8C8F21C8}"/>
              </a:ext>
            </a:extLst>
          </p:cNvPr>
          <p:cNvSpPr txBox="1"/>
          <p:nvPr/>
        </p:nvSpPr>
        <p:spPr>
          <a:xfrm>
            <a:off x="1108979" y="6037818"/>
            <a:ext cx="573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3"/>
              </a:rPr>
              <a:t>https://sd12321sd.github.io/</a:t>
            </a:r>
            <a:r>
              <a:rPr kumimoji="1" lang="en" altLang="zh-CN" dirty="0" err="1">
                <a:hlinkClick r:id="rId3"/>
              </a:rPr>
              <a:t>api_project.github.io</a:t>
            </a:r>
            <a:r>
              <a:rPr kumimoji="1" lang="en" altLang="zh-CN" dirty="0">
                <a:hlinkClick r:id="rId3"/>
              </a:rPr>
              <a:t>/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643206-F875-1AF9-76D2-15A2E756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55" y="1415533"/>
            <a:ext cx="6840667" cy="4591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708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íš1ïdé">
            <a:extLst>
              <a:ext uri="{FF2B5EF4-FFF2-40B4-BE49-F238E27FC236}">
                <a16:creationId xmlns:a16="http://schemas.microsoft.com/office/drawing/2014/main" id="{974C1C25-2454-DA64-8EA0-833983C1B0A9}"/>
              </a:ext>
            </a:extLst>
          </p:cNvPr>
          <p:cNvGrpSpPr/>
          <p:nvPr/>
        </p:nvGrpSpPr>
        <p:grpSpPr>
          <a:xfrm rot="16200000">
            <a:off x="8721413" y="3440898"/>
            <a:ext cx="1854200" cy="4234000"/>
            <a:chOff x="660400" y="2002983"/>
            <a:chExt cx="1854200" cy="4123836"/>
          </a:xfrm>
        </p:grpSpPr>
        <p:sp>
          <p:nvSpPr>
            <p:cNvPr id="30" name="íṧľíḑè">
              <a:extLst>
                <a:ext uri="{FF2B5EF4-FFF2-40B4-BE49-F238E27FC236}">
                  <a16:creationId xmlns:a16="http://schemas.microsoft.com/office/drawing/2014/main" id="{88036B1F-C157-68F6-5534-B87B1455CE71}"/>
                </a:ext>
              </a:extLst>
            </p:cNvPr>
            <p:cNvSpPr/>
            <p:nvPr/>
          </p:nvSpPr>
          <p:spPr>
            <a:xfrm>
              <a:off x="660400" y="2002983"/>
              <a:ext cx="1854200" cy="30130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zh-CN" altLang="en-US" sz="1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îslîḍè">
              <a:extLst>
                <a:ext uri="{FF2B5EF4-FFF2-40B4-BE49-F238E27FC236}">
                  <a16:creationId xmlns:a16="http://schemas.microsoft.com/office/drawing/2014/main" id="{02E7F385-5B6A-CFD9-AC1E-BF19B4782309}"/>
                </a:ext>
              </a:extLst>
            </p:cNvPr>
            <p:cNvSpPr/>
            <p:nvPr/>
          </p:nvSpPr>
          <p:spPr>
            <a:xfrm rot="5400000">
              <a:off x="1314939" y="5566938"/>
              <a:ext cx="545124" cy="574637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US" altLang="zh-CN" sz="1400" b="1" dirty="0">
                  <a:solidFill>
                    <a:schemeClr val="bg1"/>
                  </a:solidFill>
                  <a:cs typeface="+mn-ea"/>
                  <a:sym typeface="+mn-lt"/>
                </a:rPr>
                <a:t>O3</a:t>
              </a:r>
              <a:endParaRPr lang="zh-CN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íṩ1îde">
              <a:extLst>
                <a:ext uri="{FF2B5EF4-FFF2-40B4-BE49-F238E27FC236}">
                  <a16:creationId xmlns:a16="http://schemas.microsoft.com/office/drawing/2014/main" id="{9E8D2D81-9D14-6578-451A-3BDF3756A72D}"/>
                </a:ext>
              </a:extLst>
            </p:cNvPr>
            <p:cNvSpPr/>
            <p:nvPr/>
          </p:nvSpPr>
          <p:spPr>
            <a:xfrm>
              <a:off x="1559900" y="5127715"/>
              <a:ext cx="55200" cy="552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zh-CN" altLang="en-US" sz="1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ïṡľíďe">
              <a:extLst>
                <a:ext uri="{FF2B5EF4-FFF2-40B4-BE49-F238E27FC236}">
                  <a16:creationId xmlns:a16="http://schemas.microsoft.com/office/drawing/2014/main" id="{6E3DC565-A37D-9C9C-B907-29542BD09D89}"/>
                </a:ext>
              </a:extLst>
            </p:cNvPr>
            <p:cNvSpPr/>
            <p:nvPr/>
          </p:nvSpPr>
          <p:spPr>
            <a:xfrm>
              <a:off x="1544602" y="5355304"/>
              <a:ext cx="85796" cy="8579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zh-CN" altLang="en-US" sz="1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íš1ïdé">
            <a:extLst>
              <a:ext uri="{FF2B5EF4-FFF2-40B4-BE49-F238E27FC236}">
                <a16:creationId xmlns:a16="http://schemas.microsoft.com/office/drawing/2014/main" id="{560F2717-33D3-4D1A-A08F-86EB1824121B}"/>
              </a:ext>
            </a:extLst>
          </p:cNvPr>
          <p:cNvGrpSpPr/>
          <p:nvPr/>
        </p:nvGrpSpPr>
        <p:grpSpPr>
          <a:xfrm rot="16200000">
            <a:off x="1744096" y="411806"/>
            <a:ext cx="1854200" cy="4207860"/>
            <a:chOff x="632800" y="2028443"/>
            <a:chExt cx="1854200" cy="4098376"/>
          </a:xfrm>
        </p:grpSpPr>
        <p:sp>
          <p:nvSpPr>
            <p:cNvPr id="21" name="íṧľíḑè">
              <a:extLst>
                <a:ext uri="{FF2B5EF4-FFF2-40B4-BE49-F238E27FC236}">
                  <a16:creationId xmlns:a16="http://schemas.microsoft.com/office/drawing/2014/main" id="{54049D82-671B-4E15-8B3A-A254C951FC27}"/>
                </a:ext>
              </a:extLst>
            </p:cNvPr>
            <p:cNvSpPr/>
            <p:nvPr/>
          </p:nvSpPr>
          <p:spPr>
            <a:xfrm>
              <a:off x="632800" y="2028443"/>
              <a:ext cx="1854200" cy="30130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zh-CN" altLang="en-US" sz="1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îslîḍè">
              <a:extLst>
                <a:ext uri="{FF2B5EF4-FFF2-40B4-BE49-F238E27FC236}">
                  <a16:creationId xmlns:a16="http://schemas.microsoft.com/office/drawing/2014/main" id="{FE5EB92F-A8F8-46FF-B5E4-AC1FC57853E5}"/>
                </a:ext>
              </a:extLst>
            </p:cNvPr>
            <p:cNvSpPr/>
            <p:nvPr/>
          </p:nvSpPr>
          <p:spPr>
            <a:xfrm rot="5400000">
              <a:off x="1314939" y="5566938"/>
              <a:ext cx="545124" cy="574637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US" altLang="zh-CN" sz="1400" b="1" dirty="0">
                  <a:solidFill>
                    <a:schemeClr val="bg1"/>
                  </a:solidFill>
                  <a:cs typeface="+mn-ea"/>
                  <a:sym typeface="+mn-lt"/>
                </a:rPr>
                <a:t>O1</a:t>
              </a:r>
              <a:endParaRPr lang="zh-CN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íṩ1îde">
              <a:extLst>
                <a:ext uri="{FF2B5EF4-FFF2-40B4-BE49-F238E27FC236}">
                  <a16:creationId xmlns:a16="http://schemas.microsoft.com/office/drawing/2014/main" id="{6471783E-2C27-4706-8669-51E02CAFAEDB}"/>
                </a:ext>
              </a:extLst>
            </p:cNvPr>
            <p:cNvSpPr/>
            <p:nvPr/>
          </p:nvSpPr>
          <p:spPr>
            <a:xfrm>
              <a:off x="1559900" y="5127715"/>
              <a:ext cx="55200" cy="552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zh-CN" altLang="en-US" sz="1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ïṡľíďe">
              <a:extLst>
                <a:ext uri="{FF2B5EF4-FFF2-40B4-BE49-F238E27FC236}">
                  <a16:creationId xmlns:a16="http://schemas.microsoft.com/office/drawing/2014/main" id="{4BE9C2BF-DF13-4864-AA9F-B708A6C59352}"/>
                </a:ext>
              </a:extLst>
            </p:cNvPr>
            <p:cNvSpPr/>
            <p:nvPr/>
          </p:nvSpPr>
          <p:spPr>
            <a:xfrm>
              <a:off x="1544602" y="5355304"/>
              <a:ext cx="85796" cy="8579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zh-CN" altLang="en-US" sz="1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îšḷïḍè">
              <a:extLst>
                <a:ext uri="{FF2B5EF4-FFF2-40B4-BE49-F238E27FC236}">
                  <a16:creationId xmlns:a16="http://schemas.microsoft.com/office/drawing/2014/main" id="{6F8A18A1-8138-4DFF-9966-E311E87D3CD1}"/>
                </a:ext>
              </a:extLst>
            </p:cNvPr>
            <p:cNvSpPr txBox="1"/>
            <p:nvPr/>
          </p:nvSpPr>
          <p:spPr>
            <a:xfrm rot="5400000">
              <a:off x="354918" y="3073316"/>
              <a:ext cx="25563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dirty="0">
                  <a:solidFill>
                    <a:schemeClr val="bg1"/>
                  </a:solidFill>
                  <a:effectLst/>
                </a:rPr>
                <a:t>Accomplish the text-to-speech task based on </a:t>
              </a:r>
              <a:r>
                <a:rPr lang="en" altLang="zh-CN" dirty="0">
                  <a:solidFill>
                    <a:schemeClr val="bg1"/>
                  </a:solidFill>
                </a:rPr>
                <a:t>VI</a:t>
              </a:r>
              <a:r>
                <a:rPr lang="en" altLang="zh-CN" dirty="0">
                  <a:solidFill>
                    <a:schemeClr val="bg1"/>
                  </a:solidFill>
                  <a:effectLst/>
                </a:rPr>
                <a:t>TS model.</a:t>
              </a:r>
              <a:endParaRPr lang="en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4292B55-9002-44F9-4CA8-AB1F019F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Goals for Demo Day(Finished)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îṥḻiḍè">
            <a:extLst>
              <a:ext uri="{FF2B5EF4-FFF2-40B4-BE49-F238E27FC236}">
                <a16:creationId xmlns:a16="http://schemas.microsoft.com/office/drawing/2014/main" id="{0ED902CA-C5DB-6EF2-3393-3D56E95D6B41}"/>
              </a:ext>
            </a:extLst>
          </p:cNvPr>
          <p:cNvSpPr txBox="1"/>
          <p:nvPr/>
        </p:nvSpPr>
        <p:spPr>
          <a:xfrm>
            <a:off x="7715994" y="4823647"/>
            <a:ext cx="29664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</a:rPr>
              <a:t>New </a:t>
            </a:r>
            <a:r>
              <a:rPr lang="en" altLang="zh-CN" sz="1800" dirty="0">
                <a:solidFill>
                  <a:schemeClr val="bg1"/>
                </a:solidFill>
                <a:effectLst/>
              </a:rPr>
              <a:t>speaker </a:t>
            </a:r>
            <a:r>
              <a:rPr lang="en" altLang="zh-CN" dirty="0">
                <a:solidFill>
                  <a:schemeClr val="bg1"/>
                </a:solidFill>
              </a:rPr>
              <a:t>s</a:t>
            </a:r>
            <a:r>
              <a:rPr lang="en" altLang="zh-CN" sz="1800" dirty="0">
                <a:solidFill>
                  <a:schemeClr val="bg1"/>
                </a:solidFill>
                <a:effectLst/>
              </a:rPr>
              <a:t>upport. Fine-tune the model on multi-speakers Chinese datasets and Japanese datasets</a:t>
            </a:r>
            <a:r>
              <a:rPr lang="en" altLang="zh-CN" dirty="0">
                <a:solidFill>
                  <a:schemeClr val="bg1"/>
                </a:solidFill>
              </a:rPr>
              <a:t>. </a:t>
            </a:r>
          </a:p>
          <a:p>
            <a:endParaRPr lang="en" altLang="zh-CN" sz="1000" dirty="0">
              <a:solidFill>
                <a:schemeClr val="bg1"/>
              </a:solidFill>
            </a:endParaRPr>
          </a:p>
        </p:txBody>
      </p:sp>
      <p:grpSp>
        <p:nvGrpSpPr>
          <p:cNvPr id="11" name="íš1ïdé">
            <a:extLst>
              <a:ext uri="{FF2B5EF4-FFF2-40B4-BE49-F238E27FC236}">
                <a16:creationId xmlns:a16="http://schemas.microsoft.com/office/drawing/2014/main" id="{DFBD58A2-6E6C-EDC0-2B99-3BE78982A762}"/>
              </a:ext>
            </a:extLst>
          </p:cNvPr>
          <p:cNvGrpSpPr/>
          <p:nvPr/>
        </p:nvGrpSpPr>
        <p:grpSpPr>
          <a:xfrm rot="16200000">
            <a:off x="5513208" y="1714325"/>
            <a:ext cx="1854200" cy="4234000"/>
            <a:chOff x="660400" y="2002983"/>
            <a:chExt cx="1854200" cy="4123836"/>
          </a:xfrm>
        </p:grpSpPr>
        <p:sp>
          <p:nvSpPr>
            <p:cNvPr id="12" name="íṧľíḑè">
              <a:extLst>
                <a:ext uri="{FF2B5EF4-FFF2-40B4-BE49-F238E27FC236}">
                  <a16:creationId xmlns:a16="http://schemas.microsoft.com/office/drawing/2014/main" id="{3B22B50E-8CA2-C54D-50D6-D0053EBD5629}"/>
                </a:ext>
              </a:extLst>
            </p:cNvPr>
            <p:cNvSpPr/>
            <p:nvPr/>
          </p:nvSpPr>
          <p:spPr>
            <a:xfrm>
              <a:off x="660400" y="2002983"/>
              <a:ext cx="1854200" cy="30130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zh-CN" altLang="en-US" sz="1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îslîḍè">
              <a:extLst>
                <a:ext uri="{FF2B5EF4-FFF2-40B4-BE49-F238E27FC236}">
                  <a16:creationId xmlns:a16="http://schemas.microsoft.com/office/drawing/2014/main" id="{6287AAA2-1077-6E65-7D6D-9C0C3624E75A}"/>
                </a:ext>
              </a:extLst>
            </p:cNvPr>
            <p:cNvSpPr/>
            <p:nvPr/>
          </p:nvSpPr>
          <p:spPr>
            <a:xfrm rot="5400000">
              <a:off x="1314939" y="5566938"/>
              <a:ext cx="545124" cy="574637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US" altLang="zh-CN" sz="1400" b="1" dirty="0">
                  <a:solidFill>
                    <a:schemeClr val="bg1"/>
                  </a:solidFill>
                  <a:cs typeface="+mn-ea"/>
                  <a:sym typeface="+mn-lt"/>
                </a:rPr>
                <a:t>O2</a:t>
              </a:r>
              <a:endParaRPr lang="zh-CN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íṩ1îde">
              <a:extLst>
                <a:ext uri="{FF2B5EF4-FFF2-40B4-BE49-F238E27FC236}">
                  <a16:creationId xmlns:a16="http://schemas.microsoft.com/office/drawing/2014/main" id="{8738EA37-0EC7-FF62-048A-CB07D68A36D2}"/>
                </a:ext>
              </a:extLst>
            </p:cNvPr>
            <p:cNvSpPr/>
            <p:nvPr/>
          </p:nvSpPr>
          <p:spPr>
            <a:xfrm>
              <a:off x="1559900" y="5127715"/>
              <a:ext cx="55200" cy="552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zh-CN" altLang="en-US" sz="1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ïṡľíďe">
              <a:extLst>
                <a:ext uri="{FF2B5EF4-FFF2-40B4-BE49-F238E27FC236}">
                  <a16:creationId xmlns:a16="http://schemas.microsoft.com/office/drawing/2014/main" id="{26439331-481E-F5B6-C1D0-B7583F387313}"/>
                </a:ext>
              </a:extLst>
            </p:cNvPr>
            <p:cNvSpPr/>
            <p:nvPr/>
          </p:nvSpPr>
          <p:spPr>
            <a:xfrm>
              <a:off x="1544602" y="5355304"/>
              <a:ext cx="85796" cy="8579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zh-CN" altLang="en-US" sz="1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îṥḻiḍè">
            <a:extLst>
              <a:ext uri="{FF2B5EF4-FFF2-40B4-BE49-F238E27FC236}">
                <a16:creationId xmlns:a16="http://schemas.microsoft.com/office/drawing/2014/main" id="{C385D3DF-4FFF-7821-1462-5E2D3904EE6C}"/>
              </a:ext>
            </a:extLst>
          </p:cNvPr>
          <p:cNvSpPr txBox="1"/>
          <p:nvPr/>
        </p:nvSpPr>
        <p:spPr>
          <a:xfrm>
            <a:off x="4495282" y="3258761"/>
            <a:ext cx="2792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</a:rPr>
              <a:t>New </a:t>
            </a:r>
            <a:r>
              <a:rPr lang="en" altLang="zh-CN" sz="1800" dirty="0">
                <a:solidFill>
                  <a:schemeClr val="bg1"/>
                </a:solidFill>
                <a:effectLst/>
              </a:rPr>
              <a:t>language support. Train the VITS model on a Chinese dataset from scratch.</a:t>
            </a:r>
            <a:endParaRPr lang="en" altLang="zh-CN" sz="1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251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8A03E6BD-23AD-0A4A-64C1-96E16386C7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2"/>
            <a:ext cx="12191569" cy="6858242"/>
          </a:xfrm>
          <a:prstGeom prst="rect">
            <a:avLst/>
          </a:prstGeom>
        </p:spPr>
      </p:pic>
      <p:pic>
        <p:nvPicPr>
          <p:cNvPr id="5" name="图片 4" descr="黑暗中亮着灯&#10;&#10;低可信度描述已自动生成">
            <a:extLst>
              <a:ext uri="{FF2B5EF4-FFF2-40B4-BE49-F238E27FC236}">
                <a16:creationId xmlns:a16="http://schemas.microsoft.com/office/drawing/2014/main" id="{DB97C752-60C9-15BB-7E36-6ABF71B3D9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665" y="124691"/>
            <a:ext cx="12191570" cy="68582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5E4C73-7625-5D80-8EA0-B425F6B5388C}"/>
              </a:ext>
            </a:extLst>
          </p:cNvPr>
          <p:cNvSpPr txBox="1"/>
          <p:nvPr/>
        </p:nvSpPr>
        <p:spPr>
          <a:xfrm>
            <a:off x="3632039" y="1982329"/>
            <a:ext cx="43348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cs typeface="+mn-ea"/>
                <a:sym typeface="+mn-lt"/>
              </a:rPr>
              <a:t>Thanks!</a:t>
            </a:r>
            <a:endParaRPr lang="zh-CN" altLang="en-US" sz="8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0092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5168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2153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2835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2181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07503;"/>
</p:tagLst>
</file>

<file path=ppt/theme/theme1.xml><?xml version="1.0" encoding="utf-8"?>
<a:theme xmlns:a="http://schemas.openxmlformats.org/drawingml/2006/main" name="第一PPT，www.1ppt.com">
  <a:themeElements>
    <a:clrScheme name="自定义 1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1BA4"/>
      </a:accent1>
      <a:accent2>
        <a:srgbClr val="4D4D4D"/>
      </a:accent2>
      <a:accent3>
        <a:srgbClr val="717171"/>
      </a:accent3>
      <a:accent4>
        <a:srgbClr val="999999"/>
      </a:accent4>
      <a:accent5>
        <a:srgbClr val="B6B6B6"/>
      </a:accent5>
      <a:accent6>
        <a:srgbClr val="D1D1D1"/>
      </a:accent6>
      <a:hlink>
        <a:srgbClr val="4472C4"/>
      </a:hlink>
      <a:folHlink>
        <a:srgbClr val="BFBFBF"/>
      </a:folHlink>
    </a:clrScheme>
    <a:fontScheme name="ywr0ebnu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387</Words>
  <Application>Microsoft Macintosh PowerPoint</Application>
  <PresentationFormat>宽屏</PresentationFormat>
  <Paragraphs>69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-apple-system</vt:lpstr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VITS Model</vt:lpstr>
      <vt:lpstr>Main Idea, VITS and Our Contributions</vt:lpstr>
      <vt:lpstr>Training</vt:lpstr>
      <vt:lpstr>Results for Training</vt:lpstr>
      <vt:lpstr>Our Website and Demo Shows</vt:lpstr>
      <vt:lpstr>Goals for Demo Day(Finished)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Fan, S. (Shuang)</cp:lastModifiedBy>
  <cp:revision>28</cp:revision>
  <dcterms:created xsi:type="dcterms:W3CDTF">2022-05-03T07:19:15Z</dcterms:created>
  <dcterms:modified xsi:type="dcterms:W3CDTF">2023-12-05T14:52:20Z</dcterms:modified>
</cp:coreProperties>
</file>