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9" r:id="rId7"/>
    <p:sldId id="293" r:id="rId8"/>
    <p:sldId id="290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85033" autoAdjust="0"/>
  </p:normalViewPr>
  <p:slideViewPr>
    <p:cSldViewPr snapToGrid="0" showGuides="1">
      <p:cViewPr varScale="1">
        <p:scale>
          <a:sx n="74" d="100"/>
          <a:sy n="74" d="100"/>
        </p:scale>
        <p:origin x="811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2B8A-68FE-4936-A217-2576B2593F8A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D033-75DA-4D79-A2BA-E156E28EF15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550-1810-4E6B-8221-23FE0100E0A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EB03-1FB2-4106-8B07-122F1DB77861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5F4C-2545-4DF0-9FFC-BE371D736DD1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6E1F-9F96-476B-9232-88C62D14AAB1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5B49-9D3C-4985-90F4-1ED58A15DF13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309-B002-4323-AF04-95432515CE4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07E1-296A-4490-A07D-BDA2F879E3D5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CDD3-3A9A-4BEF-9544-86B19A61F15A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705E-8713-47FE-A08E-27048C955E30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CD32-FDE9-4F0D-947F-6794D5EC7FE3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103" y="2284466"/>
            <a:ext cx="9584267" cy="407188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4110 Project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Find4</a:t>
            </a:r>
            <a:b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  <a:b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1707001,1707018,1707023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CDD25-DE6C-53A6-953A-C3660F6A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BF1-294D-48A8-ACC1-62DFD953C567}" type="datetime1">
              <a:rPr lang="en-US" smtClean="0">
                <a:solidFill>
                  <a:schemeClr val="bg2"/>
                </a:solidFill>
              </a:rPr>
              <a:t>6/8/2022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5EC8-7C34-481B-B3B0-3EB8D7B7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>
                <a:solidFill>
                  <a:schemeClr val="bg2"/>
                </a:solidFill>
              </a:rPr>
              <a:t>1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DFC899-240E-6D30-4C10-BBE33D8A4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1540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497AC37E-7A89-FE53-F1D6-74E451ACF911}"/>
              </a:ext>
            </a:extLst>
          </p:cNvPr>
          <p:cNvSpPr txBox="1">
            <a:spLocks/>
          </p:cNvSpPr>
          <p:nvPr/>
        </p:nvSpPr>
        <p:spPr>
          <a:xfrm>
            <a:off x="228599" y="190499"/>
            <a:ext cx="11824855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Game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21CC05-58E8-0FB5-05DB-EF777AD9E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354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73EA10-18B9-F3CA-306F-D6A5C383115A}"/>
              </a:ext>
            </a:extLst>
          </p:cNvPr>
          <p:cNvSpPr txBox="1"/>
          <p:nvPr/>
        </p:nvSpPr>
        <p:spPr>
          <a:xfrm>
            <a:off x="734291" y="1413165"/>
            <a:ext cx="107234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A 2 player, Human vs AI 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connecting board game.</a:t>
            </a:r>
          </a:p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cs typeface="Times New Roman"/>
              </a:rPr>
              <a:t>Players will alternately place balls of separate colors in a user interface of </a:t>
            </a:r>
            <a:r>
              <a:rPr lang="en-US" sz="3600" b="1" dirty="0">
                <a:latin typeface="Times New Roman"/>
                <a:cs typeface="Times New Roman"/>
              </a:rPr>
              <a:t>7 columns across and 6 rows high</a:t>
            </a:r>
            <a:r>
              <a:rPr lang="en-US" sz="3600" dirty="0">
                <a:latin typeface="Times New Roman"/>
                <a:cs typeface="Times New Roman"/>
              </a:rPr>
              <a:t>.</a:t>
            </a:r>
          </a:p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cs typeface="Times New Roman"/>
              </a:rPr>
              <a:t>Each ball will be placed on the </a:t>
            </a:r>
            <a:r>
              <a:rPr lang="en-US" sz="3600" b="1" dirty="0">
                <a:latin typeface="Times New Roman"/>
                <a:cs typeface="Times New Roman"/>
              </a:rPr>
              <a:t>lowest free position </a:t>
            </a:r>
            <a:r>
              <a:rPr lang="en-US" sz="3600" dirty="0">
                <a:latin typeface="Times New Roman"/>
                <a:cs typeface="Times New Roman"/>
              </a:rPr>
              <a:t>of the selected column.</a:t>
            </a:r>
          </a:p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cs typeface="Times New Roman"/>
              </a:rPr>
              <a:t>The game will be over upon reaching any one </a:t>
            </a:r>
            <a:r>
              <a:rPr lang="en-US" sz="3600" b="1" dirty="0">
                <a:latin typeface="Times New Roman"/>
                <a:cs typeface="Times New Roman"/>
              </a:rPr>
              <a:t>of  3 predefined  conditions</a:t>
            </a:r>
          </a:p>
          <a:p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FBE81-76DC-B621-ABBF-184787B0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F939-F8E5-41B2-A8BA-C6BA118ECE24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8AEA-3846-33F5-0E36-71DAA8AC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8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4BCFE1-D1DD-9531-E0A7-7AAE4254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1540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247B40E-AC57-B454-FE16-05F7032A74E2}"/>
              </a:ext>
            </a:extLst>
          </p:cNvPr>
          <p:cNvSpPr txBox="1">
            <a:spLocks/>
          </p:cNvSpPr>
          <p:nvPr/>
        </p:nvSpPr>
        <p:spPr>
          <a:xfrm>
            <a:off x="228599" y="190499"/>
            <a:ext cx="11824855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Game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76A516-33A1-4A97-719D-95519945A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354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FA1B00-80D7-0A90-BA20-FB115B4F25A2}"/>
              </a:ext>
            </a:extLst>
          </p:cNvPr>
          <p:cNvSpPr txBox="1"/>
          <p:nvPr/>
        </p:nvSpPr>
        <p:spPr>
          <a:xfrm>
            <a:off x="789709" y="3999138"/>
            <a:ext cx="10390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571500">
              <a:buFont typeface="Wingdings" panose="05000000000000000000" pitchFamily="2" charset="2"/>
              <a:buChar char="q"/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When a player completes one 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hese four combinations first, the game 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nds displaying the winner.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B735F-33E2-BB22-69E3-5FCA61C7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09" y="1104536"/>
            <a:ext cx="3394364" cy="292408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28A3F-F212-4D22-642E-99513B47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4866-7B63-49A2-8D4D-92BB7ABCF869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04137-6AF6-DB03-D122-171D420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28E9E9-F75B-9343-77A3-7994FB61C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1540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25ECE1C-A182-F599-6BF1-50A109773722}"/>
              </a:ext>
            </a:extLst>
          </p:cNvPr>
          <p:cNvSpPr txBox="1">
            <a:spLocks/>
          </p:cNvSpPr>
          <p:nvPr/>
        </p:nvSpPr>
        <p:spPr>
          <a:xfrm>
            <a:off x="228599" y="190499"/>
            <a:ext cx="11824855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Game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594A14-C1FF-BDE6-A9F4-4599A77D3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354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5FF8D9D-27B4-D4EE-A0D6-B9BDCF57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938987"/>
            <a:ext cx="7629525" cy="539611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37E262-11EB-137F-5B4E-0A7B3A4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4DD-D326-4615-8049-4EB50295B3F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5EE5E3-E547-50A6-DF71-A268697F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34C3FF-842C-D15F-37E3-1D881CFBB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1540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2F932FF1-319C-FD1C-CA22-A7FB2035BA23}"/>
              </a:ext>
            </a:extLst>
          </p:cNvPr>
          <p:cNvSpPr txBox="1">
            <a:spLocks/>
          </p:cNvSpPr>
          <p:nvPr/>
        </p:nvSpPr>
        <p:spPr>
          <a:xfrm>
            <a:off x="228599" y="190499"/>
            <a:ext cx="11824855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Development Steps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65E97-9122-486E-E453-4EA2DD90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354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8F364E-D0F8-2D89-17B7-BBD2A2814D26}"/>
              </a:ext>
            </a:extLst>
          </p:cNvPr>
          <p:cNvSpPr txBox="1"/>
          <p:nvPr/>
        </p:nvSpPr>
        <p:spPr>
          <a:xfrm>
            <a:off x="734291" y="1413165"/>
            <a:ext cx="10723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Create a user interface</a:t>
            </a:r>
          </a:p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cs typeface="Times New Roman"/>
              </a:rPr>
              <a:t>Specify how players will be given the colors (for example: red, blue).</a:t>
            </a:r>
          </a:p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cs typeface="Times New Roman"/>
              </a:rPr>
              <a:t>Code the algorithm with which the AI system will choose the position autonomously .</a:t>
            </a:r>
          </a:p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Set a timer</a:t>
            </a: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47700" lvl="0" indent="-5715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Detect the winner. </a:t>
            </a:r>
          </a:p>
          <a:p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6289DB-09A4-1F25-0804-352E8C92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427F-9EDC-4D88-9F6C-FFC2D913ECD5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E6F01-03A0-7E6C-B1F6-4AC154F6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2D7ED5-8041-F967-4055-91AC269B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1540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D421503-F11D-B840-2B37-4B6276155F5C}"/>
              </a:ext>
            </a:extLst>
          </p:cNvPr>
          <p:cNvSpPr txBox="1">
            <a:spLocks/>
          </p:cNvSpPr>
          <p:nvPr/>
        </p:nvSpPr>
        <p:spPr>
          <a:xfrm>
            <a:off x="228599" y="190499"/>
            <a:ext cx="11824855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Development Tools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46B67-BCD4-1C8C-37E8-3C83BEF75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354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2AA138-D9F1-F879-E0C0-FC880577FA63}"/>
              </a:ext>
            </a:extLst>
          </p:cNvPr>
          <p:cNvSpPr txBox="1"/>
          <p:nvPr/>
        </p:nvSpPr>
        <p:spPr>
          <a:xfrm>
            <a:off x="734291" y="1413165"/>
            <a:ext cx="10723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600" indent="-571500"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Language: Python</a:t>
            </a:r>
          </a:p>
          <a:p>
            <a:pPr marL="990600" indent="-571500"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Algorithm: Minimax</a:t>
            </a:r>
          </a:p>
          <a:p>
            <a:pPr marL="990600" indent="-571500">
              <a:buSzPts val="24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UI design Platform: Pygame</a:t>
            </a:r>
          </a:p>
          <a:p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16F09D-CF44-79AF-B214-EA7772D1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3F9-8393-4E74-BE05-65221E4E747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9E9D9-A755-BB06-431A-74730F07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2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2D7ED5-8041-F967-4055-91AC269B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1540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D421503-F11D-B840-2B37-4B6276155F5C}"/>
              </a:ext>
            </a:extLst>
          </p:cNvPr>
          <p:cNvSpPr txBox="1">
            <a:spLocks/>
          </p:cNvSpPr>
          <p:nvPr/>
        </p:nvSpPr>
        <p:spPr>
          <a:xfrm>
            <a:off x="228599" y="190499"/>
            <a:ext cx="11824855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46B67-BCD4-1C8C-37E8-3C83BEF75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354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2AA138-D9F1-F879-E0C0-FC880577FA63}"/>
              </a:ext>
            </a:extLst>
          </p:cNvPr>
          <p:cNvSpPr txBox="1"/>
          <p:nvPr/>
        </p:nvSpPr>
        <p:spPr>
          <a:xfrm>
            <a:off x="734291" y="1413165"/>
            <a:ext cx="10723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Pygame</a:t>
            </a:r>
            <a:r>
              <a:rPr lang="en-US" sz="3600" dirty="0">
                <a:latin typeface="Times New Roman"/>
                <a:cs typeface="Times New Roman"/>
              </a:rPr>
              <a:t> is a cross-platform ,open source python library that was made specifically for video game designing.</a:t>
            </a:r>
          </a:p>
          <a:p>
            <a:endParaRPr lang="en" sz="3600" dirty="0">
              <a:latin typeface="Times New Roman"/>
              <a:cs typeface="Times New Roman"/>
              <a:sym typeface="Times New Roman"/>
            </a:endParaRPr>
          </a:p>
          <a:p>
            <a:endParaRPr lang="en-US" sz="3600" dirty="0"/>
          </a:p>
        </p:txBody>
      </p:sp>
      <p:pic>
        <p:nvPicPr>
          <p:cNvPr id="6" name="Picture 2" descr="Python Pygame ">
            <a:extLst>
              <a:ext uri="{FF2B5EF4-FFF2-40B4-BE49-F238E27FC236}">
                <a16:creationId xmlns:a16="http://schemas.microsoft.com/office/drawing/2014/main" id="{E27E99D4-0013-E1A3-DC2E-8D3937BD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898879"/>
            <a:ext cx="6550907" cy="343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E880F-6BFE-9FF7-BBEE-9105684E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F94D-F84F-42A4-ADE9-A40C511A213D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D2500D-990F-0E08-2D27-D81DDF0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7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6F552-4A4F-1820-3FCD-D73328D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71E0-01A5-4759-80D3-4B070FC040D9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6800EE-3295-1A6B-880A-C2244EB3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32</TotalTime>
  <Words>195</Words>
  <Application>Microsoft Office PowerPoint</Application>
  <PresentationFormat>Widescreen</PresentationFormat>
  <Paragraphs>40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CSE 4110 Project Find4  Presented By- 1707001,1707018,1707023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4110 Project Find4  Presented By- 1707001,1707018,1707023</dc:title>
  <dc:creator>Shupta Das</dc:creator>
  <cp:lastModifiedBy>Shupta Das</cp:lastModifiedBy>
  <cp:revision>3</cp:revision>
  <dcterms:created xsi:type="dcterms:W3CDTF">2022-06-07T19:22:11Z</dcterms:created>
  <dcterms:modified xsi:type="dcterms:W3CDTF">2022-06-08T06:21:11Z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