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Poppins"/>
      <p:regular r:id="rId24"/>
      <p:bold r:id="rId25"/>
      <p:italic r:id="rId26"/>
      <p:boldItalic r:id="rId27"/>
    </p:embeddedFont>
    <p:embeddedFont>
      <p:font typeface="Poppins Medium"/>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6" roundtripDataSignature="AMtx7mhyozq1+Lcb07TFFTqu5VNUSWZx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PoppinsMedium-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boldItalic.fntdata"/><Relationship Id="rId30" Type="http://schemas.openxmlformats.org/officeDocument/2006/relationships/font" Target="fonts/PoppinsMedium-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Introduce team members</a:t>
            </a:r>
            <a:endParaRPr/>
          </a:p>
          <a:p>
            <a:pPr indent="0" lvl="0" marL="0" rtl="0" algn="l">
              <a:spcBef>
                <a:spcPts val="360"/>
              </a:spcBef>
              <a:spcAft>
                <a:spcPts val="0"/>
              </a:spcAft>
              <a:buNone/>
            </a:pPr>
            <a:r>
              <a:rPr lang="ru-RU"/>
              <a:t>We decided to look at the impact of weather on the price of commodities. This is so interesting, because weather is so unpredictable, so we chose weather as a feature to forecast the price of corn. The findings were very interesting and we are here to show you what we did and what our results were.</a:t>
            </a:r>
            <a:endParaRPr/>
          </a:p>
        </p:txBody>
      </p:sp>
      <p:sp>
        <p:nvSpPr>
          <p:cNvPr id="50" name="Google Shape;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2ea075a65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190500" marR="190500" rtl="0" algn="l">
              <a:lnSpc>
                <a:spcPct val="146668"/>
              </a:lnSpc>
              <a:spcBef>
                <a:spcPts val="0"/>
              </a:spcBef>
              <a:spcAft>
                <a:spcPts val="0"/>
              </a:spcAft>
              <a:buNone/>
            </a:pPr>
            <a:r>
              <a:rPr lang="ru-RU" sz="1150"/>
              <a:t>In order to forecast the corn price, we started with the univariate time series data i.e. with the historical corn price and applied Autoregressive Integrated Moving Average, or ARIMA method. Although the method can handle data with a trend, it does not support time series with a seasonal component. Therefore, we applied an extension to ARIMA that supports the direct modeling of the seasonal component of the series is called SARIMA. We used historical corn price data from January 2020 to October 2020 to these models.</a:t>
            </a:r>
            <a:endParaRPr sz="1150"/>
          </a:p>
          <a:p>
            <a:pPr indent="0" lvl="0" marL="190500" marR="190500" rtl="0" algn="l">
              <a:lnSpc>
                <a:spcPct val="146668"/>
              </a:lnSpc>
              <a:spcBef>
                <a:spcPts val="300"/>
              </a:spcBef>
              <a:spcAft>
                <a:spcPts val="0"/>
              </a:spcAft>
              <a:buNone/>
            </a:pPr>
            <a:r>
              <a:t/>
            </a:r>
            <a:endParaRPr sz="1150"/>
          </a:p>
          <a:p>
            <a:pPr indent="0" lvl="0" marL="190500" marR="190500" rtl="0" algn="l">
              <a:lnSpc>
                <a:spcPct val="146668"/>
              </a:lnSpc>
              <a:spcBef>
                <a:spcPts val="300"/>
              </a:spcBef>
              <a:spcAft>
                <a:spcPts val="300"/>
              </a:spcAft>
              <a:buNone/>
            </a:pPr>
            <a:r>
              <a:t/>
            </a:r>
            <a:endParaRPr sz="1150"/>
          </a:p>
        </p:txBody>
      </p:sp>
      <p:sp>
        <p:nvSpPr>
          <p:cNvPr id="205" name="Google Shape;205;ga2ea075a65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2ea075a65_1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ga2ea075a65_1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2ea075a65_1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ga2ea075a65_1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d7c383f8e_3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gad7c383f8e_3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d7c383f8e_3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gad7c383f8e_3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d7c383f8e_3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6" name="Google Shape;246;gad7c383f8e_3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d7c383f8e_8_5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85750" lvl="0" marL="342900" rtl="0" algn="l">
              <a:spcBef>
                <a:spcPts val="0"/>
              </a:spcBef>
              <a:spcAft>
                <a:spcPts val="0"/>
              </a:spcAft>
              <a:buClr>
                <a:srgbClr val="000000"/>
              </a:buClr>
              <a:buSzPts val="1100"/>
              <a:buFont typeface="Poppins Medium"/>
              <a:buAutoNum type="arabicPeriod"/>
            </a:pPr>
            <a:r>
              <a:rPr lang="ru-RU" sz="1300">
                <a:solidFill>
                  <a:srgbClr val="000000"/>
                </a:solidFill>
                <a:latin typeface="Poppins Medium"/>
                <a:ea typeface="Poppins Medium"/>
                <a:cs typeface="Poppins Medium"/>
                <a:sym typeface="Poppins Medium"/>
              </a:rPr>
              <a:t>Weather data cannot solely be used to predict corn price</a:t>
            </a:r>
            <a:endParaRPr sz="1300">
              <a:solidFill>
                <a:srgbClr val="000000"/>
              </a:solidFill>
              <a:latin typeface="Poppins Medium"/>
              <a:ea typeface="Poppins Medium"/>
              <a:cs typeface="Poppins Medium"/>
              <a:sym typeface="Poppins Medium"/>
            </a:endParaRPr>
          </a:p>
          <a:p>
            <a:pPr indent="-285750" lvl="0" marL="342900" rtl="0" algn="l">
              <a:spcBef>
                <a:spcPts val="0"/>
              </a:spcBef>
              <a:spcAft>
                <a:spcPts val="0"/>
              </a:spcAft>
              <a:buClr>
                <a:srgbClr val="000000"/>
              </a:buClr>
              <a:buSzPts val="1100"/>
              <a:buFont typeface="Poppins Medium"/>
              <a:buAutoNum type="arabicPeriod"/>
            </a:pPr>
            <a:r>
              <a:rPr lang="ru-RU" sz="1300">
                <a:solidFill>
                  <a:srgbClr val="000000"/>
                </a:solidFill>
                <a:latin typeface="Poppins Medium"/>
                <a:ea typeface="Poppins Medium"/>
                <a:cs typeface="Poppins Medium"/>
                <a:sym typeface="Poppins Medium"/>
              </a:rPr>
              <a:t>Based on analysis, including the macro-economic factors in models, result in better prediction of corn price</a:t>
            </a:r>
            <a:endParaRPr sz="1300">
              <a:solidFill>
                <a:srgbClr val="000000"/>
              </a:solidFill>
              <a:latin typeface="Poppins Medium"/>
              <a:ea typeface="Poppins Medium"/>
              <a:cs typeface="Poppins Medium"/>
              <a:sym typeface="Poppins Medium"/>
            </a:endParaRPr>
          </a:p>
          <a:p>
            <a:pPr indent="-285750" lvl="0" marL="342900" rtl="0" algn="l">
              <a:spcBef>
                <a:spcPts val="0"/>
              </a:spcBef>
              <a:spcAft>
                <a:spcPts val="0"/>
              </a:spcAft>
              <a:buClr>
                <a:srgbClr val="000000"/>
              </a:buClr>
              <a:buSzPts val="1100"/>
              <a:buFont typeface="Poppins Medium"/>
              <a:buAutoNum type="arabicPeriod"/>
            </a:pPr>
            <a:r>
              <a:rPr lang="ru-RU" sz="1300">
                <a:solidFill>
                  <a:srgbClr val="000000"/>
                </a:solidFill>
                <a:latin typeface="Poppins Medium"/>
                <a:ea typeface="Poppins Medium"/>
                <a:cs typeface="Poppins Medium"/>
                <a:sym typeface="Poppins Medium"/>
              </a:rPr>
              <a:t>You have a chance to make money trading corn using our models!</a:t>
            </a:r>
            <a:endParaRPr sz="500">
              <a:solidFill>
                <a:srgbClr val="000000"/>
              </a:solidFill>
            </a:endParaRPr>
          </a:p>
        </p:txBody>
      </p:sp>
      <p:sp>
        <p:nvSpPr>
          <p:cNvPr id="253" name="Google Shape;253;gad7c383f8e_8_5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d7c383f8e_8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92100" lvl="0" marL="342900" rtl="0" algn="l">
              <a:spcBef>
                <a:spcPts val="0"/>
              </a:spcBef>
              <a:spcAft>
                <a:spcPts val="0"/>
              </a:spcAft>
              <a:buClr>
                <a:srgbClr val="000000"/>
              </a:buClr>
              <a:buSzPts val="1200"/>
              <a:buFont typeface="Poppins Medium"/>
              <a:buChar char="•"/>
            </a:pPr>
            <a:r>
              <a:rPr lang="ru-RU" sz="1400">
                <a:solidFill>
                  <a:srgbClr val="000000"/>
                </a:solidFill>
                <a:latin typeface="Poppins Medium"/>
                <a:ea typeface="Poppins Medium"/>
                <a:cs typeface="Poppins Medium"/>
                <a:sym typeface="Poppins Medium"/>
              </a:rPr>
              <a:t>Investigate considering Corn Yield as a feature as this closer correlated to weather than corn price</a:t>
            </a:r>
            <a:endParaRPr sz="1400">
              <a:solidFill>
                <a:srgbClr val="000000"/>
              </a:solidFill>
              <a:latin typeface="Poppins Medium"/>
              <a:ea typeface="Poppins Medium"/>
              <a:cs typeface="Poppins Medium"/>
              <a:sym typeface="Poppins Medium"/>
            </a:endParaRPr>
          </a:p>
          <a:p>
            <a:pPr indent="0" lvl="0" marL="342900" rtl="0" algn="l">
              <a:spcBef>
                <a:spcPts val="0"/>
              </a:spcBef>
              <a:spcAft>
                <a:spcPts val="0"/>
              </a:spcAft>
              <a:buClr>
                <a:schemeClr val="dk1"/>
              </a:buClr>
              <a:buSzPts val="1100"/>
              <a:buFont typeface="Arial"/>
              <a:buNone/>
            </a:pPr>
            <a:r>
              <a:t/>
            </a:r>
            <a:endParaRPr sz="1400">
              <a:solidFill>
                <a:srgbClr val="000000"/>
              </a:solidFill>
              <a:latin typeface="Poppins Medium"/>
              <a:ea typeface="Poppins Medium"/>
              <a:cs typeface="Poppins Medium"/>
              <a:sym typeface="Poppins Medium"/>
            </a:endParaRPr>
          </a:p>
          <a:p>
            <a:pPr indent="-304800" lvl="0" marL="342900" rtl="0" algn="l">
              <a:spcBef>
                <a:spcPts val="0"/>
              </a:spcBef>
              <a:spcAft>
                <a:spcPts val="0"/>
              </a:spcAft>
              <a:buClr>
                <a:srgbClr val="000000"/>
              </a:buClr>
              <a:buSzPts val="1400"/>
              <a:buFont typeface="Poppins Medium"/>
              <a:buChar char="•"/>
            </a:pPr>
            <a:r>
              <a:rPr lang="ru-RU" sz="1400">
                <a:solidFill>
                  <a:srgbClr val="000000"/>
                </a:solidFill>
                <a:latin typeface="Poppins Medium"/>
                <a:ea typeface="Poppins Medium"/>
                <a:cs typeface="Poppins Medium"/>
                <a:sym typeface="Poppins Medium"/>
              </a:rPr>
              <a:t>Could have added additional weather metrics</a:t>
            </a:r>
            <a:endParaRPr sz="1400">
              <a:solidFill>
                <a:srgbClr val="000000"/>
              </a:solidFill>
              <a:latin typeface="Poppins Medium"/>
              <a:ea typeface="Poppins Medium"/>
              <a:cs typeface="Poppins Medium"/>
              <a:sym typeface="Poppins Medium"/>
            </a:endParaRPr>
          </a:p>
          <a:p>
            <a:pPr indent="-304800" lvl="0" marL="342900" rtl="0" algn="l">
              <a:spcBef>
                <a:spcPts val="0"/>
              </a:spcBef>
              <a:spcAft>
                <a:spcPts val="0"/>
              </a:spcAft>
              <a:buClr>
                <a:srgbClr val="000000"/>
              </a:buClr>
              <a:buSzPts val="1400"/>
              <a:buFont typeface="Poppins Medium"/>
              <a:buChar char="•"/>
            </a:pPr>
            <a:r>
              <a:t/>
            </a:r>
            <a:endParaRPr sz="1400">
              <a:solidFill>
                <a:srgbClr val="000000"/>
              </a:solidFill>
              <a:latin typeface="Poppins Medium"/>
              <a:ea typeface="Poppins Medium"/>
              <a:cs typeface="Poppins Medium"/>
              <a:sym typeface="Poppins Medium"/>
            </a:endParaRPr>
          </a:p>
          <a:p>
            <a:pPr indent="-304800" lvl="0" marL="342900" rtl="0" algn="l">
              <a:spcBef>
                <a:spcPts val="0"/>
              </a:spcBef>
              <a:spcAft>
                <a:spcPts val="0"/>
              </a:spcAft>
              <a:buClr>
                <a:srgbClr val="000000"/>
              </a:buClr>
              <a:buSzPts val="1400"/>
              <a:buFont typeface="Poppins Medium"/>
              <a:buChar char="•"/>
            </a:pPr>
            <a:r>
              <a:rPr lang="ru-RU" sz="1400">
                <a:solidFill>
                  <a:srgbClr val="000000"/>
                </a:solidFill>
                <a:latin typeface="Poppins Medium"/>
                <a:ea typeface="Poppins Medium"/>
                <a:cs typeface="Poppins Medium"/>
                <a:sym typeface="Poppins Medium"/>
              </a:rPr>
              <a:t>Investigated and applied different approaches to seasonality to focus on incorporating growing and harvesting months, when prices are morevolatile</a:t>
            </a:r>
            <a:endParaRPr sz="1400">
              <a:solidFill>
                <a:srgbClr val="000000"/>
              </a:solidFill>
              <a:latin typeface="Poppins Medium"/>
              <a:ea typeface="Poppins Medium"/>
              <a:cs typeface="Poppins Medium"/>
              <a:sym typeface="Poppins Medium"/>
            </a:endParaRPr>
          </a:p>
          <a:p>
            <a:pPr indent="0" lvl="0" marL="342900" rtl="0" algn="l">
              <a:spcBef>
                <a:spcPts val="0"/>
              </a:spcBef>
              <a:spcAft>
                <a:spcPts val="0"/>
              </a:spcAft>
              <a:buClr>
                <a:schemeClr val="dk1"/>
              </a:buClr>
              <a:buSzPts val="1100"/>
              <a:buFont typeface="Arial"/>
              <a:buNone/>
            </a:pPr>
            <a:r>
              <a:t/>
            </a:r>
            <a:endParaRPr sz="1400">
              <a:solidFill>
                <a:srgbClr val="000000"/>
              </a:solidFill>
              <a:latin typeface="Poppins Medium"/>
              <a:ea typeface="Poppins Medium"/>
              <a:cs typeface="Poppins Medium"/>
              <a:sym typeface="Poppins Medium"/>
            </a:endParaRPr>
          </a:p>
          <a:p>
            <a:pPr indent="-304800" lvl="0" marL="342900" rtl="0" algn="l">
              <a:spcBef>
                <a:spcPts val="0"/>
              </a:spcBef>
              <a:spcAft>
                <a:spcPts val="0"/>
              </a:spcAft>
              <a:buClr>
                <a:srgbClr val="000000"/>
              </a:buClr>
              <a:buSzPts val="1400"/>
              <a:buFont typeface="Poppins Medium"/>
              <a:buChar char="•"/>
            </a:pPr>
            <a:r>
              <a:rPr lang="ru-RU" sz="1400">
                <a:solidFill>
                  <a:srgbClr val="000000"/>
                </a:solidFill>
                <a:latin typeface="Poppins Medium"/>
                <a:ea typeface="Poppins Medium"/>
                <a:cs typeface="Poppins Medium"/>
                <a:sym typeface="Poppins Medium"/>
              </a:rPr>
              <a:t>We could have considered adding a sentiment analysis by including industry updates and news articles </a:t>
            </a:r>
            <a:endParaRPr sz="700">
              <a:solidFill>
                <a:srgbClr val="000000"/>
              </a:solidFill>
            </a:endParaRPr>
          </a:p>
        </p:txBody>
      </p:sp>
      <p:sp>
        <p:nvSpPr>
          <p:cNvPr id="281" name="Google Shape;281;gad7c383f8e_8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2ea07d969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7" name="Google Shape;287;ga2ea07d96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ad7c383f8e_8_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ad7c383f8e_8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This slide summarises our approach which we will delve into more detail through the course of the presentation</a:t>
            </a:r>
            <a:endParaRPr/>
          </a:p>
        </p:txBody>
      </p:sp>
      <p:sp>
        <p:nvSpPr>
          <p:cNvPr id="57" name="Google Shape;57;gad7c383f8e_8_18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2ea075a65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85750" lvl="0" marL="457200" rtl="0" algn="l">
              <a:spcBef>
                <a:spcPts val="0"/>
              </a:spcBef>
              <a:spcAft>
                <a:spcPts val="0"/>
              </a:spcAft>
              <a:buSzPts val="900"/>
              <a:buFont typeface="Poppins Medium"/>
              <a:buChar char="-"/>
            </a:pPr>
            <a:r>
              <a:rPr lang="ru-RU" sz="1100">
                <a:solidFill>
                  <a:srgbClr val="000000"/>
                </a:solidFill>
                <a:latin typeface="Poppins Medium"/>
                <a:ea typeface="Poppins Medium"/>
                <a:cs typeface="Poppins Medium"/>
                <a:sym typeface="Poppins Medium"/>
              </a:rPr>
              <a:t>We initially investigated 4 commodities, corn, cocoa, sugar and soy and decided to use Corn due to the fact that its the most</a:t>
            </a:r>
            <a:endParaRPr sz="1100">
              <a:solidFill>
                <a:srgbClr val="000000"/>
              </a:solidFill>
              <a:latin typeface="Poppins Medium"/>
              <a:ea typeface="Poppins Medium"/>
              <a:cs typeface="Poppins Medium"/>
              <a:sym typeface="Poppins Medium"/>
            </a:endParaRPr>
          </a:p>
          <a:p>
            <a:pPr indent="-285750" lvl="1" marL="914400" rtl="0" algn="l">
              <a:spcBef>
                <a:spcPts val="0"/>
              </a:spcBef>
              <a:spcAft>
                <a:spcPts val="0"/>
              </a:spcAft>
              <a:buSzPts val="900"/>
              <a:buFont typeface="Poppins Medium"/>
              <a:buChar char="-"/>
            </a:pPr>
            <a:r>
              <a:rPr lang="ru-RU" sz="1100">
                <a:solidFill>
                  <a:srgbClr val="000000"/>
                </a:solidFill>
                <a:latin typeface="Poppins Medium"/>
                <a:ea typeface="Poppins Medium"/>
                <a:cs typeface="Poppins Medium"/>
                <a:sym typeface="Poppins Medium"/>
              </a:rPr>
              <a:t>Dominant grain grown in the world</a:t>
            </a:r>
            <a:endParaRPr sz="1100">
              <a:solidFill>
                <a:srgbClr val="000000"/>
              </a:solidFill>
              <a:latin typeface="Poppins Medium"/>
              <a:ea typeface="Poppins Medium"/>
              <a:cs typeface="Poppins Medium"/>
              <a:sym typeface="Poppins Medium"/>
            </a:endParaRPr>
          </a:p>
          <a:p>
            <a:pPr indent="-298450" lvl="1" marL="914400" rtl="0" algn="l">
              <a:spcBef>
                <a:spcPts val="0"/>
              </a:spcBef>
              <a:spcAft>
                <a:spcPts val="0"/>
              </a:spcAft>
              <a:buClr>
                <a:srgbClr val="000000"/>
              </a:buClr>
              <a:buSzPts val="1100"/>
              <a:buFont typeface="Poppins Medium"/>
              <a:buChar char="-"/>
            </a:pPr>
            <a:r>
              <a:rPr lang="ru-RU" sz="1100">
                <a:solidFill>
                  <a:srgbClr val="000000"/>
                </a:solidFill>
                <a:latin typeface="Poppins Medium"/>
                <a:ea typeface="Poppins Medium"/>
                <a:cs typeface="Poppins Medium"/>
                <a:sym typeface="Poppins Medium"/>
              </a:rPr>
              <a:t>The US is leading producer and top consumer of corn worldwide and is traded on the Chigago Board of Exchange - so this made our data journey easier, limiting it to the states</a:t>
            </a:r>
            <a:endParaRPr sz="1100">
              <a:solidFill>
                <a:srgbClr val="000000"/>
              </a:solidFill>
              <a:latin typeface="Poppins Medium"/>
              <a:ea typeface="Poppins Medium"/>
              <a:cs typeface="Poppins Medium"/>
              <a:sym typeface="Poppins Medium"/>
            </a:endParaRPr>
          </a:p>
          <a:p>
            <a:pPr indent="-285750" lvl="0" marL="457200" rtl="0" algn="l">
              <a:spcBef>
                <a:spcPts val="0"/>
              </a:spcBef>
              <a:spcAft>
                <a:spcPts val="0"/>
              </a:spcAft>
              <a:buSzPts val="900"/>
              <a:buFont typeface="Poppins Medium"/>
              <a:buChar char="-"/>
            </a:pPr>
            <a:r>
              <a:rPr lang="ru-RU" sz="1100">
                <a:solidFill>
                  <a:srgbClr val="000000"/>
                </a:solidFill>
                <a:latin typeface="Poppins Medium"/>
                <a:ea typeface="Poppins Medium"/>
                <a:cs typeface="Poppins Medium"/>
                <a:sym typeface="Poppins Medium"/>
              </a:rPr>
              <a:t>Corn plays an important role in the global economy and as most of you have learnt in Economics 101, the price of commodities is based on Supply and demand</a:t>
            </a:r>
            <a:endParaRPr sz="1100">
              <a:solidFill>
                <a:srgbClr val="000000"/>
              </a:solidFill>
              <a:latin typeface="Poppins Medium"/>
              <a:ea typeface="Poppins Medium"/>
              <a:cs typeface="Poppins Medium"/>
              <a:sym typeface="Poppins Medium"/>
            </a:endParaRPr>
          </a:p>
          <a:p>
            <a:pPr indent="0" lvl="0" marL="457200" rtl="0" algn="l">
              <a:spcBef>
                <a:spcPts val="0"/>
              </a:spcBef>
              <a:spcAft>
                <a:spcPts val="0"/>
              </a:spcAft>
              <a:buNone/>
            </a:pPr>
            <a:r>
              <a:t/>
            </a:r>
            <a:endParaRPr sz="1100">
              <a:solidFill>
                <a:srgbClr val="000000"/>
              </a:solidFill>
              <a:latin typeface="Poppins Medium"/>
              <a:ea typeface="Poppins Medium"/>
              <a:cs typeface="Poppins Medium"/>
              <a:sym typeface="Poppins Medium"/>
            </a:endParaRPr>
          </a:p>
          <a:p>
            <a:pPr indent="-285750" lvl="0" marL="457200" rtl="0" algn="l">
              <a:spcBef>
                <a:spcPts val="0"/>
              </a:spcBef>
              <a:spcAft>
                <a:spcPts val="0"/>
              </a:spcAft>
              <a:buSzPts val="900"/>
              <a:buFont typeface="Poppins Medium"/>
              <a:buChar char="-"/>
            </a:pPr>
            <a:r>
              <a:rPr lang="ru-RU" sz="1100">
                <a:solidFill>
                  <a:srgbClr val="000000"/>
                </a:solidFill>
                <a:latin typeface="Poppins Medium"/>
                <a:ea typeface="Poppins Medium"/>
                <a:cs typeface="Poppins Medium"/>
                <a:sym typeface="Poppins Medium"/>
              </a:rPr>
              <a:t>On the supply side, you have stock in storage, production and imports</a:t>
            </a:r>
            <a:endParaRPr sz="1100">
              <a:solidFill>
                <a:srgbClr val="000000"/>
              </a:solidFill>
              <a:latin typeface="Poppins Medium"/>
              <a:ea typeface="Poppins Medium"/>
              <a:cs typeface="Poppins Medium"/>
              <a:sym typeface="Poppins Medium"/>
            </a:endParaRPr>
          </a:p>
          <a:p>
            <a:pPr indent="-298450" lvl="0" marL="457200" rtl="0" algn="l">
              <a:spcBef>
                <a:spcPts val="0"/>
              </a:spcBef>
              <a:spcAft>
                <a:spcPts val="0"/>
              </a:spcAft>
              <a:buClr>
                <a:srgbClr val="000000"/>
              </a:buClr>
              <a:buSzPts val="1100"/>
              <a:buFont typeface="Poppins Medium"/>
              <a:buChar char="-"/>
            </a:pPr>
            <a:r>
              <a:rPr lang="ru-RU" sz="1100">
                <a:solidFill>
                  <a:srgbClr val="000000"/>
                </a:solidFill>
                <a:latin typeface="Poppins Medium"/>
                <a:ea typeface="Poppins Medium"/>
                <a:cs typeface="Poppins Medium"/>
                <a:sym typeface="Poppins Medium"/>
              </a:rPr>
              <a:t>On the demand side, it is used for exports, animal feed, food and roughly 40% is used for ethanol production</a:t>
            </a:r>
            <a:endParaRPr sz="1100">
              <a:solidFill>
                <a:srgbClr val="000000"/>
              </a:solidFill>
              <a:latin typeface="Poppins Medium"/>
              <a:ea typeface="Poppins Medium"/>
              <a:cs typeface="Poppins Medium"/>
              <a:sym typeface="Poppins Medium"/>
            </a:endParaRPr>
          </a:p>
          <a:p>
            <a:pPr indent="0" lvl="0" marL="457200" rtl="0" algn="l">
              <a:spcBef>
                <a:spcPts val="0"/>
              </a:spcBef>
              <a:spcAft>
                <a:spcPts val="0"/>
              </a:spcAft>
              <a:buNone/>
            </a:pPr>
            <a:r>
              <a:t/>
            </a:r>
            <a:endParaRPr sz="1100">
              <a:solidFill>
                <a:srgbClr val="000000"/>
              </a:solidFill>
              <a:latin typeface="Poppins Medium"/>
              <a:ea typeface="Poppins Medium"/>
              <a:cs typeface="Poppins Medium"/>
              <a:sym typeface="Poppins Medium"/>
            </a:endParaRPr>
          </a:p>
          <a:p>
            <a:pPr indent="-285750" lvl="0" marL="457200" rtl="0" algn="l">
              <a:spcBef>
                <a:spcPts val="0"/>
              </a:spcBef>
              <a:spcAft>
                <a:spcPts val="0"/>
              </a:spcAft>
              <a:buSzPts val="900"/>
              <a:buFont typeface="Poppins Medium"/>
              <a:buChar char="-"/>
            </a:pPr>
            <a:r>
              <a:rPr lang="ru-RU" sz="1100">
                <a:solidFill>
                  <a:srgbClr val="000000"/>
                </a:solidFill>
                <a:latin typeface="Poppins Medium"/>
                <a:ea typeface="Poppins Medium"/>
                <a:cs typeface="Poppins Medium"/>
                <a:sym typeface="Poppins Medium"/>
              </a:rPr>
              <a:t>Weather plays an important role in crop production. This is especially true in regard to planting and harvest dates, both of which impact the total size of the crop</a:t>
            </a:r>
            <a:endParaRPr sz="1100">
              <a:solidFill>
                <a:srgbClr val="000000"/>
              </a:solidFill>
              <a:latin typeface="Poppins Medium"/>
              <a:ea typeface="Poppins Medium"/>
              <a:cs typeface="Poppins Medium"/>
              <a:sym typeface="Poppins Medium"/>
            </a:endParaRPr>
          </a:p>
          <a:p>
            <a:pPr indent="-285750" lvl="0" marL="457200" rtl="0" algn="l">
              <a:spcBef>
                <a:spcPts val="0"/>
              </a:spcBef>
              <a:spcAft>
                <a:spcPts val="0"/>
              </a:spcAft>
              <a:buSzPts val="900"/>
              <a:buFont typeface="Poppins Medium"/>
              <a:buChar char="-"/>
            </a:pPr>
            <a:r>
              <a:rPr lang="ru-RU" sz="1100">
                <a:solidFill>
                  <a:srgbClr val="000000"/>
                </a:solidFill>
                <a:latin typeface="Poppins Medium"/>
                <a:ea typeface="Poppins Medium"/>
                <a:cs typeface="Poppins Medium"/>
                <a:sym typeface="Poppins Medium"/>
              </a:rPr>
              <a:t>Late June or early July - corn hits yearly peak prices with high volatility</a:t>
            </a:r>
            <a:endParaRPr sz="1100">
              <a:solidFill>
                <a:srgbClr val="000000"/>
              </a:solidFill>
              <a:latin typeface="Poppins Medium"/>
              <a:ea typeface="Poppins Medium"/>
              <a:cs typeface="Poppins Medium"/>
              <a:sym typeface="Poppins Medium"/>
            </a:endParaRPr>
          </a:p>
          <a:p>
            <a:pPr indent="-285750" lvl="0" marL="457200" rtl="0" algn="l">
              <a:spcBef>
                <a:spcPts val="0"/>
              </a:spcBef>
              <a:spcAft>
                <a:spcPts val="0"/>
              </a:spcAft>
              <a:buSzPts val="900"/>
              <a:buFont typeface="Poppins Medium"/>
              <a:buChar char="-"/>
            </a:pPr>
            <a:r>
              <a:rPr lang="ru-RU" sz="1100">
                <a:solidFill>
                  <a:srgbClr val="000000"/>
                </a:solidFill>
                <a:latin typeface="Poppins Medium"/>
                <a:ea typeface="Poppins Medium"/>
                <a:cs typeface="Poppins Medium"/>
                <a:sym typeface="Poppins Medium"/>
              </a:rPr>
              <a:t>November - harvest time - corn hits yearly lowest price, thereafter during winter corn prices has least volatility</a:t>
            </a:r>
            <a:endParaRPr sz="1100">
              <a:solidFill>
                <a:srgbClr val="000000"/>
              </a:solidFill>
              <a:latin typeface="Poppins Medium"/>
              <a:ea typeface="Poppins Medium"/>
              <a:cs typeface="Poppins Medium"/>
              <a:sym typeface="Poppins Medium"/>
            </a:endParaRPr>
          </a:p>
          <a:p>
            <a:pPr indent="0" lvl="0" marL="0" rtl="0" algn="l">
              <a:spcBef>
                <a:spcPts val="0"/>
              </a:spcBef>
              <a:spcAft>
                <a:spcPts val="0"/>
              </a:spcAft>
              <a:buNone/>
            </a:pPr>
            <a:r>
              <a:t/>
            </a:r>
            <a:endParaRPr sz="1000">
              <a:solidFill>
                <a:srgbClr val="000000"/>
              </a:solidFill>
              <a:latin typeface="Poppins Medium"/>
              <a:ea typeface="Poppins Medium"/>
              <a:cs typeface="Poppins Medium"/>
              <a:sym typeface="Poppins Medium"/>
            </a:endParaRPr>
          </a:p>
          <a:p>
            <a:pPr indent="-254000" lvl="0" marL="457200" rtl="0" algn="l">
              <a:spcBef>
                <a:spcPts val="360"/>
              </a:spcBef>
              <a:spcAft>
                <a:spcPts val="0"/>
              </a:spcAft>
              <a:buSzPts val="400"/>
              <a:buChar char="-"/>
            </a:pPr>
            <a:r>
              <a:t/>
            </a:r>
            <a:endParaRPr sz="200">
              <a:solidFill>
                <a:srgbClr val="000000"/>
              </a:solidFill>
            </a:endParaRPr>
          </a:p>
        </p:txBody>
      </p:sp>
      <p:sp>
        <p:nvSpPr>
          <p:cNvPr id="158" name="Google Shape;158;ga2ea075a65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d7c383f8e_3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ru-RU"/>
              <a:t>US Corn price - www.macrotrends.net</a:t>
            </a:r>
            <a:endParaRPr/>
          </a:p>
          <a:p>
            <a:pPr indent="-317500" lvl="0" marL="457200" rtl="0" algn="l">
              <a:spcBef>
                <a:spcPts val="0"/>
              </a:spcBef>
              <a:spcAft>
                <a:spcPts val="0"/>
              </a:spcAft>
              <a:buSzPts val="1400"/>
              <a:buChar char="-"/>
            </a:pPr>
            <a:r>
              <a:rPr lang="ru-RU"/>
              <a:t>Ethanol futures - YahooFinance API</a:t>
            </a:r>
            <a:endParaRPr/>
          </a:p>
          <a:p>
            <a:pPr indent="-317500" lvl="0" marL="457200" rtl="0" algn="l">
              <a:spcBef>
                <a:spcPts val="0"/>
              </a:spcBef>
              <a:spcAft>
                <a:spcPts val="0"/>
              </a:spcAft>
              <a:buSzPts val="1400"/>
              <a:buChar char="-"/>
            </a:pPr>
            <a:r>
              <a:rPr lang="ru-RU"/>
              <a:t>USD Index - YahooFinance API</a:t>
            </a:r>
            <a:endParaRPr/>
          </a:p>
          <a:p>
            <a:pPr indent="-317500" lvl="0" marL="457200" rtl="0" algn="l">
              <a:spcBef>
                <a:spcPts val="0"/>
              </a:spcBef>
              <a:spcAft>
                <a:spcPts val="0"/>
              </a:spcAft>
              <a:buSzPts val="1400"/>
              <a:buChar char="-"/>
            </a:pPr>
            <a:r>
              <a:rPr lang="ru-RU"/>
              <a:t>China Imports - www.indexmundi.com</a:t>
            </a:r>
            <a:endParaRPr/>
          </a:p>
          <a:p>
            <a:pPr indent="-317500" lvl="0" marL="457200" rtl="0" algn="l">
              <a:spcBef>
                <a:spcPts val="0"/>
              </a:spcBef>
              <a:spcAft>
                <a:spcPts val="0"/>
              </a:spcAft>
              <a:buSzPts val="1400"/>
              <a:buChar char="-"/>
            </a:pPr>
            <a:r>
              <a:rPr lang="ru-RU"/>
              <a:t>China Inflation Rates - www.inflation.eu</a:t>
            </a:r>
            <a:endParaRPr/>
          </a:p>
          <a:p>
            <a:pPr indent="-317500" lvl="0" marL="457200" rtl="0" algn="l">
              <a:spcBef>
                <a:spcPts val="0"/>
              </a:spcBef>
              <a:spcAft>
                <a:spcPts val="0"/>
              </a:spcAft>
              <a:buSzPts val="1400"/>
              <a:buChar char="-"/>
            </a:pPr>
            <a:r>
              <a:rPr lang="ru-RU"/>
              <a:t>US Inflation Rates  - www.usinflationcalculator.com</a:t>
            </a:r>
            <a:endParaRPr/>
          </a:p>
        </p:txBody>
      </p:sp>
      <p:sp>
        <p:nvSpPr>
          <p:cNvPr id="165" name="Google Shape;165;gad7c383f8e_3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2ea075a65_1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ga2ea075a65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2ea075a65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ga2ea075a65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2ea075a6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ga2ea075a6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2ea075a65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ga2ea075a65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2ea075a65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ga2ea075a65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5"/>
          <p:cNvSpPr txBox="1"/>
          <p:nvPr>
            <p:ph type="ctrTitle"/>
          </p:nvPr>
        </p:nvSpPr>
        <p:spPr>
          <a:xfrm>
            <a:off x="684213" y="3789363"/>
            <a:ext cx="3455987" cy="1152525"/>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lvl1pPr lvl="0" algn="l">
              <a:spcBef>
                <a:spcPts val="0"/>
              </a:spcBef>
              <a:spcAft>
                <a:spcPts val="0"/>
              </a:spcAft>
              <a:buSzPts val="1400"/>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
          <p:cNvSpPr txBox="1"/>
          <p:nvPr>
            <p:ph idx="1" type="subTitle"/>
          </p:nvPr>
        </p:nvSpPr>
        <p:spPr>
          <a:xfrm>
            <a:off x="5795963" y="4005263"/>
            <a:ext cx="2809875" cy="792162"/>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lvl1pPr lvl="0" algn="r">
              <a:spcBef>
                <a:spcPts val="320"/>
              </a:spcBef>
              <a:spcAft>
                <a:spcPts val="0"/>
              </a:spcAft>
              <a:buClr>
                <a:schemeClr val="lt1"/>
              </a:buClr>
              <a:buSzPts val="1600"/>
              <a:buFont typeface="Poppins Medium"/>
              <a:buNone/>
              <a:defRPr sz="1600"/>
            </a:lvl1pPr>
            <a:lvl2pPr lvl="1" algn="l">
              <a:spcBef>
                <a:spcPts val="360"/>
              </a:spcBef>
              <a:spcAft>
                <a:spcPts val="0"/>
              </a:spcAft>
              <a:buClr>
                <a:schemeClr val="lt1"/>
              </a:buClr>
              <a:buSzPts val="1800"/>
              <a:buChar char="–"/>
              <a:defRPr/>
            </a:lvl2pPr>
            <a:lvl3pPr lvl="2" algn="l">
              <a:spcBef>
                <a:spcPts val="360"/>
              </a:spcBef>
              <a:spcAft>
                <a:spcPts val="0"/>
              </a:spcAft>
              <a:buClr>
                <a:schemeClr val="lt1"/>
              </a:buClr>
              <a:buSzPts val="1800"/>
              <a:buChar char="•"/>
              <a:defRPr/>
            </a:lvl3pPr>
            <a:lvl4pPr lvl="3" algn="l">
              <a:spcBef>
                <a:spcPts val="360"/>
              </a:spcBef>
              <a:spcAft>
                <a:spcPts val="0"/>
              </a:spcAft>
              <a:buClr>
                <a:schemeClr val="lt1"/>
              </a:buClr>
              <a:buSzPts val="1800"/>
              <a:buChar char="–"/>
              <a:defRPr/>
            </a:lvl4pPr>
            <a:lvl5pPr lvl="4" algn="l">
              <a:spcBef>
                <a:spcPts val="360"/>
              </a:spcBef>
              <a:spcAft>
                <a:spcPts val="0"/>
              </a:spcAft>
              <a:buClr>
                <a:schemeClr val="lt1"/>
              </a:buClr>
              <a:buSzPts val="1800"/>
              <a:buChar char="»"/>
              <a:defRPr/>
            </a:lvl5pPr>
            <a:lvl6pPr lvl="5" algn="l">
              <a:spcBef>
                <a:spcPts val="360"/>
              </a:spcBef>
              <a:spcAft>
                <a:spcPts val="0"/>
              </a:spcAft>
              <a:buClr>
                <a:schemeClr val="lt1"/>
              </a:buClr>
              <a:buSzPts val="1800"/>
              <a:buChar char="»"/>
              <a:defRPr/>
            </a:lvl6pPr>
            <a:lvl7pPr lvl="6" algn="l">
              <a:spcBef>
                <a:spcPts val="360"/>
              </a:spcBef>
              <a:spcAft>
                <a:spcPts val="0"/>
              </a:spcAft>
              <a:buClr>
                <a:schemeClr val="lt1"/>
              </a:buClr>
              <a:buSzPts val="1800"/>
              <a:buChar char="»"/>
              <a:defRPr/>
            </a:lvl7pPr>
            <a:lvl8pPr lvl="7" algn="l">
              <a:spcBef>
                <a:spcPts val="360"/>
              </a:spcBef>
              <a:spcAft>
                <a:spcPts val="0"/>
              </a:spcAft>
              <a:buClr>
                <a:schemeClr val="lt1"/>
              </a:buClr>
              <a:buSzPts val="1800"/>
              <a:buChar char="»"/>
              <a:defRPr/>
            </a:lvl8pPr>
            <a:lvl9pPr lvl="8" algn="l">
              <a:spcBef>
                <a:spcPts val="36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42" name="Shape 42"/>
        <p:cNvGrpSpPr/>
        <p:nvPr/>
      </p:nvGrpSpPr>
      <p:grpSpPr>
        <a:xfrm>
          <a:off x="0" y="0"/>
          <a:ext cx="0" cy="0"/>
          <a:chOff x="0" y="0"/>
          <a:chExt cx="0" cy="0"/>
        </a:xfrm>
      </p:grpSpPr>
      <p:sp>
        <p:nvSpPr>
          <p:cNvPr id="43" name="Google Shape;43;p16"/>
          <p:cNvSpPr txBox="1"/>
          <p:nvPr>
            <p:ph type="title"/>
          </p:nvPr>
        </p:nvSpPr>
        <p:spPr>
          <a:xfrm>
            <a:off x="541338" y="1270000"/>
            <a:ext cx="8278812" cy="7191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 type="body"/>
          </p:nvPr>
        </p:nvSpPr>
        <p:spPr>
          <a:xfrm rot="5400000">
            <a:off x="2520950" y="152400"/>
            <a:ext cx="4318000" cy="8280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45" name="Shape 45"/>
        <p:cNvGrpSpPr/>
        <p:nvPr/>
      </p:nvGrpSpPr>
      <p:grpSpPr>
        <a:xfrm>
          <a:off x="0" y="0"/>
          <a:ext cx="0" cy="0"/>
          <a:chOff x="0" y="0"/>
          <a:chExt cx="0" cy="0"/>
        </a:xfrm>
      </p:grpSpPr>
      <p:sp>
        <p:nvSpPr>
          <p:cNvPr id="46" name="Google Shape;46;p17"/>
          <p:cNvSpPr txBox="1"/>
          <p:nvPr>
            <p:ph type="title"/>
          </p:nvPr>
        </p:nvSpPr>
        <p:spPr>
          <a:xfrm rot="5400000">
            <a:off x="5194300" y="2825750"/>
            <a:ext cx="5181600" cy="207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 type="body"/>
          </p:nvPr>
        </p:nvSpPr>
        <p:spPr>
          <a:xfrm rot="5400000">
            <a:off x="977900" y="831850"/>
            <a:ext cx="5181600" cy="6057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6"/>
          <p:cNvSpPr txBox="1"/>
          <p:nvPr>
            <p:ph type="title"/>
          </p:nvPr>
        </p:nvSpPr>
        <p:spPr>
          <a:xfrm>
            <a:off x="541338" y="1270000"/>
            <a:ext cx="8278812" cy="7191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 type="body"/>
          </p:nvPr>
        </p:nvSpPr>
        <p:spPr>
          <a:xfrm>
            <a:off x="539750" y="2133600"/>
            <a:ext cx="8280400" cy="431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8" name="Shape 18"/>
        <p:cNvGrpSpPr/>
        <p:nvPr/>
      </p:nvGrpSpPr>
      <p:grpSpPr>
        <a:xfrm>
          <a:off x="0" y="0"/>
          <a:ext cx="0" cy="0"/>
          <a:chOff x="0" y="0"/>
          <a:chExt cx="0" cy="0"/>
        </a:xfrm>
      </p:grpSpPr>
      <p:sp>
        <p:nvSpPr>
          <p:cNvPr id="19" name="Google Shape;19;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lt1"/>
              </a:buClr>
              <a:buSzPts val="2000"/>
              <a:buFont typeface="Poppins Medium"/>
              <a:buNone/>
              <a:defRPr sz="2000"/>
            </a:lvl1pPr>
            <a:lvl2pPr indent="-228600" lvl="1" marL="914400" algn="l">
              <a:spcBef>
                <a:spcPts val="360"/>
              </a:spcBef>
              <a:spcAft>
                <a:spcPts val="0"/>
              </a:spcAft>
              <a:buClr>
                <a:schemeClr val="lt1"/>
              </a:buClr>
              <a:buSzPts val="1800"/>
              <a:buFont typeface="Poppins Medium"/>
              <a:buNone/>
              <a:defRPr sz="1800"/>
            </a:lvl2pPr>
            <a:lvl3pPr indent="-228600" lvl="2" marL="1371600" algn="l">
              <a:spcBef>
                <a:spcPts val="320"/>
              </a:spcBef>
              <a:spcAft>
                <a:spcPts val="0"/>
              </a:spcAft>
              <a:buClr>
                <a:schemeClr val="lt1"/>
              </a:buClr>
              <a:buSzPts val="1600"/>
              <a:buFont typeface="Poppins Medium"/>
              <a:buNone/>
              <a:defRPr sz="1600"/>
            </a:lvl3pPr>
            <a:lvl4pPr indent="-228600" lvl="3" marL="1828800" algn="l">
              <a:spcBef>
                <a:spcPts val="280"/>
              </a:spcBef>
              <a:spcAft>
                <a:spcPts val="0"/>
              </a:spcAft>
              <a:buClr>
                <a:schemeClr val="lt1"/>
              </a:buClr>
              <a:buSzPts val="1400"/>
              <a:buFont typeface="Poppins Medium"/>
              <a:buNone/>
              <a:defRPr sz="1400"/>
            </a:lvl4pPr>
            <a:lvl5pPr indent="-228600" lvl="4" marL="2286000" algn="l">
              <a:spcBef>
                <a:spcPts val="280"/>
              </a:spcBef>
              <a:spcAft>
                <a:spcPts val="0"/>
              </a:spcAft>
              <a:buClr>
                <a:schemeClr val="lt1"/>
              </a:buClr>
              <a:buSzPts val="1400"/>
              <a:buFont typeface="Poppins Medium"/>
              <a:buNone/>
              <a:defRPr sz="1400"/>
            </a:lvl5pPr>
            <a:lvl6pPr indent="-228600" lvl="5" marL="2743200" algn="l">
              <a:spcBef>
                <a:spcPts val="280"/>
              </a:spcBef>
              <a:spcAft>
                <a:spcPts val="0"/>
              </a:spcAft>
              <a:buClr>
                <a:schemeClr val="lt1"/>
              </a:buClr>
              <a:buSzPts val="1400"/>
              <a:buFont typeface="Poppins Medium"/>
              <a:buNone/>
              <a:defRPr sz="1400"/>
            </a:lvl6pPr>
            <a:lvl7pPr indent="-228600" lvl="6" marL="3200400" algn="l">
              <a:spcBef>
                <a:spcPts val="280"/>
              </a:spcBef>
              <a:spcAft>
                <a:spcPts val="0"/>
              </a:spcAft>
              <a:buClr>
                <a:schemeClr val="lt1"/>
              </a:buClr>
              <a:buSzPts val="1400"/>
              <a:buFont typeface="Poppins Medium"/>
              <a:buNone/>
              <a:defRPr sz="1400"/>
            </a:lvl7pPr>
            <a:lvl8pPr indent="-228600" lvl="7" marL="3657600" algn="l">
              <a:spcBef>
                <a:spcPts val="280"/>
              </a:spcBef>
              <a:spcAft>
                <a:spcPts val="0"/>
              </a:spcAft>
              <a:buClr>
                <a:schemeClr val="lt1"/>
              </a:buClr>
              <a:buSzPts val="1400"/>
              <a:buFont typeface="Poppins Medium"/>
              <a:buNone/>
              <a:defRPr sz="1400"/>
            </a:lvl8pPr>
            <a:lvl9pPr indent="-228600" lvl="8" marL="4114800" algn="l">
              <a:spcBef>
                <a:spcPts val="280"/>
              </a:spcBef>
              <a:spcAft>
                <a:spcPts val="0"/>
              </a:spcAft>
              <a:buClr>
                <a:schemeClr val="lt1"/>
              </a:buClr>
              <a:buSzPts val="1400"/>
              <a:buFont typeface="Poppins Medium"/>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1" name="Shape 21"/>
        <p:cNvGrpSpPr/>
        <p:nvPr/>
      </p:nvGrpSpPr>
      <p:grpSpPr>
        <a:xfrm>
          <a:off x="0" y="0"/>
          <a:ext cx="0" cy="0"/>
          <a:chOff x="0" y="0"/>
          <a:chExt cx="0" cy="0"/>
        </a:xfrm>
      </p:grpSpPr>
      <p:sp>
        <p:nvSpPr>
          <p:cNvPr id="22" name="Google Shape;22;p10"/>
          <p:cNvSpPr txBox="1"/>
          <p:nvPr>
            <p:ph type="title"/>
          </p:nvPr>
        </p:nvSpPr>
        <p:spPr>
          <a:xfrm>
            <a:off x="541338" y="1270000"/>
            <a:ext cx="8278812" cy="7191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 type="body"/>
          </p:nvPr>
        </p:nvSpPr>
        <p:spPr>
          <a:xfrm>
            <a:off x="539750" y="2133600"/>
            <a:ext cx="4064000" cy="4318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Poppins Medium"/>
              <a:buChar char="•"/>
              <a:defRPr sz="2800"/>
            </a:lvl1pPr>
            <a:lvl2pPr indent="-381000" lvl="1" marL="914400" algn="l">
              <a:spcBef>
                <a:spcPts val="480"/>
              </a:spcBef>
              <a:spcAft>
                <a:spcPts val="0"/>
              </a:spcAft>
              <a:buClr>
                <a:schemeClr val="lt1"/>
              </a:buClr>
              <a:buSzPts val="2400"/>
              <a:buFont typeface="Poppins Medium"/>
              <a:buChar char="–"/>
              <a:defRPr sz="2400"/>
            </a:lvl2pPr>
            <a:lvl3pPr indent="-355600" lvl="2" marL="1371600" algn="l">
              <a:spcBef>
                <a:spcPts val="400"/>
              </a:spcBef>
              <a:spcAft>
                <a:spcPts val="0"/>
              </a:spcAft>
              <a:buClr>
                <a:schemeClr val="lt1"/>
              </a:buClr>
              <a:buSzPts val="2000"/>
              <a:buFont typeface="Poppins Medium"/>
              <a:buChar char="•"/>
              <a:defRPr sz="2000"/>
            </a:lvl3pPr>
            <a:lvl4pPr indent="-342900" lvl="3" marL="1828800" algn="l">
              <a:spcBef>
                <a:spcPts val="360"/>
              </a:spcBef>
              <a:spcAft>
                <a:spcPts val="0"/>
              </a:spcAft>
              <a:buClr>
                <a:schemeClr val="lt1"/>
              </a:buClr>
              <a:buSzPts val="1800"/>
              <a:buFont typeface="Poppins Medium"/>
              <a:buChar char="–"/>
              <a:defRPr sz="1800"/>
            </a:lvl4pPr>
            <a:lvl5pPr indent="-342900" lvl="4" marL="2286000" algn="l">
              <a:spcBef>
                <a:spcPts val="360"/>
              </a:spcBef>
              <a:spcAft>
                <a:spcPts val="0"/>
              </a:spcAft>
              <a:buClr>
                <a:schemeClr val="lt1"/>
              </a:buClr>
              <a:buSzPts val="1800"/>
              <a:buFont typeface="Poppins Medium"/>
              <a:buChar char="»"/>
              <a:defRPr sz="1800"/>
            </a:lvl5pPr>
            <a:lvl6pPr indent="-342900" lvl="5" marL="2743200" algn="l">
              <a:spcBef>
                <a:spcPts val="360"/>
              </a:spcBef>
              <a:spcAft>
                <a:spcPts val="0"/>
              </a:spcAft>
              <a:buClr>
                <a:schemeClr val="lt1"/>
              </a:buClr>
              <a:buSzPts val="1800"/>
              <a:buFont typeface="Poppins Medium"/>
              <a:buChar char="»"/>
              <a:defRPr sz="1800"/>
            </a:lvl6pPr>
            <a:lvl7pPr indent="-342900" lvl="6" marL="3200400" algn="l">
              <a:spcBef>
                <a:spcPts val="360"/>
              </a:spcBef>
              <a:spcAft>
                <a:spcPts val="0"/>
              </a:spcAft>
              <a:buClr>
                <a:schemeClr val="lt1"/>
              </a:buClr>
              <a:buSzPts val="1800"/>
              <a:buFont typeface="Poppins Medium"/>
              <a:buChar char="»"/>
              <a:defRPr sz="1800"/>
            </a:lvl7pPr>
            <a:lvl8pPr indent="-342900" lvl="7" marL="3657600" algn="l">
              <a:spcBef>
                <a:spcPts val="360"/>
              </a:spcBef>
              <a:spcAft>
                <a:spcPts val="0"/>
              </a:spcAft>
              <a:buClr>
                <a:schemeClr val="lt1"/>
              </a:buClr>
              <a:buSzPts val="1800"/>
              <a:buFont typeface="Poppins Medium"/>
              <a:buChar char="»"/>
              <a:defRPr sz="1800"/>
            </a:lvl8pPr>
            <a:lvl9pPr indent="-342900" lvl="8" marL="4114800" algn="l">
              <a:spcBef>
                <a:spcPts val="360"/>
              </a:spcBef>
              <a:spcAft>
                <a:spcPts val="0"/>
              </a:spcAft>
              <a:buClr>
                <a:schemeClr val="lt1"/>
              </a:buClr>
              <a:buSzPts val="1800"/>
              <a:buFont typeface="Poppins Medium"/>
              <a:buChar char="»"/>
              <a:defRPr sz="1800"/>
            </a:lvl9pPr>
          </a:lstStyle>
          <a:p/>
        </p:txBody>
      </p:sp>
      <p:sp>
        <p:nvSpPr>
          <p:cNvPr id="24" name="Google Shape;24;p10"/>
          <p:cNvSpPr txBox="1"/>
          <p:nvPr>
            <p:ph idx="2" type="body"/>
          </p:nvPr>
        </p:nvSpPr>
        <p:spPr>
          <a:xfrm>
            <a:off x="4756150" y="2133600"/>
            <a:ext cx="4064000" cy="4318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Poppins Medium"/>
              <a:buChar char="•"/>
              <a:defRPr sz="2800"/>
            </a:lvl1pPr>
            <a:lvl2pPr indent="-381000" lvl="1" marL="914400" algn="l">
              <a:spcBef>
                <a:spcPts val="480"/>
              </a:spcBef>
              <a:spcAft>
                <a:spcPts val="0"/>
              </a:spcAft>
              <a:buClr>
                <a:schemeClr val="lt1"/>
              </a:buClr>
              <a:buSzPts val="2400"/>
              <a:buFont typeface="Poppins Medium"/>
              <a:buChar char="–"/>
              <a:defRPr sz="2400"/>
            </a:lvl2pPr>
            <a:lvl3pPr indent="-355600" lvl="2" marL="1371600" algn="l">
              <a:spcBef>
                <a:spcPts val="400"/>
              </a:spcBef>
              <a:spcAft>
                <a:spcPts val="0"/>
              </a:spcAft>
              <a:buClr>
                <a:schemeClr val="lt1"/>
              </a:buClr>
              <a:buSzPts val="2000"/>
              <a:buFont typeface="Poppins Medium"/>
              <a:buChar char="•"/>
              <a:defRPr sz="2000"/>
            </a:lvl3pPr>
            <a:lvl4pPr indent="-342900" lvl="3" marL="1828800" algn="l">
              <a:spcBef>
                <a:spcPts val="360"/>
              </a:spcBef>
              <a:spcAft>
                <a:spcPts val="0"/>
              </a:spcAft>
              <a:buClr>
                <a:schemeClr val="lt1"/>
              </a:buClr>
              <a:buSzPts val="1800"/>
              <a:buFont typeface="Poppins Medium"/>
              <a:buChar char="–"/>
              <a:defRPr sz="1800"/>
            </a:lvl4pPr>
            <a:lvl5pPr indent="-342900" lvl="4" marL="2286000" algn="l">
              <a:spcBef>
                <a:spcPts val="360"/>
              </a:spcBef>
              <a:spcAft>
                <a:spcPts val="0"/>
              </a:spcAft>
              <a:buClr>
                <a:schemeClr val="lt1"/>
              </a:buClr>
              <a:buSzPts val="1800"/>
              <a:buFont typeface="Poppins Medium"/>
              <a:buChar char="»"/>
              <a:defRPr sz="1800"/>
            </a:lvl5pPr>
            <a:lvl6pPr indent="-342900" lvl="5" marL="2743200" algn="l">
              <a:spcBef>
                <a:spcPts val="360"/>
              </a:spcBef>
              <a:spcAft>
                <a:spcPts val="0"/>
              </a:spcAft>
              <a:buClr>
                <a:schemeClr val="lt1"/>
              </a:buClr>
              <a:buSzPts val="1800"/>
              <a:buFont typeface="Poppins Medium"/>
              <a:buChar char="»"/>
              <a:defRPr sz="1800"/>
            </a:lvl6pPr>
            <a:lvl7pPr indent="-342900" lvl="6" marL="3200400" algn="l">
              <a:spcBef>
                <a:spcPts val="360"/>
              </a:spcBef>
              <a:spcAft>
                <a:spcPts val="0"/>
              </a:spcAft>
              <a:buClr>
                <a:schemeClr val="lt1"/>
              </a:buClr>
              <a:buSzPts val="1800"/>
              <a:buFont typeface="Poppins Medium"/>
              <a:buChar char="»"/>
              <a:defRPr sz="1800"/>
            </a:lvl7pPr>
            <a:lvl8pPr indent="-342900" lvl="7" marL="3657600" algn="l">
              <a:spcBef>
                <a:spcPts val="360"/>
              </a:spcBef>
              <a:spcAft>
                <a:spcPts val="0"/>
              </a:spcAft>
              <a:buClr>
                <a:schemeClr val="lt1"/>
              </a:buClr>
              <a:buSzPts val="1800"/>
              <a:buFont typeface="Poppins Medium"/>
              <a:buChar char="»"/>
              <a:defRPr sz="1800"/>
            </a:lvl8pPr>
            <a:lvl9pPr indent="-342900" lvl="8" marL="4114800" algn="l">
              <a:spcBef>
                <a:spcPts val="360"/>
              </a:spcBef>
              <a:spcAft>
                <a:spcPts val="0"/>
              </a:spcAft>
              <a:buClr>
                <a:schemeClr val="lt1"/>
              </a:buClr>
              <a:buSzPts val="1800"/>
              <a:buFont typeface="Poppins Medium"/>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25" name="Shape 25"/>
        <p:cNvGrpSpPr/>
        <p:nvPr/>
      </p:nvGrpSpPr>
      <p:grpSpPr>
        <a:xfrm>
          <a:off x="0" y="0"/>
          <a:ext cx="0" cy="0"/>
          <a:chOff x="0" y="0"/>
          <a:chExt cx="0" cy="0"/>
        </a:xfrm>
      </p:grpSpPr>
      <p:sp>
        <p:nvSpPr>
          <p:cNvPr id="26" name="Google Shape;2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Poppins Medium"/>
              <a:buNone/>
              <a:defRPr b="1" sz="2400"/>
            </a:lvl1pPr>
            <a:lvl2pPr indent="-228600" lvl="1" marL="914400" algn="l">
              <a:spcBef>
                <a:spcPts val="400"/>
              </a:spcBef>
              <a:spcAft>
                <a:spcPts val="0"/>
              </a:spcAft>
              <a:buClr>
                <a:schemeClr val="lt1"/>
              </a:buClr>
              <a:buSzPts val="2000"/>
              <a:buFont typeface="Poppins Medium"/>
              <a:buNone/>
              <a:defRPr b="1" sz="2000"/>
            </a:lvl2pPr>
            <a:lvl3pPr indent="-228600" lvl="2" marL="1371600" algn="l">
              <a:spcBef>
                <a:spcPts val="360"/>
              </a:spcBef>
              <a:spcAft>
                <a:spcPts val="0"/>
              </a:spcAft>
              <a:buClr>
                <a:schemeClr val="lt1"/>
              </a:buClr>
              <a:buSzPts val="1800"/>
              <a:buFont typeface="Poppins Medium"/>
              <a:buNone/>
              <a:defRPr b="1" sz="1800"/>
            </a:lvl3pPr>
            <a:lvl4pPr indent="-228600" lvl="3" marL="1828800" algn="l">
              <a:spcBef>
                <a:spcPts val="320"/>
              </a:spcBef>
              <a:spcAft>
                <a:spcPts val="0"/>
              </a:spcAft>
              <a:buClr>
                <a:schemeClr val="lt1"/>
              </a:buClr>
              <a:buSzPts val="1600"/>
              <a:buFont typeface="Poppins Medium"/>
              <a:buNone/>
              <a:defRPr b="1" sz="1600"/>
            </a:lvl4pPr>
            <a:lvl5pPr indent="-228600" lvl="4" marL="2286000" algn="l">
              <a:spcBef>
                <a:spcPts val="320"/>
              </a:spcBef>
              <a:spcAft>
                <a:spcPts val="0"/>
              </a:spcAft>
              <a:buClr>
                <a:schemeClr val="lt1"/>
              </a:buClr>
              <a:buSzPts val="1600"/>
              <a:buFont typeface="Poppins Medium"/>
              <a:buNone/>
              <a:defRPr b="1" sz="1600"/>
            </a:lvl5pPr>
            <a:lvl6pPr indent="-228600" lvl="5" marL="2743200" algn="l">
              <a:spcBef>
                <a:spcPts val="320"/>
              </a:spcBef>
              <a:spcAft>
                <a:spcPts val="0"/>
              </a:spcAft>
              <a:buClr>
                <a:schemeClr val="lt1"/>
              </a:buClr>
              <a:buSzPts val="1600"/>
              <a:buFont typeface="Poppins Medium"/>
              <a:buNone/>
              <a:defRPr b="1" sz="1600"/>
            </a:lvl6pPr>
            <a:lvl7pPr indent="-228600" lvl="6" marL="3200400" algn="l">
              <a:spcBef>
                <a:spcPts val="320"/>
              </a:spcBef>
              <a:spcAft>
                <a:spcPts val="0"/>
              </a:spcAft>
              <a:buClr>
                <a:schemeClr val="lt1"/>
              </a:buClr>
              <a:buSzPts val="1600"/>
              <a:buFont typeface="Poppins Medium"/>
              <a:buNone/>
              <a:defRPr b="1" sz="1600"/>
            </a:lvl7pPr>
            <a:lvl8pPr indent="-228600" lvl="7" marL="3657600" algn="l">
              <a:spcBef>
                <a:spcPts val="320"/>
              </a:spcBef>
              <a:spcAft>
                <a:spcPts val="0"/>
              </a:spcAft>
              <a:buClr>
                <a:schemeClr val="lt1"/>
              </a:buClr>
              <a:buSzPts val="1600"/>
              <a:buFont typeface="Poppins Medium"/>
              <a:buNone/>
              <a:defRPr b="1" sz="1600"/>
            </a:lvl8pPr>
            <a:lvl9pPr indent="-228600" lvl="8" marL="4114800" algn="l">
              <a:spcBef>
                <a:spcPts val="320"/>
              </a:spcBef>
              <a:spcAft>
                <a:spcPts val="0"/>
              </a:spcAft>
              <a:buClr>
                <a:schemeClr val="lt1"/>
              </a:buClr>
              <a:buSzPts val="1600"/>
              <a:buFont typeface="Poppins Medium"/>
              <a:buNone/>
              <a:defRPr b="1" sz="1600"/>
            </a:lvl9pPr>
          </a:lstStyle>
          <a:p/>
        </p:txBody>
      </p:sp>
      <p:sp>
        <p:nvSpPr>
          <p:cNvPr id="28" name="Google Shape;28;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Poppins Medium"/>
              <a:buChar char="•"/>
              <a:defRPr sz="2400"/>
            </a:lvl1pPr>
            <a:lvl2pPr indent="-355600" lvl="1" marL="914400" algn="l">
              <a:spcBef>
                <a:spcPts val="400"/>
              </a:spcBef>
              <a:spcAft>
                <a:spcPts val="0"/>
              </a:spcAft>
              <a:buClr>
                <a:schemeClr val="lt1"/>
              </a:buClr>
              <a:buSzPts val="2000"/>
              <a:buFont typeface="Poppins Medium"/>
              <a:buChar char="–"/>
              <a:defRPr sz="2000"/>
            </a:lvl2pPr>
            <a:lvl3pPr indent="-342900" lvl="2" marL="1371600" algn="l">
              <a:spcBef>
                <a:spcPts val="360"/>
              </a:spcBef>
              <a:spcAft>
                <a:spcPts val="0"/>
              </a:spcAft>
              <a:buClr>
                <a:schemeClr val="lt1"/>
              </a:buClr>
              <a:buSzPts val="1800"/>
              <a:buFont typeface="Poppins Medium"/>
              <a:buChar char="•"/>
              <a:defRPr sz="1800"/>
            </a:lvl3pPr>
            <a:lvl4pPr indent="-330200" lvl="3" marL="1828800" algn="l">
              <a:spcBef>
                <a:spcPts val="320"/>
              </a:spcBef>
              <a:spcAft>
                <a:spcPts val="0"/>
              </a:spcAft>
              <a:buClr>
                <a:schemeClr val="lt1"/>
              </a:buClr>
              <a:buSzPts val="1600"/>
              <a:buFont typeface="Poppins Medium"/>
              <a:buChar char="–"/>
              <a:defRPr sz="1600"/>
            </a:lvl4pPr>
            <a:lvl5pPr indent="-330200" lvl="4" marL="2286000" algn="l">
              <a:spcBef>
                <a:spcPts val="320"/>
              </a:spcBef>
              <a:spcAft>
                <a:spcPts val="0"/>
              </a:spcAft>
              <a:buClr>
                <a:schemeClr val="lt1"/>
              </a:buClr>
              <a:buSzPts val="1600"/>
              <a:buFont typeface="Poppins Medium"/>
              <a:buChar char="»"/>
              <a:defRPr sz="1600"/>
            </a:lvl5pPr>
            <a:lvl6pPr indent="-330200" lvl="5" marL="2743200" algn="l">
              <a:spcBef>
                <a:spcPts val="320"/>
              </a:spcBef>
              <a:spcAft>
                <a:spcPts val="0"/>
              </a:spcAft>
              <a:buClr>
                <a:schemeClr val="lt1"/>
              </a:buClr>
              <a:buSzPts val="1600"/>
              <a:buFont typeface="Poppins Medium"/>
              <a:buChar char="»"/>
              <a:defRPr sz="1600"/>
            </a:lvl6pPr>
            <a:lvl7pPr indent="-330200" lvl="6" marL="3200400" algn="l">
              <a:spcBef>
                <a:spcPts val="320"/>
              </a:spcBef>
              <a:spcAft>
                <a:spcPts val="0"/>
              </a:spcAft>
              <a:buClr>
                <a:schemeClr val="lt1"/>
              </a:buClr>
              <a:buSzPts val="1600"/>
              <a:buFont typeface="Poppins Medium"/>
              <a:buChar char="»"/>
              <a:defRPr sz="1600"/>
            </a:lvl7pPr>
            <a:lvl8pPr indent="-330200" lvl="7" marL="3657600" algn="l">
              <a:spcBef>
                <a:spcPts val="320"/>
              </a:spcBef>
              <a:spcAft>
                <a:spcPts val="0"/>
              </a:spcAft>
              <a:buClr>
                <a:schemeClr val="lt1"/>
              </a:buClr>
              <a:buSzPts val="1600"/>
              <a:buFont typeface="Poppins Medium"/>
              <a:buChar char="»"/>
              <a:defRPr sz="1600"/>
            </a:lvl8pPr>
            <a:lvl9pPr indent="-330200" lvl="8" marL="4114800" algn="l">
              <a:spcBef>
                <a:spcPts val="320"/>
              </a:spcBef>
              <a:spcAft>
                <a:spcPts val="0"/>
              </a:spcAft>
              <a:buClr>
                <a:schemeClr val="lt1"/>
              </a:buClr>
              <a:buSzPts val="1600"/>
              <a:buFont typeface="Poppins Medium"/>
              <a:buChar char="»"/>
              <a:defRPr sz="1600"/>
            </a:lvl9pPr>
          </a:lstStyle>
          <a:p/>
        </p:txBody>
      </p:sp>
      <p:sp>
        <p:nvSpPr>
          <p:cNvPr id="29" name="Google Shape;29;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Poppins Medium"/>
              <a:buNone/>
              <a:defRPr b="1" sz="2400"/>
            </a:lvl1pPr>
            <a:lvl2pPr indent="-228600" lvl="1" marL="914400" algn="l">
              <a:spcBef>
                <a:spcPts val="400"/>
              </a:spcBef>
              <a:spcAft>
                <a:spcPts val="0"/>
              </a:spcAft>
              <a:buClr>
                <a:schemeClr val="lt1"/>
              </a:buClr>
              <a:buSzPts val="2000"/>
              <a:buFont typeface="Poppins Medium"/>
              <a:buNone/>
              <a:defRPr b="1" sz="2000"/>
            </a:lvl2pPr>
            <a:lvl3pPr indent="-228600" lvl="2" marL="1371600" algn="l">
              <a:spcBef>
                <a:spcPts val="360"/>
              </a:spcBef>
              <a:spcAft>
                <a:spcPts val="0"/>
              </a:spcAft>
              <a:buClr>
                <a:schemeClr val="lt1"/>
              </a:buClr>
              <a:buSzPts val="1800"/>
              <a:buFont typeface="Poppins Medium"/>
              <a:buNone/>
              <a:defRPr b="1" sz="1800"/>
            </a:lvl3pPr>
            <a:lvl4pPr indent="-228600" lvl="3" marL="1828800" algn="l">
              <a:spcBef>
                <a:spcPts val="320"/>
              </a:spcBef>
              <a:spcAft>
                <a:spcPts val="0"/>
              </a:spcAft>
              <a:buClr>
                <a:schemeClr val="lt1"/>
              </a:buClr>
              <a:buSzPts val="1600"/>
              <a:buFont typeface="Poppins Medium"/>
              <a:buNone/>
              <a:defRPr b="1" sz="1600"/>
            </a:lvl4pPr>
            <a:lvl5pPr indent="-228600" lvl="4" marL="2286000" algn="l">
              <a:spcBef>
                <a:spcPts val="320"/>
              </a:spcBef>
              <a:spcAft>
                <a:spcPts val="0"/>
              </a:spcAft>
              <a:buClr>
                <a:schemeClr val="lt1"/>
              </a:buClr>
              <a:buSzPts val="1600"/>
              <a:buFont typeface="Poppins Medium"/>
              <a:buNone/>
              <a:defRPr b="1" sz="1600"/>
            </a:lvl5pPr>
            <a:lvl6pPr indent="-228600" lvl="5" marL="2743200" algn="l">
              <a:spcBef>
                <a:spcPts val="320"/>
              </a:spcBef>
              <a:spcAft>
                <a:spcPts val="0"/>
              </a:spcAft>
              <a:buClr>
                <a:schemeClr val="lt1"/>
              </a:buClr>
              <a:buSzPts val="1600"/>
              <a:buFont typeface="Poppins Medium"/>
              <a:buNone/>
              <a:defRPr b="1" sz="1600"/>
            </a:lvl6pPr>
            <a:lvl7pPr indent="-228600" lvl="6" marL="3200400" algn="l">
              <a:spcBef>
                <a:spcPts val="320"/>
              </a:spcBef>
              <a:spcAft>
                <a:spcPts val="0"/>
              </a:spcAft>
              <a:buClr>
                <a:schemeClr val="lt1"/>
              </a:buClr>
              <a:buSzPts val="1600"/>
              <a:buFont typeface="Poppins Medium"/>
              <a:buNone/>
              <a:defRPr b="1" sz="1600"/>
            </a:lvl7pPr>
            <a:lvl8pPr indent="-228600" lvl="7" marL="3657600" algn="l">
              <a:spcBef>
                <a:spcPts val="320"/>
              </a:spcBef>
              <a:spcAft>
                <a:spcPts val="0"/>
              </a:spcAft>
              <a:buClr>
                <a:schemeClr val="lt1"/>
              </a:buClr>
              <a:buSzPts val="1600"/>
              <a:buFont typeface="Poppins Medium"/>
              <a:buNone/>
              <a:defRPr b="1" sz="1600"/>
            </a:lvl8pPr>
            <a:lvl9pPr indent="-228600" lvl="8" marL="4114800" algn="l">
              <a:spcBef>
                <a:spcPts val="320"/>
              </a:spcBef>
              <a:spcAft>
                <a:spcPts val="0"/>
              </a:spcAft>
              <a:buClr>
                <a:schemeClr val="lt1"/>
              </a:buClr>
              <a:buSzPts val="1600"/>
              <a:buFont typeface="Poppins Medium"/>
              <a:buNone/>
              <a:defRPr b="1" sz="1600"/>
            </a:lvl9pPr>
          </a:lstStyle>
          <a:p/>
        </p:txBody>
      </p:sp>
      <p:sp>
        <p:nvSpPr>
          <p:cNvPr id="30" name="Google Shape;30;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Poppins Medium"/>
              <a:buChar char="•"/>
              <a:defRPr sz="2400"/>
            </a:lvl1pPr>
            <a:lvl2pPr indent="-355600" lvl="1" marL="914400" algn="l">
              <a:spcBef>
                <a:spcPts val="400"/>
              </a:spcBef>
              <a:spcAft>
                <a:spcPts val="0"/>
              </a:spcAft>
              <a:buClr>
                <a:schemeClr val="lt1"/>
              </a:buClr>
              <a:buSzPts val="2000"/>
              <a:buFont typeface="Poppins Medium"/>
              <a:buChar char="–"/>
              <a:defRPr sz="2000"/>
            </a:lvl2pPr>
            <a:lvl3pPr indent="-342900" lvl="2" marL="1371600" algn="l">
              <a:spcBef>
                <a:spcPts val="360"/>
              </a:spcBef>
              <a:spcAft>
                <a:spcPts val="0"/>
              </a:spcAft>
              <a:buClr>
                <a:schemeClr val="lt1"/>
              </a:buClr>
              <a:buSzPts val="1800"/>
              <a:buFont typeface="Poppins Medium"/>
              <a:buChar char="•"/>
              <a:defRPr sz="1800"/>
            </a:lvl3pPr>
            <a:lvl4pPr indent="-330200" lvl="3" marL="1828800" algn="l">
              <a:spcBef>
                <a:spcPts val="320"/>
              </a:spcBef>
              <a:spcAft>
                <a:spcPts val="0"/>
              </a:spcAft>
              <a:buClr>
                <a:schemeClr val="lt1"/>
              </a:buClr>
              <a:buSzPts val="1600"/>
              <a:buFont typeface="Poppins Medium"/>
              <a:buChar char="–"/>
              <a:defRPr sz="1600"/>
            </a:lvl4pPr>
            <a:lvl5pPr indent="-330200" lvl="4" marL="2286000" algn="l">
              <a:spcBef>
                <a:spcPts val="320"/>
              </a:spcBef>
              <a:spcAft>
                <a:spcPts val="0"/>
              </a:spcAft>
              <a:buClr>
                <a:schemeClr val="lt1"/>
              </a:buClr>
              <a:buSzPts val="1600"/>
              <a:buFont typeface="Poppins Medium"/>
              <a:buChar char="»"/>
              <a:defRPr sz="1600"/>
            </a:lvl5pPr>
            <a:lvl6pPr indent="-330200" lvl="5" marL="2743200" algn="l">
              <a:spcBef>
                <a:spcPts val="320"/>
              </a:spcBef>
              <a:spcAft>
                <a:spcPts val="0"/>
              </a:spcAft>
              <a:buClr>
                <a:schemeClr val="lt1"/>
              </a:buClr>
              <a:buSzPts val="1600"/>
              <a:buFont typeface="Poppins Medium"/>
              <a:buChar char="»"/>
              <a:defRPr sz="1600"/>
            </a:lvl6pPr>
            <a:lvl7pPr indent="-330200" lvl="6" marL="3200400" algn="l">
              <a:spcBef>
                <a:spcPts val="320"/>
              </a:spcBef>
              <a:spcAft>
                <a:spcPts val="0"/>
              </a:spcAft>
              <a:buClr>
                <a:schemeClr val="lt1"/>
              </a:buClr>
              <a:buSzPts val="1600"/>
              <a:buFont typeface="Poppins Medium"/>
              <a:buChar char="»"/>
              <a:defRPr sz="1600"/>
            </a:lvl7pPr>
            <a:lvl8pPr indent="-330200" lvl="7" marL="3657600" algn="l">
              <a:spcBef>
                <a:spcPts val="320"/>
              </a:spcBef>
              <a:spcAft>
                <a:spcPts val="0"/>
              </a:spcAft>
              <a:buClr>
                <a:schemeClr val="lt1"/>
              </a:buClr>
              <a:buSzPts val="1600"/>
              <a:buFont typeface="Poppins Medium"/>
              <a:buChar char="»"/>
              <a:defRPr sz="1600"/>
            </a:lvl8pPr>
            <a:lvl9pPr indent="-330200" lvl="8" marL="4114800" algn="l">
              <a:spcBef>
                <a:spcPts val="320"/>
              </a:spcBef>
              <a:spcAft>
                <a:spcPts val="0"/>
              </a:spcAft>
              <a:buClr>
                <a:schemeClr val="lt1"/>
              </a:buClr>
              <a:buSzPts val="1600"/>
              <a:buFont typeface="Poppins Medium"/>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1" name="Shape 31"/>
        <p:cNvGrpSpPr/>
        <p:nvPr/>
      </p:nvGrpSpPr>
      <p:grpSpPr>
        <a:xfrm>
          <a:off x="0" y="0"/>
          <a:ext cx="0" cy="0"/>
          <a:chOff x="0" y="0"/>
          <a:chExt cx="0" cy="0"/>
        </a:xfrm>
      </p:grpSpPr>
      <p:sp>
        <p:nvSpPr>
          <p:cNvPr id="32" name="Google Shape;32;p12"/>
          <p:cNvSpPr txBox="1"/>
          <p:nvPr>
            <p:ph type="title"/>
          </p:nvPr>
        </p:nvSpPr>
        <p:spPr>
          <a:xfrm>
            <a:off x="541338" y="1270000"/>
            <a:ext cx="8278812" cy="7191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4" name="Shape 34"/>
        <p:cNvGrpSpPr/>
        <p:nvPr/>
      </p:nvGrpSpPr>
      <p:grpSpPr>
        <a:xfrm>
          <a:off x="0" y="0"/>
          <a:ext cx="0" cy="0"/>
          <a:chOff x="0" y="0"/>
          <a:chExt cx="0" cy="0"/>
        </a:xfrm>
      </p:grpSpPr>
      <p:sp>
        <p:nvSpPr>
          <p:cNvPr id="35" name="Google Shape;35;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Font typeface="Poppins Medium"/>
              <a:buChar char="•"/>
              <a:defRPr sz="3200"/>
            </a:lvl1pPr>
            <a:lvl2pPr indent="-406400" lvl="1" marL="914400" algn="l">
              <a:spcBef>
                <a:spcPts val="560"/>
              </a:spcBef>
              <a:spcAft>
                <a:spcPts val="0"/>
              </a:spcAft>
              <a:buClr>
                <a:schemeClr val="lt1"/>
              </a:buClr>
              <a:buSzPts val="2800"/>
              <a:buFont typeface="Poppins Medium"/>
              <a:buChar char="–"/>
              <a:defRPr sz="2800"/>
            </a:lvl2pPr>
            <a:lvl3pPr indent="-381000" lvl="2" marL="1371600" algn="l">
              <a:spcBef>
                <a:spcPts val="480"/>
              </a:spcBef>
              <a:spcAft>
                <a:spcPts val="0"/>
              </a:spcAft>
              <a:buClr>
                <a:schemeClr val="lt1"/>
              </a:buClr>
              <a:buSzPts val="2400"/>
              <a:buFont typeface="Poppins Medium"/>
              <a:buChar char="•"/>
              <a:defRPr sz="2400"/>
            </a:lvl3pPr>
            <a:lvl4pPr indent="-355600" lvl="3" marL="1828800" algn="l">
              <a:spcBef>
                <a:spcPts val="400"/>
              </a:spcBef>
              <a:spcAft>
                <a:spcPts val="0"/>
              </a:spcAft>
              <a:buClr>
                <a:schemeClr val="lt1"/>
              </a:buClr>
              <a:buSzPts val="2000"/>
              <a:buFont typeface="Poppins Medium"/>
              <a:buChar char="–"/>
              <a:defRPr sz="2000"/>
            </a:lvl4pPr>
            <a:lvl5pPr indent="-355600" lvl="4" marL="2286000" algn="l">
              <a:spcBef>
                <a:spcPts val="400"/>
              </a:spcBef>
              <a:spcAft>
                <a:spcPts val="0"/>
              </a:spcAft>
              <a:buClr>
                <a:schemeClr val="lt1"/>
              </a:buClr>
              <a:buSzPts val="2000"/>
              <a:buFont typeface="Poppins Medium"/>
              <a:buChar char="»"/>
              <a:defRPr sz="2000"/>
            </a:lvl5pPr>
            <a:lvl6pPr indent="-355600" lvl="5" marL="2743200" algn="l">
              <a:spcBef>
                <a:spcPts val="400"/>
              </a:spcBef>
              <a:spcAft>
                <a:spcPts val="0"/>
              </a:spcAft>
              <a:buClr>
                <a:schemeClr val="lt1"/>
              </a:buClr>
              <a:buSzPts val="2000"/>
              <a:buFont typeface="Poppins Medium"/>
              <a:buChar char="»"/>
              <a:defRPr sz="2000"/>
            </a:lvl6pPr>
            <a:lvl7pPr indent="-355600" lvl="6" marL="3200400" algn="l">
              <a:spcBef>
                <a:spcPts val="400"/>
              </a:spcBef>
              <a:spcAft>
                <a:spcPts val="0"/>
              </a:spcAft>
              <a:buClr>
                <a:schemeClr val="lt1"/>
              </a:buClr>
              <a:buSzPts val="2000"/>
              <a:buFont typeface="Poppins Medium"/>
              <a:buChar char="»"/>
              <a:defRPr sz="2000"/>
            </a:lvl7pPr>
            <a:lvl8pPr indent="-355600" lvl="7" marL="3657600" algn="l">
              <a:spcBef>
                <a:spcPts val="400"/>
              </a:spcBef>
              <a:spcAft>
                <a:spcPts val="0"/>
              </a:spcAft>
              <a:buClr>
                <a:schemeClr val="lt1"/>
              </a:buClr>
              <a:buSzPts val="2000"/>
              <a:buFont typeface="Poppins Medium"/>
              <a:buChar char="»"/>
              <a:defRPr sz="2000"/>
            </a:lvl8pPr>
            <a:lvl9pPr indent="-355600" lvl="8" marL="4114800" algn="l">
              <a:spcBef>
                <a:spcPts val="400"/>
              </a:spcBef>
              <a:spcAft>
                <a:spcPts val="0"/>
              </a:spcAft>
              <a:buClr>
                <a:schemeClr val="lt1"/>
              </a:buClr>
              <a:buSzPts val="2000"/>
              <a:buFont typeface="Poppins Medium"/>
              <a:buChar char="»"/>
              <a:defRPr sz="2000"/>
            </a:lvl9pPr>
          </a:lstStyle>
          <a:p/>
        </p:txBody>
      </p:sp>
      <p:sp>
        <p:nvSpPr>
          <p:cNvPr id="37" name="Google Shape;37;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Poppins Medium"/>
              <a:buNone/>
              <a:defRPr sz="1400"/>
            </a:lvl1pPr>
            <a:lvl2pPr indent="-228600" lvl="1" marL="914400" algn="l">
              <a:spcBef>
                <a:spcPts val="240"/>
              </a:spcBef>
              <a:spcAft>
                <a:spcPts val="0"/>
              </a:spcAft>
              <a:buClr>
                <a:schemeClr val="lt1"/>
              </a:buClr>
              <a:buSzPts val="1200"/>
              <a:buFont typeface="Poppins Medium"/>
              <a:buNone/>
              <a:defRPr sz="1200"/>
            </a:lvl2pPr>
            <a:lvl3pPr indent="-228600" lvl="2" marL="1371600" algn="l">
              <a:spcBef>
                <a:spcPts val="200"/>
              </a:spcBef>
              <a:spcAft>
                <a:spcPts val="0"/>
              </a:spcAft>
              <a:buClr>
                <a:schemeClr val="lt1"/>
              </a:buClr>
              <a:buSzPts val="1000"/>
              <a:buFont typeface="Poppins Medium"/>
              <a:buNone/>
              <a:defRPr sz="1000"/>
            </a:lvl3pPr>
            <a:lvl4pPr indent="-228600" lvl="3" marL="1828800" algn="l">
              <a:spcBef>
                <a:spcPts val="180"/>
              </a:spcBef>
              <a:spcAft>
                <a:spcPts val="0"/>
              </a:spcAft>
              <a:buClr>
                <a:schemeClr val="lt1"/>
              </a:buClr>
              <a:buSzPts val="900"/>
              <a:buFont typeface="Poppins Medium"/>
              <a:buNone/>
              <a:defRPr sz="900"/>
            </a:lvl4pPr>
            <a:lvl5pPr indent="-228600" lvl="4" marL="2286000" algn="l">
              <a:spcBef>
                <a:spcPts val="180"/>
              </a:spcBef>
              <a:spcAft>
                <a:spcPts val="0"/>
              </a:spcAft>
              <a:buClr>
                <a:schemeClr val="lt1"/>
              </a:buClr>
              <a:buSzPts val="900"/>
              <a:buFont typeface="Poppins Medium"/>
              <a:buNone/>
              <a:defRPr sz="900"/>
            </a:lvl5pPr>
            <a:lvl6pPr indent="-228600" lvl="5" marL="2743200" algn="l">
              <a:spcBef>
                <a:spcPts val="180"/>
              </a:spcBef>
              <a:spcAft>
                <a:spcPts val="0"/>
              </a:spcAft>
              <a:buClr>
                <a:schemeClr val="lt1"/>
              </a:buClr>
              <a:buSzPts val="900"/>
              <a:buFont typeface="Poppins Medium"/>
              <a:buNone/>
              <a:defRPr sz="900"/>
            </a:lvl6pPr>
            <a:lvl7pPr indent="-228600" lvl="6" marL="3200400" algn="l">
              <a:spcBef>
                <a:spcPts val="180"/>
              </a:spcBef>
              <a:spcAft>
                <a:spcPts val="0"/>
              </a:spcAft>
              <a:buClr>
                <a:schemeClr val="lt1"/>
              </a:buClr>
              <a:buSzPts val="900"/>
              <a:buFont typeface="Poppins Medium"/>
              <a:buNone/>
              <a:defRPr sz="900"/>
            </a:lvl7pPr>
            <a:lvl8pPr indent="-228600" lvl="7" marL="3657600" algn="l">
              <a:spcBef>
                <a:spcPts val="180"/>
              </a:spcBef>
              <a:spcAft>
                <a:spcPts val="0"/>
              </a:spcAft>
              <a:buClr>
                <a:schemeClr val="lt1"/>
              </a:buClr>
              <a:buSzPts val="900"/>
              <a:buFont typeface="Poppins Medium"/>
              <a:buNone/>
              <a:defRPr sz="900"/>
            </a:lvl8pPr>
            <a:lvl9pPr indent="-228600" lvl="8" marL="4114800" algn="l">
              <a:spcBef>
                <a:spcPts val="180"/>
              </a:spcBef>
              <a:spcAft>
                <a:spcPts val="0"/>
              </a:spcAft>
              <a:buClr>
                <a:schemeClr val="lt1"/>
              </a:buClr>
              <a:buSzPts val="900"/>
              <a:buFont typeface="Poppins Medium"/>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38" name="Shape 38"/>
        <p:cNvGrpSpPr/>
        <p:nvPr/>
      </p:nvGrpSpPr>
      <p:grpSpPr>
        <a:xfrm>
          <a:off x="0" y="0"/>
          <a:ext cx="0" cy="0"/>
          <a:chOff x="0" y="0"/>
          <a:chExt cx="0" cy="0"/>
        </a:xfrm>
      </p:grpSpPr>
      <p:sp>
        <p:nvSpPr>
          <p:cNvPr id="39" name="Google Shape;39;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Poppins Medium"/>
              <a:buNone/>
              <a:defRPr b="0" i="0" sz="3200" u="none" cap="none" strike="noStrike">
                <a:solidFill>
                  <a:schemeClr val="lt1"/>
                </a:solidFill>
                <a:latin typeface="Poppins Medium"/>
                <a:ea typeface="Poppins Medium"/>
                <a:cs typeface="Poppins Medium"/>
                <a:sym typeface="Poppins Medium"/>
              </a:defRPr>
            </a:lvl1pPr>
            <a:lvl2pPr lvl="1" marR="0" rtl="0" algn="l">
              <a:spcBef>
                <a:spcPts val="560"/>
              </a:spcBef>
              <a:spcAft>
                <a:spcPts val="0"/>
              </a:spcAft>
              <a:buClr>
                <a:schemeClr val="lt1"/>
              </a:buClr>
              <a:buSzPts val="2800"/>
              <a:buFont typeface="Poppins Medium"/>
              <a:buNone/>
              <a:defRPr b="0" i="0" sz="2800" u="none" cap="none" strike="noStrike">
                <a:solidFill>
                  <a:schemeClr val="lt1"/>
                </a:solidFill>
                <a:latin typeface="Poppins Medium"/>
                <a:ea typeface="Poppins Medium"/>
                <a:cs typeface="Poppins Medium"/>
                <a:sym typeface="Poppins Medium"/>
              </a:defRPr>
            </a:lvl2pPr>
            <a:lvl3pPr lvl="2" marR="0" rtl="0" algn="l">
              <a:spcBef>
                <a:spcPts val="480"/>
              </a:spcBef>
              <a:spcAft>
                <a:spcPts val="0"/>
              </a:spcAft>
              <a:buClr>
                <a:schemeClr val="lt1"/>
              </a:buClr>
              <a:buSzPts val="2400"/>
              <a:buFont typeface="Poppins Medium"/>
              <a:buNone/>
              <a:defRPr b="0" i="0" sz="2400" u="none" cap="none" strike="noStrike">
                <a:solidFill>
                  <a:schemeClr val="lt1"/>
                </a:solidFill>
                <a:latin typeface="Poppins Medium"/>
                <a:ea typeface="Poppins Medium"/>
                <a:cs typeface="Poppins Medium"/>
                <a:sym typeface="Poppins Medium"/>
              </a:defRPr>
            </a:lvl3pPr>
            <a:lvl4pPr lvl="3" marR="0" rtl="0" algn="l">
              <a:spcBef>
                <a:spcPts val="400"/>
              </a:spcBef>
              <a:spcAft>
                <a:spcPts val="0"/>
              </a:spcAft>
              <a:buClr>
                <a:schemeClr val="lt1"/>
              </a:buClr>
              <a:buSzPts val="2000"/>
              <a:buFont typeface="Poppins Medium"/>
              <a:buNone/>
              <a:defRPr b="0" i="0" sz="2000" u="none" cap="none" strike="noStrike">
                <a:solidFill>
                  <a:schemeClr val="lt1"/>
                </a:solidFill>
                <a:latin typeface="Poppins Medium"/>
                <a:ea typeface="Poppins Medium"/>
                <a:cs typeface="Poppins Medium"/>
                <a:sym typeface="Poppins Medium"/>
              </a:defRPr>
            </a:lvl4pPr>
            <a:lvl5pPr lvl="4" marR="0" rtl="0" algn="l">
              <a:spcBef>
                <a:spcPts val="400"/>
              </a:spcBef>
              <a:spcAft>
                <a:spcPts val="0"/>
              </a:spcAft>
              <a:buClr>
                <a:schemeClr val="lt1"/>
              </a:buClr>
              <a:buSzPts val="2000"/>
              <a:buFont typeface="Poppins Medium"/>
              <a:buNone/>
              <a:defRPr b="0" i="0" sz="2000" u="none" cap="none" strike="noStrike">
                <a:solidFill>
                  <a:schemeClr val="lt1"/>
                </a:solidFill>
                <a:latin typeface="Poppins Medium"/>
                <a:ea typeface="Poppins Medium"/>
                <a:cs typeface="Poppins Medium"/>
                <a:sym typeface="Poppins Medium"/>
              </a:defRPr>
            </a:lvl5pPr>
            <a:lvl6pPr lvl="5" marR="0" rtl="0" algn="l">
              <a:spcBef>
                <a:spcPts val="400"/>
              </a:spcBef>
              <a:spcAft>
                <a:spcPts val="0"/>
              </a:spcAft>
              <a:buClr>
                <a:schemeClr val="lt1"/>
              </a:buClr>
              <a:buSzPts val="2000"/>
              <a:buFont typeface="Poppins Medium"/>
              <a:buNone/>
              <a:defRPr b="0" i="0" sz="2000" u="none" cap="none" strike="noStrike">
                <a:solidFill>
                  <a:schemeClr val="lt1"/>
                </a:solidFill>
                <a:latin typeface="Poppins Medium"/>
                <a:ea typeface="Poppins Medium"/>
                <a:cs typeface="Poppins Medium"/>
                <a:sym typeface="Poppins Medium"/>
              </a:defRPr>
            </a:lvl6pPr>
            <a:lvl7pPr lvl="6" marR="0" rtl="0" algn="l">
              <a:spcBef>
                <a:spcPts val="400"/>
              </a:spcBef>
              <a:spcAft>
                <a:spcPts val="0"/>
              </a:spcAft>
              <a:buClr>
                <a:schemeClr val="lt1"/>
              </a:buClr>
              <a:buSzPts val="2000"/>
              <a:buFont typeface="Poppins Medium"/>
              <a:buNone/>
              <a:defRPr b="0" i="0" sz="2000" u="none" cap="none" strike="noStrike">
                <a:solidFill>
                  <a:schemeClr val="lt1"/>
                </a:solidFill>
                <a:latin typeface="Poppins Medium"/>
                <a:ea typeface="Poppins Medium"/>
                <a:cs typeface="Poppins Medium"/>
                <a:sym typeface="Poppins Medium"/>
              </a:defRPr>
            </a:lvl7pPr>
            <a:lvl8pPr lvl="7" marR="0" rtl="0" algn="l">
              <a:spcBef>
                <a:spcPts val="400"/>
              </a:spcBef>
              <a:spcAft>
                <a:spcPts val="0"/>
              </a:spcAft>
              <a:buClr>
                <a:schemeClr val="lt1"/>
              </a:buClr>
              <a:buSzPts val="2000"/>
              <a:buFont typeface="Poppins Medium"/>
              <a:buNone/>
              <a:defRPr b="0" i="0" sz="2000" u="none" cap="none" strike="noStrike">
                <a:solidFill>
                  <a:schemeClr val="lt1"/>
                </a:solidFill>
                <a:latin typeface="Poppins Medium"/>
                <a:ea typeface="Poppins Medium"/>
                <a:cs typeface="Poppins Medium"/>
                <a:sym typeface="Poppins Medium"/>
              </a:defRPr>
            </a:lvl8pPr>
            <a:lvl9pPr lvl="8" marR="0" rtl="0" algn="l">
              <a:spcBef>
                <a:spcPts val="400"/>
              </a:spcBef>
              <a:spcAft>
                <a:spcPts val="0"/>
              </a:spcAft>
              <a:buClr>
                <a:schemeClr val="lt1"/>
              </a:buClr>
              <a:buSzPts val="2000"/>
              <a:buFont typeface="Poppins Medium"/>
              <a:buNone/>
              <a:defRPr b="0" i="0" sz="2000" u="none" cap="none" strike="noStrike">
                <a:solidFill>
                  <a:schemeClr val="lt1"/>
                </a:solidFill>
                <a:latin typeface="Poppins Medium"/>
                <a:ea typeface="Poppins Medium"/>
                <a:cs typeface="Poppins Medium"/>
                <a:sym typeface="Poppins Medium"/>
              </a:defRPr>
            </a:lvl9pPr>
          </a:lstStyle>
          <a:p/>
        </p:txBody>
      </p:sp>
      <p:sp>
        <p:nvSpPr>
          <p:cNvPr id="41" name="Google Shape;41;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Poppins Medium"/>
              <a:buNone/>
              <a:defRPr sz="1400"/>
            </a:lvl1pPr>
            <a:lvl2pPr indent="-228600" lvl="1" marL="914400" algn="l">
              <a:spcBef>
                <a:spcPts val="240"/>
              </a:spcBef>
              <a:spcAft>
                <a:spcPts val="0"/>
              </a:spcAft>
              <a:buClr>
                <a:schemeClr val="lt1"/>
              </a:buClr>
              <a:buSzPts val="1200"/>
              <a:buFont typeface="Poppins Medium"/>
              <a:buNone/>
              <a:defRPr sz="1200"/>
            </a:lvl2pPr>
            <a:lvl3pPr indent="-228600" lvl="2" marL="1371600" algn="l">
              <a:spcBef>
                <a:spcPts val="200"/>
              </a:spcBef>
              <a:spcAft>
                <a:spcPts val="0"/>
              </a:spcAft>
              <a:buClr>
                <a:schemeClr val="lt1"/>
              </a:buClr>
              <a:buSzPts val="1000"/>
              <a:buFont typeface="Poppins Medium"/>
              <a:buNone/>
              <a:defRPr sz="1000"/>
            </a:lvl3pPr>
            <a:lvl4pPr indent="-228600" lvl="3" marL="1828800" algn="l">
              <a:spcBef>
                <a:spcPts val="180"/>
              </a:spcBef>
              <a:spcAft>
                <a:spcPts val="0"/>
              </a:spcAft>
              <a:buClr>
                <a:schemeClr val="lt1"/>
              </a:buClr>
              <a:buSzPts val="900"/>
              <a:buFont typeface="Poppins Medium"/>
              <a:buNone/>
              <a:defRPr sz="900"/>
            </a:lvl4pPr>
            <a:lvl5pPr indent="-228600" lvl="4" marL="2286000" algn="l">
              <a:spcBef>
                <a:spcPts val="180"/>
              </a:spcBef>
              <a:spcAft>
                <a:spcPts val="0"/>
              </a:spcAft>
              <a:buClr>
                <a:schemeClr val="lt1"/>
              </a:buClr>
              <a:buSzPts val="900"/>
              <a:buFont typeface="Poppins Medium"/>
              <a:buNone/>
              <a:defRPr sz="900"/>
            </a:lvl5pPr>
            <a:lvl6pPr indent="-228600" lvl="5" marL="2743200" algn="l">
              <a:spcBef>
                <a:spcPts val="180"/>
              </a:spcBef>
              <a:spcAft>
                <a:spcPts val="0"/>
              </a:spcAft>
              <a:buClr>
                <a:schemeClr val="lt1"/>
              </a:buClr>
              <a:buSzPts val="900"/>
              <a:buFont typeface="Poppins Medium"/>
              <a:buNone/>
              <a:defRPr sz="900"/>
            </a:lvl6pPr>
            <a:lvl7pPr indent="-228600" lvl="6" marL="3200400" algn="l">
              <a:spcBef>
                <a:spcPts val="180"/>
              </a:spcBef>
              <a:spcAft>
                <a:spcPts val="0"/>
              </a:spcAft>
              <a:buClr>
                <a:schemeClr val="lt1"/>
              </a:buClr>
              <a:buSzPts val="900"/>
              <a:buFont typeface="Poppins Medium"/>
              <a:buNone/>
              <a:defRPr sz="900"/>
            </a:lvl7pPr>
            <a:lvl8pPr indent="-228600" lvl="7" marL="3657600" algn="l">
              <a:spcBef>
                <a:spcPts val="180"/>
              </a:spcBef>
              <a:spcAft>
                <a:spcPts val="0"/>
              </a:spcAft>
              <a:buClr>
                <a:schemeClr val="lt1"/>
              </a:buClr>
              <a:buSzPts val="900"/>
              <a:buFont typeface="Poppins Medium"/>
              <a:buNone/>
              <a:defRPr sz="900"/>
            </a:lvl8pPr>
            <a:lvl9pPr indent="-228600" lvl="8" marL="4114800" algn="l">
              <a:spcBef>
                <a:spcPts val="180"/>
              </a:spcBef>
              <a:spcAft>
                <a:spcPts val="0"/>
              </a:spcAft>
              <a:buClr>
                <a:schemeClr val="lt1"/>
              </a:buClr>
              <a:buSzPts val="900"/>
              <a:buFont typeface="Poppins Medium"/>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541338" y="1270000"/>
            <a:ext cx="8278812" cy="71913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1"/>
                </a:solidFill>
                <a:latin typeface="Poppins Medium"/>
                <a:ea typeface="Poppins Medium"/>
                <a:cs typeface="Poppins Medium"/>
                <a:sym typeface="Poppins Medium"/>
              </a:defRPr>
            </a:lvl1pPr>
            <a:lvl2pPr lvl="1" marR="0" rtl="0" algn="l">
              <a:spcBef>
                <a:spcPts val="0"/>
              </a:spcBef>
              <a:spcAft>
                <a:spcPts val="0"/>
              </a:spcAft>
              <a:buSzPts val="1400"/>
              <a:buNone/>
              <a:defRPr b="0" i="0" sz="3200" u="none" cap="none" strike="noStrike">
                <a:solidFill>
                  <a:schemeClr val="lt1"/>
                </a:solidFill>
                <a:latin typeface="Poppins Medium"/>
                <a:ea typeface="Poppins Medium"/>
                <a:cs typeface="Poppins Medium"/>
                <a:sym typeface="Poppins Medium"/>
              </a:defRPr>
            </a:lvl2pPr>
            <a:lvl3pPr lvl="2" marR="0" rtl="0" algn="l">
              <a:spcBef>
                <a:spcPts val="0"/>
              </a:spcBef>
              <a:spcAft>
                <a:spcPts val="0"/>
              </a:spcAft>
              <a:buSzPts val="1400"/>
              <a:buNone/>
              <a:defRPr b="0" i="0" sz="3200" u="none" cap="none" strike="noStrike">
                <a:solidFill>
                  <a:schemeClr val="lt1"/>
                </a:solidFill>
                <a:latin typeface="Poppins Medium"/>
                <a:ea typeface="Poppins Medium"/>
                <a:cs typeface="Poppins Medium"/>
                <a:sym typeface="Poppins Medium"/>
              </a:defRPr>
            </a:lvl3pPr>
            <a:lvl4pPr lvl="3" marR="0" rtl="0" algn="l">
              <a:spcBef>
                <a:spcPts val="0"/>
              </a:spcBef>
              <a:spcAft>
                <a:spcPts val="0"/>
              </a:spcAft>
              <a:buSzPts val="1400"/>
              <a:buNone/>
              <a:defRPr b="0" i="0" sz="3200" u="none" cap="none" strike="noStrike">
                <a:solidFill>
                  <a:schemeClr val="lt1"/>
                </a:solidFill>
                <a:latin typeface="Poppins Medium"/>
                <a:ea typeface="Poppins Medium"/>
                <a:cs typeface="Poppins Medium"/>
                <a:sym typeface="Poppins Medium"/>
              </a:defRPr>
            </a:lvl4pPr>
            <a:lvl5pPr lvl="4" marR="0" rtl="0" algn="l">
              <a:spcBef>
                <a:spcPts val="0"/>
              </a:spcBef>
              <a:spcAft>
                <a:spcPts val="0"/>
              </a:spcAft>
              <a:buSzPts val="1400"/>
              <a:buNone/>
              <a:defRPr b="0" i="0" sz="3200" u="none" cap="none" strike="noStrike">
                <a:solidFill>
                  <a:schemeClr val="lt1"/>
                </a:solidFill>
                <a:latin typeface="Poppins Medium"/>
                <a:ea typeface="Poppins Medium"/>
                <a:cs typeface="Poppins Medium"/>
                <a:sym typeface="Poppins Medium"/>
              </a:defRPr>
            </a:lvl5pPr>
            <a:lvl6pPr lvl="5" marR="0" rtl="0" algn="l">
              <a:spcBef>
                <a:spcPts val="0"/>
              </a:spcBef>
              <a:spcAft>
                <a:spcPts val="0"/>
              </a:spcAft>
              <a:buSzPts val="1400"/>
              <a:buNone/>
              <a:defRPr b="0" i="0" sz="3200" u="none" cap="none" strike="noStrike">
                <a:solidFill>
                  <a:schemeClr val="lt1"/>
                </a:solidFill>
                <a:latin typeface="Poppins Medium"/>
                <a:ea typeface="Poppins Medium"/>
                <a:cs typeface="Poppins Medium"/>
                <a:sym typeface="Poppins Medium"/>
              </a:defRPr>
            </a:lvl6pPr>
            <a:lvl7pPr lvl="6" marR="0" rtl="0" algn="l">
              <a:spcBef>
                <a:spcPts val="0"/>
              </a:spcBef>
              <a:spcAft>
                <a:spcPts val="0"/>
              </a:spcAft>
              <a:buSzPts val="1400"/>
              <a:buNone/>
              <a:defRPr b="0" i="0" sz="3200" u="none" cap="none" strike="noStrike">
                <a:solidFill>
                  <a:schemeClr val="lt1"/>
                </a:solidFill>
                <a:latin typeface="Poppins Medium"/>
                <a:ea typeface="Poppins Medium"/>
                <a:cs typeface="Poppins Medium"/>
                <a:sym typeface="Poppins Medium"/>
              </a:defRPr>
            </a:lvl7pPr>
            <a:lvl8pPr lvl="7" marR="0" rtl="0" algn="l">
              <a:spcBef>
                <a:spcPts val="0"/>
              </a:spcBef>
              <a:spcAft>
                <a:spcPts val="0"/>
              </a:spcAft>
              <a:buSzPts val="1400"/>
              <a:buNone/>
              <a:defRPr b="0" i="0" sz="3200" u="none" cap="none" strike="noStrike">
                <a:solidFill>
                  <a:schemeClr val="lt1"/>
                </a:solidFill>
                <a:latin typeface="Poppins Medium"/>
                <a:ea typeface="Poppins Medium"/>
                <a:cs typeface="Poppins Medium"/>
                <a:sym typeface="Poppins Medium"/>
              </a:defRPr>
            </a:lvl8pPr>
            <a:lvl9pPr lvl="8" marR="0" rtl="0" algn="l">
              <a:spcBef>
                <a:spcPts val="0"/>
              </a:spcBef>
              <a:spcAft>
                <a:spcPts val="0"/>
              </a:spcAft>
              <a:buSzPts val="1400"/>
              <a:buNone/>
              <a:defRPr b="0" i="0" sz="3200" u="none" cap="none" strike="noStrike">
                <a:solidFill>
                  <a:schemeClr val="lt1"/>
                </a:solidFill>
                <a:latin typeface="Poppins Medium"/>
                <a:ea typeface="Poppins Medium"/>
                <a:cs typeface="Poppins Medium"/>
                <a:sym typeface="Poppins Medium"/>
              </a:defRPr>
            </a:lvl9pPr>
          </a:lstStyle>
          <a:p/>
        </p:txBody>
      </p:sp>
      <p:sp>
        <p:nvSpPr>
          <p:cNvPr id="11" name="Google Shape;11;p4"/>
          <p:cNvSpPr txBox="1"/>
          <p:nvPr>
            <p:ph idx="1" type="body"/>
          </p:nvPr>
        </p:nvSpPr>
        <p:spPr>
          <a:xfrm>
            <a:off x="539750" y="2133600"/>
            <a:ext cx="8280400" cy="43180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lt1"/>
              </a:buClr>
              <a:buSzPts val="2000"/>
              <a:buFont typeface="Poppins Medium"/>
              <a:buChar char="•"/>
              <a:defRPr b="0" i="0" sz="2000" u="none" cap="none" strike="noStrike">
                <a:solidFill>
                  <a:schemeClr val="lt1"/>
                </a:solidFill>
                <a:latin typeface="Poppins Medium"/>
                <a:ea typeface="Poppins Medium"/>
                <a:cs typeface="Poppins Medium"/>
                <a:sym typeface="Poppins Medium"/>
              </a:defRPr>
            </a:lvl1pPr>
            <a:lvl2pPr indent="-355600" lvl="1" marL="914400" marR="0" rtl="0" algn="l">
              <a:spcBef>
                <a:spcPts val="400"/>
              </a:spcBef>
              <a:spcAft>
                <a:spcPts val="0"/>
              </a:spcAft>
              <a:buClr>
                <a:schemeClr val="lt1"/>
              </a:buClr>
              <a:buSzPts val="2000"/>
              <a:buFont typeface="Poppins Medium"/>
              <a:buChar char="–"/>
              <a:defRPr b="0" i="0" sz="2000" u="none" cap="none" strike="noStrike">
                <a:solidFill>
                  <a:schemeClr val="lt1"/>
                </a:solidFill>
                <a:latin typeface="Poppins Medium"/>
                <a:ea typeface="Poppins Medium"/>
                <a:cs typeface="Poppins Medium"/>
                <a:sym typeface="Poppins Medium"/>
              </a:defRPr>
            </a:lvl2pPr>
            <a:lvl3pPr indent="-355600" lvl="2" marL="1371600" marR="0" rtl="0" algn="l">
              <a:spcBef>
                <a:spcPts val="400"/>
              </a:spcBef>
              <a:spcAft>
                <a:spcPts val="0"/>
              </a:spcAft>
              <a:buClr>
                <a:schemeClr val="lt1"/>
              </a:buClr>
              <a:buSzPts val="2000"/>
              <a:buFont typeface="Poppins Medium"/>
              <a:buChar char="•"/>
              <a:defRPr b="0" i="0" sz="2000" u="none" cap="none" strike="noStrike">
                <a:solidFill>
                  <a:schemeClr val="lt1"/>
                </a:solidFill>
                <a:latin typeface="Poppins Medium"/>
                <a:ea typeface="Poppins Medium"/>
                <a:cs typeface="Poppins Medium"/>
                <a:sym typeface="Poppins Medium"/>
              </a:defRPr>
            </a:lvl3pPr>
            <a:lvl4pPr indent="-355600" lvl="3" marL="1828800" marR="0" rtl="0" algn="l">
              <a:spcBef>
                <a:spcPts val="400"/>
              </a:spcBef>
              <a:spcAft>
                <a:spcPts val="0"/>
              </a:spcAft>
              <a:buClr>
                <a:schemeClr val="lt1"/>
              </a:buClr>
              <a:buSzPts val="2000"/>
              <a:buFont typeface="Poppins Medium"/>
              <a:buChar char="–"/>
              <a:defRPr b="0" i="0" sz="2000" u="none" cap="none" strike="noStrike">
                <a:solidFill>
                  <a:schemeClr val="lt1"/>
                </a:solidFill>
                <a:latin typeface="Poppins Medium"/>
                <a:ea typeface="Poppins Medium"/>
                <a:cs typeface="Poppins Medium"/>
                <a:sym typeface="Poppins Medium"/>
              </a:defRPr>
            </a:lvl4pPr>
            <a:lvl5pPr indent="-355600" lvl="4" marL="2286000" marR="0" rtl="0" algn="l">
              <a:spcBef>
                <a:spcPts val="400"/>
              </a:spcBef>
              <a:spcAft>
                <a:spcPts val="0"/>
              </a:spcAft>
              <a:buClr>
                <a:schemeClr val="lt1"/>
              </a:buClr>
              <a:buSzPts val="2000"/>
              <a:buFont typeface="Poppins Medium"/>
              <a:buChar char="»"/>
              <a:defRPr b="0" i="0" sz="2000" u="none" cap="none" strike="noStrike">
                <a:solidFill>
                  <a:schemeClr val="lt1"/>
                </a:solidFill>
                <a:latin typeface="Poppins Medium"/>
                <a:ea typeface="Poppins Medium"/>
                <a:cs typeface="Poppins Medium"/>
                <a:sym typeface="Poppins Medium"/>
              </a:defRPr>
            </a:lvl5pPr>
            <a:lvl6pPr indent="-355600" lvl="5" marL="2743200" marR="0" rtl="0" algn="l">
              <a:spcBef>
                <a:spcPts val="400"/>
              </a:spcBef>
              <a:spcAft>
                <a:spcPts val="0"/>
              </a:spcAft>
              <a:buClr>
                <a:schemeClr val="lt1"/>
              </a:buClr>
              <a:buSzPts val="2000"/>
              <a:buFont typeface="Poppins Medium"/>
              <a:buChar char="»"/>
              <a:defRPr b="0" i="0" sz="2000" u="none" cap="none" strike="noStrike">
                <a:solidFill>
                  <a:schemeClr val="lt1"/>
                </a:solidFill>
                <a:latin typeface="Poppins Medium"/>
                <a:ea typeface="Poppins Medium"/>
                <a:cs typeface="Poppins Medium"/>
                <a:sym typeface="Poppins Medium"/>
              </a:defRPr>
            </a:lvl6pPr>
            <a:lvl7pPr indent="-355600" lvl="6" marL="3200400" marR="0" rtl="0" algn="l">
              <a:spcBef>
                <a:spcPts val="400"/>
              </a:spcBef>
              <a:spcAft>
                <a:spcPts val="0"/>
              </a:spcAft>
              <a:buClr>
                <a:schemeClr val="lt1"/>
              </a:buClr>
              <a:buSzPts val="2000"/>
              <a:buFont typeface="Poppins Medium"/>
              <a:buChar char="»"/>
              <a:defRPr b="0" i="0" sz="2000" u="none" cap="none" strike="noStrike">
                <a:solidFill>
                  <a:schemeClr val="lt1"/>
                </a:solidFill>
                <a:latin typeface="Poppins Medium"/>
                <a:ea typeface="Poppins Medium"/>
                <a:cs typeface="Poppins Medium"/>
                <a:sym typeface="Poppins Medium"/>
              </a:defRPr>
            </a:lvl7pPr>
            <a:lvl8pPr indent="-355600" lvl="7" marL="3657600" marR="0" rtl="0" algn="l">
              <a:spcBef>
                <a:spcPts val="400"/>
              </a:spcBef>
              <a:spcAft>
                <a:spcPts val="0"/>
              </a:spcAft>
              <a:buClr>
                <a:schemeClr val="lt1"/>
              </a:buClr>
              <a:buSzPts val="2000"/>
              <a:buFont typeface="Poppins Medium"/>
              <a:buChar char="»"/>
              <a:defRPr b="0" i="0" sz="2000" u="none" cap="none" strike="noStrike">
                <a:solidFill>
                  <a:schemeClr val="lt1"/>
                </a:solidFill>
                <a:latin typeface="Poppins Medium"/>
                <a:ea typeface="Poppins Medium"/>
                <a:cs typeface="Poppins Medium"/>
                <a:sym typeface="Poppins Medium"/>
              </a:defRPr>
            </a:lvl8pPr>
            <a:lvl9pPr indent="-355600" lvl="8" marL="4114800" marR="0" rtl="0" algn="l">
              <a:spcBef>
                <a:spcPts val="400"/>
              </a:spcBef>
              <a:spcAft>
                <a:spcPts val="0"/>
              </a:spcAft>
              <a:buClr>
                <a:schemeClr val="lt1"/>
              </a:buClr>
              <a:buSzPts val="2000"/>
              <a:buFont typeface="Poppins Medium"/>
              <a:buChar char="»"/>
              <a:defRPr b="0" i="0" sz="2000" u="none" cap="none" strike="noStrike">
                <a:solidFill>
                  <a:schemeClr val="lt1"/>
                </a:solidFill>
                <a:latin typeface="Poppins Medium"/>
                <a:ea typeface="Poppins Medium"/>
                <a:cs typeface="Poppins Medium"/>
                <a:sym typeface="Poppins Medium"/>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drive.google.com/file/d/15nQP7kpB8O0HCK7VB8Rl8l_mqof8XHlQ/view" TargetMode="Externa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Div8wVilkMOM9eEKQnrLlc6-7PrJGO1K/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611188" y="3644900"/>
            <a:ext cx="3744912" cy="1368425"/>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ru-RU"/>
              <a:t>Predicting US Corn Prices</a:t>
            </a:r>
            <a:endParaRPr/>
          </a:p>
        </p:txBody>
      </p:sp>
      <p:sp>
        <p:nvSpPr>
          <p:cNvPr id="53" name="Google Shape;53;p1"/>
          <p:cNvSpPr txBox="1"/>
          <p:nvPr>
            <p:ph idx="1" type="subTitle"/>
          </p:nvPr>
        </p:nvSpPr>
        <p:spPr>
          <a:xfrm>
            <a:off x="5819675" y="3824175"/>
            <a:ext cx="2736900" cy="1081200"/>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600"/>
              <a:buFont typeface="Poppins Medium"/>
              <a:buNone/>
            </a:pPr>
            <a:r>
              <a:rPr lang="ru-RU"/>
              <a:t>Bailey Cameron</a:t>
            </a:r>
            <a:endParaRPr/>
          </a:p>
          <a:p>
            <a:pPr indent="0" lvl="0" marL="0" rtl="0" algn="r">
              <a:spcBef>
                <a:spcPts val="0"/>
              </a:spcBef>
              <a:spcAft>
                <a:spcPts val="0"/>
              </a:spcAft>
              <a:buClr>
                <a:schemeClr val="lt1"/>
              </a:buClr>
              <a:buSzPts val="1600"/>
              <a:buFont typeface="Poppins Medium"/>
              <a:buNone/>
            </a:pPr>
            <a:r>
              <a:rPr lang="ru-RU"/>
              <a:t>Richa Dudani</a:t>
            </a:r>
            <a:endParaRPr/>
          </a:p>
          <a:p>
            <a:pPr indent="0" lvl="0" marL="0" rtl="0" algn="r">
              <a:spcBef>
                <a:spcPts val="0"/>
              </a:spcBef>
              <a:spcAft>
                <a:spcPts val="0"/>
              </a:spcAft>
              <a:buClr>
                <a:schemeClr val="lt1"/>
              </a:buClr>
              <a:buSzPts val="1600"/>
              <a:buFont typeface="Poppins Medium"/>
              <a:buNone/>
            </a:pPr>
            <a:r>
              <a:rPr lang="ru-RU"/>
              <a:t>Shuran Xu</a:t>
            </a:r>
            <a:endParaRPr/>
          </a:p>
          <a:p>
            <a:pPr indent="0" lvl="0" marL="0" rtl="0" algn="r">
              <a:spcBef>
                <a:spcPts val="0"/>
              </a:spcBef>
              <a:spcAft>
                <a:spcPts val="0"/>
              </a:spcAft>
              <a:buClr>
                <a:schemeClr val="lt1"/>
              </a:buClr>
              <a:buSzPts val="1600"/>
              <a:buFont typeface="Poppins Medium"/>
              <a:buNone/>
            </a:pPr>
            <a:r>
              <a:rPr lang="ru-RU"/>
              <a:t>Zeldi Snyman</a:t>
            </a:r>
            <a:endParaRPr/>
          </a:p>
          <a:p>
            <a:pPr indent="0" lvl="0" marL="0" rtl="0" algn="r">
              <a:spcBef>
                <a:spcPts val="0"/>
              </a:spcBef>
              <a:spcAft>
                <a:spcPts val="0"/>
              </a:spcAft>
              <a:buClr>
                <a:schemeClr val="lt1"/>
              </a:buClr>
              <a:buSzPts val="1600"/>
              <a:buFont typeface="Poppins Medium"/>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a2ea075a65_1_10"/>
          <p:cNvSpPr txBox="1"/>
          <p:nvPr>
            <p:ph type="title"/>
          </p:nvPr>
        </p:nvSpPr>
        <p:spPr>
          <a:xfrm>
            <a:off x="2564622" y="478875"/>
            <a:ext cx="63354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Time series</a:t>
            </a:r>
            <a:r>
              <a:rPr lang="ru-RU"/>
              <a:t> analysis</a:t>
            </a:r>
            <a:endParaRPr/>
          </a:p>
        </p:txBody>
      </p:sp>
      <p:sp>
        <p:nvSpPr>
          <p:cNvPr id="208" name="Google Shape;208;ga2ea075a65_1_10"/>
          <p:cNvSpPr txBox="1"/>
          <p:nvPr>
            <p:ph idx="1" type="body"/>
          </p:nvPr>
        </p:nvSpPr>
        <p:spPr>
          <a:xfrm>
            <a:off x="395288" y="1306513"/>
            <a:ext cx="8280300" cy="4537200"/>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SzPts val="1600"/>
              <a:buChar char="•"/>
            </a:pPr>
            <a:r>
              <a:rPr lang="ru-RU" sz="1800"/>
              <a:t>Approach - using historical corn price to predict future price: </a:t>
            </a:r>
            <a:endParaRPr sz="1800"/>
          </a:p>
          <a:p>
            <a:pPr indent="-273050" lvl="1" marL="742950" rtl="0" algn="l">
              <a:spcBef>
                <a:spcPts val="0"/>
              </a:spcBef>
              <a:spcAft>
                <a:spcPts val="0"/>
              </a:spcAft>
              <a:buSzPts val="1600"/>
              <a:buChar char="–"/>
            </a:pPr>
            <a:r>
              <a:rPr lang="ru-RU" sz="1800"/>
              <a:t>Time Series without seasonal impact (ARIMA)</a:t>
            </a:r>
            <a:endParaRPr sz="1800"/>
          </a:p>
          <a:p>
            <a:pPr indent="-228600" lvl="2" marL="1143000" rtl="0" algn="l">
              <a:spcBef>
                <a:spcPts val="0"/>
              </a:spcBef>
              <a:spcAft>
                <a:spcPts val="0"/>
              </a:spcAft>
              <a:buSzPts val="1800"/>
              <a:buChar char="•"/>
            </a:pPr>
            <a:r>
              <a:rPr lang="ru-RU" sz="1800"/>
              <a:t>Daily and monthly forecasting performed</a:t>
            </a:r>
            <a:endParaRPr sz="1800"/>
          </a:p>
          <a:p>
            <a:pPr indent="-273050" lvl="1" marL="742950" rtl="0" algn="l">
              <a:spcBef>
                <a:spcPts val="0"/>
              </a:spcBef>
              <a:spcAft>
                <a:spcPts val="0"/>
              </a:spcAft>
              <a:buSzPts val="1600"/>
              <a:buChar char="–"/>
            </a:pPr>
            <a:r>
              <a:rPr lang="ru-RU" sz="1800"/>
              <a:t>Time series with seasonal impact (SARIMA)</a:t>
            </a:r>
            <a:endParaRPr sz="1800"/>
          </a:p>
          <a:p>
            <a:pPr indent="-215900" lvl="2" marL="1143000" rtl="0" algn="l">
              <a:spcBef>
                <a:spcPts val="0"/>
              </a:spcBef>
              <a:spcAft>
                <a:spcPts val="0"/>
              </a:spcAft>
              <a:buSzPts val="1600"/>
              <a:buChar char="•"/>
            </a:pPr>
            <a:r>
              <a:rPr lang="ru-RU" sz="1800"/>
              <a:t>Monthly </a:t>
            </a:r>
            <a:r>
              <a:rPr lang="ru-RU" sz="1800"/>
              <a:t>forecasting</a:t>
            </a:r>
            <a:r>
              <a:rPr lang="ru-RU" sz="1800"/>
              <a:t> using SARIMA </a:t>
            </a:r>
            <a:endParaRPr sz="1800"/>
          </a:p>
          <a:p>
            <a:pPr indent="0" lvl="0" marL="742950" rtl="0" algn="l">
              <a:spcBef>
                <a:spcPts val="0"/>
              </a:spcBef>
              <a:spcAft>
                <a:spcPts val="0"/>
              </a:spcAft>
              <a:buNone/>
            </a:pPr>
            <a:r>
              <a:t/>
            </a:r>
            <a:endParaRPr sz="1800"/>
          </a:p>
          <a:p>
            <a:pPr indent="0" lvl="0" marL="742950" rtl="0" algn="l">
              <a:spcBef>
                <a:spcPts val="0"/>
              </a:spcBef>
              <a:spcAft>
                <a:spcPts val="0"/>
              </a:spcAft>
              <a:buNone/>
            </a:pPr>
            <a:r>
              <a:t/>
            </a:r>
            <a:endParaRPr sz="1800"/>
          </a:p>
          <a:p>
            <a:pPr indent="0" lvl="0" marL="1143000" rtl="0" algn="l">
              <a:spcBef>
                <a:spcPts val="0"/>
              </a:spcBef>
              <a:spcAft>
                <a:spcPts val="0"/>
              </a:spcAft>
              <a:buNone/>
            </a:pPr>
            <a:r>
              <a:t/>
            </a:r>
            <a:endParaRPr sz="1800"/>
          </a:p>
          <a:p>
            <a:pPr indent="-342900" lvl="0" marL="342900" rtl="0" algn="l">
              <a:spcBef>
                <a:spcPts val="0"/>
              </a:spcBef>
              <a:spcAft>
                <a:spcPts val="0"/>
              </a:spcAft>
              <a:buSzPts val="1800"/>
              <a:buChar char="•"/>
            </a:pPr>
            <a:r>
              <a:rPr lang="ru-RU" sz="1800"/>
              <a:t>SARIMA - better performance due to inclusion of seasonality</a:t>
            </a:r>
            <a:endParaRPr sz="1800"/>
          </a:p>
          <a:p>
            <a:pPr indent="0" lvl="0" marL="0" rtl="0" algn="l">
              <a:spcBef>
                <a:spcPts val="0"/>
              </a:spcBef>
              <a:spcAft>
                <a:spcPts val="0"/>
              </a:spcAft>
              <a:buNone/>
            </a:pPr>
            <a:r>
              <a:t/>
            </a:r>
            <a:endParaRPr sz="1800"/>
          </a:p>
          <a:p>
            <a:pPr indent="0" lvl="0" marL="3429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342900" rtl="0" algn="l">
              <a:spcBef>
                <a:spcPts val="0"/>
              </a:spcBef>
              <a:spcAft>
                <a:spcPts val="0"/>
              </a:spcAft>
              <a:buNone/>
            </a:pPr>
            <a:r>
              <a:t/>
            </a:r>
            <a:endParaRPr sz="1800"/>
          </a:p>
          <a:p>
            <a:pPr indent="0" lvl="0" marL="342900" rtl="0" algn="l">
              <a:spcBef>
                <a:spcPts val="0"/>
              </a:spcBef>
              <a:spcAft>
                <a:spcPts val="0"/>
              </a:spcAft>
              <a:buNone/>
            </a:pPr>
            <a:r>
              <a:t/>
            </a:r>
            <a:endParaRPr sz="1800"/>
          </a:p>
          <a:p>
            <a:pPr indent="-215900" lvl="0" marL="342900" rtl="0" algn="l">
              <a:spcBef>
                <a:spcPts val="400"/>
              </a:spcBef>
              <a:spcAft>
                <a:spcPts val="0"/>
              </a:spcAft>
              <a:buClr>
                <a:schemeClr val="lt1"/>
              </a:buClr>
              <a:buSzPts val="2000"/>
              <a:buFont typeface="Poppins Medium"/>
              <a:buNone/>
            </a:pPr>
            <a:r>
              <a:t/>
            </a:r>
            <a:endParaRPr sz="1800"/>
          </a:p>
          <a:p>
            <a:pPr indent="0" lvl="0" marL="0" rtl="0" algn="l">
              <a:spcBef>
                <a:spcPts val="400"/>
              </a:spcBef>
              <a:spcAft>
                <a:spcPts val="0"/>
              </a:spcAft>
              <a:buNone/>
            </a:pPr>
            <a:r>
              <a:t/>
            </a:r>
            <a:endParaRPr sz="1800"/>
          </a:p>
          <a:p>
            <a:pPr indent="0" lvl="0" marL="342900" rtl="0" algn="l">
              <a:spcBef>
                <a:spcPts val="400"/>
              </a:spcBef>
              <a:spcAft>
                <a:spcPts val="0"/>
              </a:spcAft>
              <a:buNone/>
            </a:pPr>
            <a:r>
              <a:t/>
            </a:r>
            <a:endParaRPr sz="1800"/>
          </a:p>
        </p:txBody>
      </p:sp>
      <p:pic>
        <p:nvPicPr>
          <p:cNvPr id="209" name="Google Shape;209;ga2ea075a65_1_10"/>
          <p:cNvPicPr preferRelativeResize="0"/>
          <p:nvPr/>
        </p:nvPicPr>
        <p:blipFill>
          <a:blip r:embed="rId3">
            <a:alphaModFix/>
          </a:blip>
          <a:stretch>
            <a:fillRect/>
          </a:stretch>
        </p:blipFill>
        <p:spPr>
          <a:xfrm>
            <a:off x="245375" y="3893275"/>
            <a:ext cx="4173449" cy="2754975"/>
          </a:xfrm>
          <a:prstGeom prst="rect">
            <a:avLst/>
          </a:prstGeom>
          <a:noFill/>
          <a:ln>
            <a:noFill/>
          </a:ln>
        </p:spPr>
      </p:pic>
      <p:pic>
        <p:nvPicPr>
          <p:cNvPr id="210" name="Google Shape;210;ga2ea075a65_1_10"/>
          <p:cNvPicPr preferRelativeResize="0"/>
          <p:nvPr/>
        </p:nvPicPr>
        <p:blipFill>
          <a:blip r:embed="rId4">
            <a:alphaModFix/>
          </a:blip>
          <a:stretch>
            <a:fillRect/>
          </a:stretch>
        </p:blipFill>
        <p:spPr>
          <a:xfrm>
            <a:off x="4445756" y="3893275"/>
            <a:ext cx="4514345" cy="2754975"/>
          </a:xfrm>
          <a:prstGeom prst="rect">
            <a:avLst/>
          </a:prstGeom>
          <a:noFill/>
          <a:ln>
            <a:noFill/>
          </a:ln>
        </p:spPr>
      </p:pic>
      <p:sp>
        <p:nvSpPr>
          <p:cNvPr id="211" name="Google Shape;211;ga2ea075a65_1_10"/>
          <p:cNvSpPr txBox="1"/>
          <p:nvPr/>
        </p:nvSpPr>
        <p:spPr>
          <a:xfrm>
            <a:off x="4606375" y="3893275"/>
            <a:ext cx="4345500" cy="328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RU" sz="1100">
                <a:latin typeface="Poppins"/>
                <a:ea typeface="Poppins"/>
                <a:cs typeface="Poppins"/>
                <a:sym typeface="Poppins"/>
              </a:rPr>
              <a:t>Future forecast with SARIMA</a:t>
            </a:r>
            <a:endParaRPr b="1" sz="1100">
              <a:latin typeface="Poppins"/>
              <a:ea typeface="Poppins"/>
              <a:cs typeface="Poppins"/>
              <a:sym typeface="Poppins"/>
            </a:endParaRPr>
          </a:p>
        </p:txBody>
      </p:sp>
      <p:pic>
        <p:nvPicPr>
          <p:cNvPr id="212" name="Google Shape;212;ga2ea075a65_1_10"/>
          <p:cNvPicPr preferRelativeResize="0"/>
          <p:nvPr/>
        </p:nvPicPr>
        <p:blipFill>
          <a:blip r:embed="rId5">
            <a:alphaModFix/>
          </a:blip>
          <a:stretch>
            <a:fillRect/>
          </a:stretch>
        </p:blipFill>
        <p:spPr>
          <a:xfrm>
            <a:off x="882200" y="2878200"/>
            <a:ext cx="1593804" cy="55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2ea075a65_1_15"/>
          <p:cNvSpPr txBox="1"/>
          <p:nvPr>
            <p:ph type="title"/>
          </p:nvPr>
        </p:nvSpPr>
        <p:spPr>
          <a:xfrm>
            <a:off x="2575038" y="474523"/>
            <a:ext cx="8280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Linear regression</a:t>
            </a:r>
            <a:r>
              <a:rPr lang="ru-RU"/>
              <a:t> analysis</a:t>
            </a:r>
            <a:endParaRPr/>
          </a:p>
        </p:txBody>
      </p:sp>
      <p:sp>
        <p:nvSpPr>
          <p:cNvPr id="218" name="Google Shape;218;ga2ea075a65_1_15"/>
          <p:cNvSpPr txBox="1"/>
          <p:nvPr>
            <p:ph idx="1" type="body"/>
          </p:nvPr>
        </p:nvSpPr>
        <p:spPr>
          <a:xfrm>
            <a:off x="431838" y="1434213"/>
            <a:ext cx="8280300" cy="4537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ru-RU"/>
              <a:t>D</a:t>
            </a:r>
            <a:r>
              <a:rPr lang="ru-RU"/>
              <a:t>aily and monthly prediction using Linear regression using multiple features</a:t>
            </a:r>
            <a:endParaRPr/>
          </a:p>
          <a:p>
            <a:pPr indent="-342900" lvl="0" marL="342900" rtl="0" algn="l">
              <a:spcBef>
                <a:spcPts val="0"/>
              </a:spcBef>
              <a:spcAft>
                <a:spcPts val="0"/>
              </a:spcAft>
              <a:buSzPts val="1800"/>
              <a:buChar char="•"/>
            </a:pPr>
            <a:r>
              <a:rPr lang="ru-RU"/>
              <a:t>Adding more features improved model performance, however the impact was seen due to market crash in Mar’20</a:t>
            </a:r>
            <a:endParaRPr/>
          </a:p>
          <a:p>
            <a:pPr indent="-342900" lvl="0" marL="342900" rtl="0" algn="l">
              <a:spcBef>
                <a:spcPts val="0"/>
              </a:spcBef>
              <a:spcAft>
                <a:spcPts val="0"/>
              </a:spcAft>
              <a:buSzPts val="1800"/>
              <a:buChar char="•"/>
            </a:pPr>
            <a:r>
              <a:rPr lang="ru-RU"/>
              <a:t>Daily forecast of corn price used to build algo trading models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pic>
        <p:nvPicPr>
          <p:cNvPr id="219" name="Google Shape;219;ga2ea075a65_1_15"/>
          <p:cNvPicPr preferRelativeResize="0"/>
          <p:nvPr/>
        </p:nvPicPr>
        <p:blipFill>
          <a:blip r:embed="rId3">
            <a:alphaModFix/>
          </a:blip>
          <a:stretch>
            <a:fillRect/>
          </a:stretch>
        </p:blipFill>
        <p:spPr>
          <a:xfrm>
            <a:off x="6645513" y="3630913"/>
            <a:ext cx="2181225" cy="1590675"/>
          </a:xfrm>
          <a:prstGeom prst="rect">
            <a:avLst/>
          </a:prstGeom>
          <a:noFill/>
          <a:ln>
            <a:noFill/>
          </a:ln>
        </p:spPr>
      </p:pic>
      <p:pic>
        <p:nvPicPr>
          <p:cNvPr id="220" name="Google Shape;220;ga2ea075a65_1_15"/>
          <p:cNvPicPr preferRelativeResize="0"/>
          <p:nvPr/>
        </p:nvPicPr>
        <p:blipFill>
          <a:blip r:embed="rId4">
            <a:alphaModFix/>
          </a:blip>
          <a:stretch>
            <a:fillRect/>
          </a:stretch>
        </p:blipFill>
        <p:spPr>
          <a:xfrm>
            <a:off x="1150525" y="3392425"/>
            <a:ext cx="5097875" cy="340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2ea075a65_1_30"/>
          <p:cNvSpPr txBox="1"/>
          <p:nvPr>
            <p:ph type="title"/>
          </p:nvPr>
        </p:nvSpPr>
        <p:spPr>
          <a:xfrm>
            <a:off x="2623822" y="512925"/>
            <a:ext cx="63102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Machine learning - XGBoost</a:t>
            </a:r>
            <a:endParaRPr/>
          </a:p>
        </p:txBody>
      </p:sp>
      <p:sp>
        <p:nvSpPr>
          <p:cNvPr id="226" name="Google Shape;226;ga2ea075a65_1_30"/>
          <p:cNvSpPr txBox="1"/>
          <p:nvPr>
            <p:ph idx="1" type="body"/>
          </p:nvPr>
        </p:nvSpPr>
        <p:spPr>
          <a:xfrm>
            <a:off x="431838" y="1515313"/>
            <a:ext cx="8280300" cy="45372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SzPts val="1800"/>
              <a:buChar char="●"/>
            </a:pPr>
            <a:r>
              <a:rPr lang="ru-RU"/>
              <a:t>XGBoost used to </a:t>
            </a:r>
            <a:r>
              <a:rPr lang="ru-RU"/>
              <a:t>validate assumptions</a:t>
            </a:r>
            <a:r>
              <a:rPr lang="ru-RU"/>
              <a:t>:</a:t>
            </a:r>
            <a:endParaRPr/>
          </a:p>
          <a:p>
            <a:pPr indent="-342899" lvl="0" marL="990000" rtl="0" algn="l">
              <a:spcBef>
                <a:spcPts val="0"/>
              </a:spcBef>
              <a:spcAft>
                <a:spcPts val="0"/>
              </a:spcAft>
              <a:buSzPts val="1800"/>
              <a:buAutoNum type="arabicPeriod"/>
            </a:pPr>
            <a:r>
              <a:rPr lang="ru-RU"/>
              <a:t>Predicted corn price using weather data as feature</a:t>
            </a:r>
            <a:endParaRPr/>
          </a:p>
          <a:p>
            <a:pPr indent="-342899" lvl="0" marL="990000" rtl="0" algn="l">
              <a:spcBef>
                <a:spcPts val="0"/>
              </a:spcBef>
              <a:spcAft>
                <a:spcPts val="0"/>
              </a:spcAft>
              <a:buSzPts val="1800"/>
              <a:buAutoNum type="arabicPeriod"/>
            </a:pPr>
            <a:r>
              <a:rPr lang="ru-RU"/>
              <a:t>Predicted corn price using weather, ethanol and USD index as features</a:t>
            </a:r>
            <a:endParaRPr/>
          </a:p>
          <a:p>
            <a:pPr indent="-342900" lvl="0" marL="914400" rtl="0" algn="l">
              <a:spcBef>
                <a:spcPts val="0"/>
              </a:spcBef>
              <a:spcAft>
                <a:spcPts val="0"/>
              </a:spcAft>
              <a:buSzPts val="1800"/>
              <a:buChar char="-"/>
            </a:pPr>
            <a:r>
              <a:rPr lang="ru-RU"/>
              <a:t>Results confirm that weather does not accurately predict the price of corn</a:t>
            </a:r>
            <a:endParaRPr/>
          </a:p>
          <a:p>
            <a:pPr indent="0" lvl="0" marL="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ad7c383f8e_3_33"/>
          <p:cNvSpPr txBox="1"/>
          <p:nvPr>
            <p:ph type="title"/>
          </p:nvPr>
        </p:nvSpPr>
        <p:spPr>
          <a:xfrm>
            <a:off x="2641597" y="478875"/>
            <a:ext cx="6003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Machine learning - XGBoost</a:t>
            </a:r>
            <a:endParaRPr/>
          </a:p>
        </p:txBody>
      </p:sp>
      <p:sp>
        <p:nvSpPr>
          <p:cNvPr id="232" name="Google Shape;232;gad7c383f8e_3_33"/>
          <p:cNvSpPr txBox="1"/>
          <p:nvPr>
            <p:ph idx="1" type="body"/>
          </p:nvPr>
        </p:nvSpPr>
        <p:spPr>
          <a:xfrm>
            <a:off x="-100" y="1676400"/>
            <a:ext cx="9144000" cy="477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XGBoost with weather data only        XGBoost with all data</a:t>
            </a:r>
            <a:endParaRPr/>
          </a:p>
          <a:p>
            <a:pPr indent="0" lvl="0" marL="0" rtl="0" algn="l">
              <a:spcBef>
                <a:spcPts val="0"/>
              </a:spcBef>
              <a:spcAft>
                <a:spcPts val="0"/>
              </a:spcAft>
              <a:buNone/>
            </a:pPr>
            <a:r>
              <a:t/>
            </a:r>
            <a:endParaRPr/>
          </a:p>
          <a:p>
            <a:pPr indent="-330200" lvl="0" marL="342900" rtl="0" algn="l">
              <a:spcBef>
                <a:spcPts val="0"/>
              </a:spcBef>
              <a:spcAft>
                <a:spcPts val="0"/>
              </a:spcAft>
              <a:buSzPts val="1800"/>
              <a:buChar char="●"/>
            </a:pPr>
            <a:r>
              <a:rPr lang="ru-RU"/>
              <a:t>dfsd</a:t>
            </a:r>
            <a:endParaRPr/>
          </a:p>
          <a:p>
            <a:pPr indent="0" lvl="0" marL="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pic>
        <p:nvPicPr>
          <p:cNvPr id="233" name="Google Shape;233;gad7c383f8e_3_33"/>
          <p:cNvPicPr preferRelativeResize="0"/>
          <p:nvPr/>
        </p:nvPicPr>
        <p:blipFill>
          <a:blip r:embed="rId3">
            <a:alphaModFix/>
          </a:blip>
          <a:stretch>
            <a:fillRect/>
          </a:stretch>
        </p:blipFill>
        <p:spPr>
          <a:xfrm>
            <a:off x="76200" y="2135175"/>
            <a:ext cx="4495800" cy="3505200"/>
          </a:xfrm>
          <a:prstGeom prst="rect">
            <a:avLst/>
          </a:prstGeom>
          <a:noFill/>
          <a:ln>
            <a:noFill/>
          </a:ln>
        </p:spPr>
      </p:pic>
      <p:pic>
        <p:nvPicPr>
          <p:cNvPr id="234" name="Google Shape;234;gad7c383f8e_3_33"/>
          <p:cNvPicPr preferRelativeResize="0"/>
          <p:nvPr/>
        </p:nvPicPr>
        <p:blipFill>
          <a:blip r:embed="rId4">
            <a:alphaModFix/>
          </a:blip>
          <a:stretch>
            <a:fillRect/>
          </a:stretch>
        </p:blipFill>
        <p:spPr>
          <a:xfrm>
            <a:off x="4601663" y="2158975"/>
            <a:ext cx="4524375" cy="3457575"/>
          </a:xfrm>
          <a:prstGeom prst="rect">
            <a:avLst/>
          </a:prstGeom>
          <a:noFill/>
          <a:ln>
            <a:noFill/>
          </a:ln>
        </p:spPr>
      </p:pic>
      <p:sp>
        <p:nvSpPr>
          <p:cNvPr id="235" name="Google Shape;235;gad7c383f8e_3_33"/>
          <p:cNvSpPr txBox="1"/>
          <p:nvPr/>
        </p:nvSpPr>
        <p:spPr>
          <a:xfrm>
            <a:off x="981075" y="5715000"/>
            <a:ext cx="28194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150">
                <a:solidFill>
                  <a:srgbClr val="FFFFFF"/>
                </a:solidFill>
              </a:rPr>
              <a:t>Median Average Error (MAE): 0.722</a:t>
            </a:r>
            <a:endParaRPr sz="1500">
              <a:solidFill>
                <a:srgbClr val="FFFFFF"/>
              </a:solidFill>
            </a:endParaRPr>
          </a:p>
        </p:txBody>
      </p:sp>
      <p:sp>
        <p:nvSpPr>
          <p:cNvPr id="236" name="Google Shape;236;gad7c383f8e_3_33"/>
          <p:cNvSpPr txBox="1"/>
          <p:nvPr/>
        </p:nvSpPr>
        <p:spPr>
          <a:xfrm>
            <a:off x="5530363" y="5762625"/>
            <a:ext cx="28194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150">
                <a:solidFill>
                  <a:srgbClr val="FFFFFF"/>
                </a:solidFill>
              </a:rPr>
              <a:t>Median Average Error (MAE): 0.133</a:t>
            </a:r>
            <a:endParaRPr sz="15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ad7c383f8e_3_40"/>
          <p:cNvSpPr txBox="1"/>
          <p:nvPr>
            <p:ph type="title"/>
          </p:nvPr>
        </p:nvSpPr>
        <p:spPr>
          <a:xfrm>
            <a:off x="2445513" y="504788"/>
            <a:ext cx="8280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Algorithmic trading </a:t>
            </a:r>
            <a:endParaRPr/>
          </a:p>
        </p:txBody>
      </p:sp>
      <p:sp>
        <p:nvSpPr>
          <p:cNvPr id="242" name="Google Shape;242;gad7c383f8e_3_40"/>
          <p:cNvSpPr txBox="1"/>
          <p:nvPr>
            <p:ph idx="1" type="body"/>
          </p:nvPr>
        </p:nvSpPr>
        <p:spPr>
          <a:xfrm>
            <a:off x="235275" y="1371550"/>
            <a:ext cx="8440200" cy="5111100"/>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SzPts val="1700"/>
              <a:buChar char="•"/>
            </a:pPr>
            <a:r>
              <a:rPr lang="ru-RU" sz="1900"/>
              <a:t>Technical Indicator: Crossover between 10-day simple moving average (SMA10) and 30-day simple moving average (SMA30)</a:t>
            </a:r>
            <a:endParaRPr sz="1900"/>
          </a:p>
          <a:p>
            <a:pPr indent="-323850" lvl="0" marL="342900" rtl="0" algn="l">
              <a:spcBef>
                <a:spcPts val="0"/>
              </a:spcBef>
              <a:spcAft>
                <a:spcPts val="0"/>
              </a:spcAft>
              <a:buSzPts val="1700"/>
              <a:buChar char="•"/>
            </a:pPr>
            <a:r>
              <a:rPr lang="ru-RU" sz="1900"/>
              <a:t>Signals: </a:t>
            </a:r>
            <a:endParaRPr sz="1900"/>
          </a:p>
          <a:p>
            <a:pPr indent="-279400" lvl="1" marL="742950" rtl="0" algn="l">
              <a:spcBef>
                <a:spcPts val="0"/>
              </a:spcBef>
              <a:spcAft>
                <a:spcPts val="0"/>
              </a:spcAft>
              <a:buSzPts val="1700"/>
              <a:buChar char="–"/>
            </a:pPr>
            <a:r>
              <a:rPr lang="ru-RU" sz="1900"/>
              <a:t>Buy when SMA10 &lt; SMA30 </a:t>
            </a:r>
            <a:endParaRPr sz="1900"/>
          </a:p>
          <a:p>
            <a:pPr indent="-279400" lvl="1" marL="742950" rtl="0" algn="l">
              <a:spcBef>
                <a:spcPts val="0"/>
              </a:spcBef>
              <a:spcAft>
                <a:spcPts val="0"/>
              </a:spcAft>
              <a:buSzPts val="1700"/>
              <a:buChar char="–"/>
            </a:pPr>
            <a:r>
              <a:rPr lang="ru-RU" sz="1900"/>
              <a:t>sell when SMA10 &gt; SMA30 </a:t>
            </a:r>
            <a:endParaRPr sz="1900"/>
          </a:p>
          <a:p>
            <a:pPr indent="-279400" lvl="1" marL="742950" rtl="0" algn="l">
              <a:spcBef>
                <a:spcPts val="0"/>
              </a:spcBef>
              <a:spcAft>
                <a:spcPts val="0"/>
              </a:spcAft>
              <a:buSzPts val="1700"/>
              <a:buChar char="–"/>
            </a:pPr>
            <a:r>
              <a:rPr lang="ru-RU" sz="1900"/>
              <a:t>hold when SMA10 = SMA30</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742950" rtl="0" algn="l">
              <a:spcBef>
                <a:spcPts val="0"/>
              </a:spcBef>
              <a:spcAft>
                <a:spcPts val="0"/>
              </a:spcAft>
              <a:buNone/>
            </a:pPr>
            <a:r>
              <a:t/>
            </a:r>
            <a:endParaRPr sz="1900"/>
          </a:p>
          <a:p>
            <a:pPr indent="-215900" lvl="0" marL="342900" rtl="0" algn="l">
              <a:spcBef>
                <a:spcPts val="400"/>
              </a:spcBef>
              <a:spcAft>
                <a:spcPts val="0"/>
              </a:spcAft>
              <a:buClr>
                <a:schemeClr val="lt1"/>
              </a:buClr>
              <a:buSzPts val="2000"/>
              <a:buFont typeface="Poppins Medium"/>
              <a:buNone/>
            </a:pPr>
            <a:r>
              <a:t/>
            </a:r>
            <a:endParaRPr sz="1900"/>
          </a:p>
          <a:p>
            <a:pPr indent="0" lvl="0" marL="0" rtl="0" algn="l">
              <a:spcBef>
                <a:spcPts val="400"/>
              </a:spcBef>
              <a:spcAft>
                <a:spcPts val="0"/>
              </a:spcAft>
              <a:buNone/>
            </a:pPr>
            <a:r>
              <a:t/>
            </a:r>
            <a:endParaRPr sz="1900"/>
          </a:p>
          <a:p>
            <a:pPr indent="0" lvl="0" marL="342900" rtl="0" algn="l">
              <a:spcBef>
                <a:spcPts val="400"/>
              </a:spcBef>
              <a:spcAft>
                <a:spcPts val="0"/>
              </a:spcAft>
              <a:buNone/>
            </a:pPr>
            <a:r>
              <a:t/>
            </a:r>
            <a:endParaRPr sz="1900"/>
          </a:p>
        </p:txBody>
      </p:sp>
      <p:pic>
        <p:nvPicPr>
          <p:cNvPr id="243" name="Google Shape;243;gad7c383f8e_3_40"/>
          <p:cNvPicPr preferRelativeResize="0"/>
          <p:nvPr/>
        </p:nvPicPr>
        <p:blipFill>
          <a:blip r:embed="rId3">
            <a:alphaModFix/>
          </a:blip>
          <a:stretch>
            <a:fillRect/>
          </a:stretch>
        </p:blipFill>
        <p:spPr>
          <a:xfrm>
            <a:off x="2295550" y="3480275"/>
            <a:ext cx="4575900" cy="290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ad7c383f8e_3_12"/>
          <p:cNvSpPr txBox="1"/>
          <p:nvPr>
            <p:ph type="title"/>
          </p:nvPr>
        </p:nvSpPr>
        <p:spPr>
          <a:xfrm>
            <a:off x="2562213" y="504788"/>
            <a:ext cx="8280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Algorithmic Trading </a:t>
            </a:r>
            <a:r>
              <a:rPr lang="ru-RU"/>
              <a:t> </a:t>
            </a:r>
            <a:endParaRPr/>
          </a:p>
        </p:txBody>
      </p:sp>
      <p:sp>
        <p:nvSpPr>
          <p:cNvPr id="249" name="Google Shape;249;gad7c383f8e_3_12"/>
          <p:cNvSpPr txBox="1"/>
          <p:nvPr>
            <p:ph idx="1" type="body"/>
          </p:nvPr>
        </p:nvSpPr>
        <p:spPr>
          <a:xfrm>
            <a:off x="395300" y="1611576"/>
            <a:ext cx="8280300" cy="4841700"/>
          </a:xfrm>
          <a:prstGeom prst="rect">
            <a:avLst/>
          </a:prstGeom>
          <a:noFill/>
          <a:ln>
            <a:noFill/>
          </a:ln>
        </p:spPr>
        <p:txBody>
          <a:bodyPr anchorCtr="0" anchor="t" bIns="45700" lIns="91425" spcFirstLastPara="1" rIns="91425" wrap="square" tIns="45700">
            <a:noAutofit/>
          </a:bodyPr>
          <a:lstStyle/>
          <a:p>
            <a:pPr indent="0" lvl="0" marL="34290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342900" rtl="0" algn="l">
              <a:spcBef>
                <a:spcPts val="0"/>
              </a:spcBef>
              <a:spcAft>
                <a:spcPts val="0"/>
              </a:spcAft>
              <a:buNone/>
            </a:pPr>
            <a:r>
              <a:t/>
            </a:r>
            <a:endParaRPr sz="1900"/>
          </a:p>
          <a:p>
            <a:pPr indent="-323850" lvl="0" marL="342900" rtl="0" algn="l">
              <a:spcBef>
                <a:spcPts val="0"/>
              </a:spcBef>
              <a:spcAft>
                <a:spcPts val="0"/>
              </a:spcAft>
              <a:buSzPts val="1700"/>
              <a:buChar char="•"/>
            </a:pPr>
            <a:r>
              <a:rPr lang="ru-RU" sz="1900"/>
              <a:t>Trading Performance Evaluation:</a:t>
            </a:r>
            <a:endParaRPr sz="1900"/>
          </a:p>
          <a:p>
            <a:pPr indent="-279400" lvl="1" marL="742950" rtl="0" algn="l">
              <a:spcBef>
                <a:spcPts val="0"/>
              </a:spcBef>
              <a:spcAft>
                <a:spcPts val="0"/>
              </a:spcAft>
              <a:buSzPts val="1700"/>
              <a:buChar char="–"/>
            </a:pPr>
            <a:r>
              <a:rPr lang="ru-RU" sz="1900"/>
              <a:t>Shares on Hold: 27132</a:t>
            </a:r>
            <a:endParaRPr sz="1900"/>
          </a:p>
          <a:p>
            <a:pPr indent="-279400" lvl="1" marL="742950" rtl="0" algn="l">
              <a:spcBef>
                <a:spcPts val="0"/>
              </a:spcBef>
              <a:spcAft>
                <a:spcPts val="0"/>
              </a:spcAft>
              <a:buSzPts val="1700"/>
              <a:buChar char="–"/>
            </a:pPr>
            <a:r>
              <a:rPr lang="ru-RU" sz="1900"/>
              <a:t>Account Balance: $0.295</a:t>
            </a:r>
            <a:endParaRPr sz="1900"/>
          </a:p>
          <a:p>
            <a:pPr indent="-279400" lvl="1" marL="742950" rtl="0" algn="l">
              <a:spcBef>
                <a:spcPts val="0"/>
              </a:spcBef>
              <a:spcAft>
                <a:spcPts val="0"/>
              </a:spcAft>
              <a:buSzPts val="1700"/>
              <a:buChar char="–"/>
            </a:pPr>
            <a:r>
              <a:rPr lang="ru-RU" sz="1900"/>
              <a:t>Account Total Monetary Value: $103968.4</a:t>
            </a:r>
            <a:endParaRPr sz="1900"/>
          </a:p>
          <a:p>
            <a:pPr indent="-279400" lvl="1" marL="742950" rtl="0" algn="l">
              <a:spcBef>
                <a:spcPts val="0"/>
              </a:spcBef>
              <a:spcAft>
                <a:spcPts val="0"/>
              </a:spcAft>
              <a:buSzPts val="1700"/>
              <a:buChar char="–"/>
            </a:pPr>
            <a:r>
              <a:rPr lang="ru-RU" sz="1900"/>
              <a:t>Account Initial Capital: $100000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342900" rtl="0" algn="l">
              <a:spcBef>
                <a:spcPts val="0"/>
              </a:spcBef>
              <a:spcAft>
                <a:spcPts val="0"/>
              </a:spcAft>
              <a:buNone/>
            </a:pPr>
            <a:r>
              <a:t/>
            </a:r>
            <a:endParaRPr/>
          </a:p>
          <a:p>
            <a:pPr indent="0" lvl="0" marL="74295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pic>
        <p:nvPicPr>
          <p:cNvPr id="250" name="Google Shape;250;gad7c383f8e_3_12" title="trading_movements.mov">
            <a:hlinkClick r:id="rId3"/>
          </p:cNvPr>
          <p:cNvPicPr preferRelativeResize="0"/>
          <p:nvPr/>
        </p:nvPicPr>
        <p:blipFill>
          <a:blip r:embed="rId4">
            <a:alphaModFix/>
          </a:blip>
          <a:stretch>
            <a:fillRect/>
          </a:stretch>
        </p:blipFill>
        <p:spPr>
          <a:xfrm>
            <a:off x="2562225" y="1611575"/>
            <a:ext cx="4019550" cy="2762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ad7c383f8e_8_545"/>
          <p:cNvSpPr/>
          <p:nvPr/>
        </p:nvSpPr>
        <p:spPr>
          <a:xfrm flipH="1" rot="10800000">
            <a:off x="3826812" y="5148866"/>
            <a:ext cx="2045100" cy="253800"/>
          </a:xfrm>
          <a:prstGeom prst="ellipse">
            <a:avLst/>
          </a:prstGeom>
          <a:solidFill>
            <a:srgbClr val="000000">
              <a:alpha val="2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 name="Google Shape;256;gad7c383f8e_8_545"/>
          <p:cNvSpPr/>
          <p:nvPr/>
        </p:nvSpPr>
        <p:spPr>
          <a:xfrm>
            <a:off x="3631737" y="4042951"/>
            <a:ext cx="2303912" cy="921300"/>
          </a:xfrm>
          <a:custGeom>
            <a:rect b="b" l="l" r="r" t="t"/>
            <a:pathLst>
              <a:path extrusionOk="0" h="225" w="629">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nvGrpSpPr>
          <p:cNvPr id="257" name="Google Shape;257;gad7c383f8e_8_545"/>
          <p:cNvGrpSpPr/>
          <p:nvPr/>
        </p:nvGrpSpPr>
        <p:grpSpPr>
          <a:xfrm>
            <a:off x="4323024" y="2171714"/>
            <a:ext cx="1223666" cy="1695222"/>
            <a:chOff x="7549436" y="-3035119"/>
            <a:chExt cx="1474296" cy="1798262"/>
          </a:xfrm>
        </p:grpSpPr>
        <p:sp>
          <p:nvSpPr>
            <p:cNvPr id="258" name="Google Shape;258;gad7c383f8e_8_545"/>
            <p:cNvSpPr/>
            <p:nvPr/>
          </p:nvSpPr>
          <p:spPr>
            <a:xfrm>
              <a:off x="7827222" y="-2761530"/>
              <a:ext cx="917325" cy="1524674"/>
            </a:xfrm>
            <a:custGeom>
              <a:rect b="b" l="l" r="r" t="t"/>
              <a:pathLst>
                <a:path extrusionOk="0" h="1237" w="750">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17F8FF"/>
                </a:solidFill>
                <a:latin typeface="Calibri"/>
                <a:ea typeface="Calibri"/>
                <a:cs typeface="Calibri"/>
                <a:sym typeface="Calibri"/>
              </a:endParaRPr>
            </a:p>
          </p:txBody>
        </p:sp>
        <p:sp>
          <p:nvSpPr>
            <p:cNvPr id="259" name="Google Shape;259;gad7c383f8e_8_545"/>
            <p:cNvSpPr/>
            <p:nvPr/>
          </p:nvSpPr>
          <p:spPr>
            <a:xfrm>
              <a:off x="7933578" y="-2329808"/>
              <a:ext cx="65073" cy="110555"/>
            </a:xfrm>
            <a:custGeom>
              <a:rect b="b" l="l" r="r" t="t"/>
              <a:pathLst>
                <a:path extrusionOk="0" h="90" w="53">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0" name="Google Shape;260;gad7c383f8e_8_545"/>
            <p:cNvSpPr/>
            <p:nvPr/>
          </p:nvSpPr>
          <p:spPr>
            <a:xfrm>
              <a:off x="7965765" y="-2182168"/>
              <a:ext cx="235803" cy="378545"/>
            </a:xfrm>
            <a:custGeom>
              <a:rect b="b" l="l" r="r" t="t"/>
              <a:pathLst>
                <a:path extrusionOk="0" h="307" w="193">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1" name="Google Shape;261;gad7c383f8e_8_545"/>
            <p:cNvSpPr/>
            <p:nvPr/>
          </p:nvSpPr>
          <p:spPr>
            <a:xfrm>
              <a:off x="8510842" y="-2203160"/>
              <a:ext cx="105657" cy="130847"/>
            </a:xfrm>
            <a:custGeom>
              <a:rect b="b" l="l" r="r" t="t"/>
              <a:pathLst>
                <a:path extrusionOk="0" h="106" w="8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2" name="Google Shape;262;gad7c383f8e_8_545"/>
            <p:cNvSpPr/>
            <p:nvPr/>
          </p:nvSpPr>
          <p:spPr>
            <a:xfrm>
              <a:off x="8256846" y="-2653076"/>
              <a:ext cx="381344" cy="415630"/>
            </a:xfrm>
            <a:custGeom>
              <a:rect b="b" l="l" r="r" t="t"/>
              <a:pathLst>
                <a:path extrusionOk="0" h="337" w="312">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3" name="Google Shape;263;gad7c383f8e_8_545"/>
            <p:cNvSpPr/>
            <p:nvPr/>
          </p:nvSpPr>
          <p:spPr>
            <a:xfrm>
              <a:off x="8256846" y="-3035119"/>
              <a:ext cx="58776" cy="223908"/>
            </a:xfrm>
            <a:custGeom>
              <a:rect b="b" l="l" r="r" t="t"/>
              <a:pathLst>
                <a:path extrusionOk="0" h="182" w="48">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4" name="Google Shape;264;gad7c383f8e_8_545"/>
            <p:cNvSpPr/>
            <p:nvPr/>
          </p:nvSpPr>
          <p:spPr>
            <a:xfrm>
              <a:off x="7899293" y="-2944156"/>
              <a:ext cx="149039" cy="207115"/>
            </a:xfrm>
            <a:custGeom>
              <a:rect b="b" l="l" r="r" t="t"/>
              <a:pathLst>
                <a:path extrusionOk="0" h="168" w="122">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5" name="Google Shape;265;gad7c383f8e_8_545"/>
            <p:cNvSpPr/>
            <p:nvPr/>
          </p:nvSpPr>
          <p:spPr>
            <a:xfrm>
              <a:off x="8723555" y="-2052722"/>
              <a:ext cx="209214" cy="146940"/>
            </a:xfrm>
            <a:custGeom>
              <a:rect b="b" l="l" r="r" t="t"/>
              <a:pathLst>
                <a:path extrusionOk="0" h="119" w="171">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6" name="Google Shape;266;gad7c383f8e_8_545"/>
            <p:cNvSpPr/>
            <p:nvPr/>
          </p:nvSpPr>
          <p:spPr>
            <a:xfrm>
              <a:off x="7640399" y="-2682464"/>
              <a:ext cx="209214" cy="145540"/>
            </a:xfrm>
            <a:custGeom>
              <a:rect b="b" l="l" r="r" t="t"/>
              <a:pathLst>
                <a:path extrusionOk="0" h="118" w="171">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7" name="Google Shape;267;gad7c383f8e_8_545"/>
            <p:cNvSpPr/>
            <p:nvPr/>
          </p:nvSpPr>
          <p:spPr>
            <a:xfrm>
              <a:off x="8799824" y="-2322811"/>
              <a:ext cx="223908" cy="59476"/>
            </a:xfrm>
            <a:custGeom>
              <a:rect b="b" l="l" r="r" t="t"/>
              <a:pathLst>
                <a:path extrusionOk="0" h="48" w="183">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8" name="Google Shape;268;gad7c383f8e_8_545"/>
            <p:cNvSpPr/>
            <p:nvPr/>
          </p:nvSpPr>
          <p:spPr>
            <a:xfrm>
              <a:off x="7549436" y="-2322811"/>
              <a:ext cx="222509" cy="59476"/>
            </a:xfrm>
            <a:custGeom>
              <a:rect b="b" l="l" r="r" t="t"/>
              <a:pathLst>
                <a:path extrusionOk="0" h="48" w="182">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69" name="Google Shape;269;gad7c383f8e_8_545"/>
            <p:cNvSpPr/>
            <p:nvPr/>
          </p:nvSpPr>
          <p:spPr>
            <a:xfrm>
              <a:off x="8723555" y="-2682464"/>
              <a:ext cx="209214" cy="145540"/>
            </a:xfrm>
            <a:custGeom>
              <a:rect b="b" l="l" r="r" t="t"/>
              <a:pathLst>
                <a:path extrusionOk="0" h="118" w="171">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70" name="Google Shape;270;gad7c383f8e_8_545"/>
            <p:cNvSpPr/>
            <p:nvPr/>
          </p:nvSpPr>
          <p:spPr>
            <a:xfrm>
              <a:off x="7640399" y="-2052722"/>
              <a:ext cx="209214" cy="146940"/>
            </a:xfrm>
            <a:custGeom>
              <a:rect b="b" l="l" r="r" t="t"/>
              <a:pathLst>
                <a:path extrusionOk="0" h="119" w="171">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71" name="Google Shape;271;gad7c383f8e_8_545"/>
            <p:cNvSpPr/>
            <p:nvPr/>
          </p:nvSpPr>
          <p:spPr>
            <a:xfrm>
              <a:off x="8524837" y="-2944156"/>
              <a:ext cx="149039" cy="207115"/>
            </a:xfrm>
            <a:custGeom>
              <a:rect b="b" l="l" r="r" t="t"/>
              <a:pathLst>
                <a:path extrusionOk="0" h="168" w="122">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rgbClr val="73C35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sp>
        <p:nvSpPr>
          <p:cNvPr id="272" name="Google Shape;272;gad7c383f8e_8_545"/>
          <p:cNvSpPr/>
          <p:nvPr/>
        </p:nvSpPr>
        <p:spPr>
          <a:xfrm>
            <a:off x="1394300" y="1809250"/>
            <a:ext cx="469500" cy="450300"/>
          </a:xfrm>
          <a:prstGeom prst="ellipse">
            <a:avLst/>
          </a:pr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1" i="0" lang="ru-RU" sz="2000" u="none" cap="none" strike="noStrike">
                <a:solidFill>
                  <a:srgbClr val="FFFFFF"/>
                </a:solidFill>
                <a:latin typeface="Calibri"/>
                <a:ea typeface="Calibri"/>
                <a:cs typeface="Calibri"/>
                <a:sym typeface="Calibri"/>
              </a:rPr>
              <a:t>1</a:t>
            </a:r>
            <a:endParaRPr sz="1600"/>
          </a:p>
        </p:txBody>
      </p:sp>
      <p:sp>
        <p:nvSpPr>
          <p:cNvPr id="273" name="Google Shape;273;gad7c383f8e_8_545"/>
          <p:cNvSpPr txBox="1"/>
          <p:nvPr/>
        </p:nvSpPr>
        <p:spPr>
          <a:xfrm>
            <a:off x="917950" y="2408575"/>
            <a:ext cx="2114400" cy="92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300"/>
              <a:buFont typeface="Open Sans"/>
              <a:buNone/>
            </a:pPr>
            <a:r>
              <a:rPr b="0" i="0" lang="ru-RU" sz="1800" u="none" cap="none" strike="noStrike">
                <a:solidFill>
                  <a:srgbClr val="FFFFFF"/>
                </a:solidFill>
                <a:latin typeface="Open Sans"/>
                <a:ea typeface="Open Sans"/>
                <a:cs typeface="Open Sans"/>
                <a:sym typeface="Open Sans"/>
              </a:rPr>
              <a:t>Weather data cannot solely be used to predict corn price</a:t>
            </a:r>
            <a:endParaRPr b="0" i="0" sz="1900" u="none" cap="none" strike="noStrike">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Clr>
                <a:srgbClr val="FFFFFF"/>
              </a:buClr>
              <a:buSzPts val="1300"/>
              <a:buFont typeface="Open Sans"/>
              <a:buNone/>
            </a:pPr>
            <a:r>
              <a:t/>
            </a:r>
            <a:endParaRPr sz="1800">
              <a:solidFill>
                <a:srgbClr val="FFFFFF"/>
              </a:solidFill>
              <a:latin typeface="Open Sans"/>
              <a:ea typeface="Open Sans"/>
              <a:cs typeface="Open Sans"/>
              <a:sym typeface="Open Sans"/>
            </a:endParaRPr>
          </a:p>
        </p:txBody>
      </p:sp>
      <p:sp>
        <p:nvSpPr>
          <p:cNvPr id="274" name="Google Shape;274;gad7c383f8e_8_545"/>
          <p:cNvSpPr/>
          <p:nvPr/>
        </p:nvSpPr>
        <p:spPr>
          <a:xfrm>
            <a:off x="1394300" y="3866925"/>
            <a:ext cx="469500" cy="450300"/>
          </a:xfrm>
          <a:prstGeom prst="ellipse">
            <a:avLst/>
          </a:pr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1" lang="ru-RU" sz="2000">
                <a:solidFill>
                  <a:srgbClr val="FFFFFF"/>
                </a:solidFill>
                <a:latin typeface="Calibri"/>
                <a:ea typeface="Calibri"/>
                <a:cs typeface="Calibri"/>
                <a:sym typeface="Calibri"/>
              </a:rPr>
              <a:t>2</a:t>
            </a:r>
            <a:endParaRPr sz="1600"/>
          </a:p>
        </p:txBody>
      </p:sp>
      <p:sp>
        <p:nvSpPr>
          <p:cNvPr id="275" name="Google Shape;275;gad7c383f8e_8_545"/>
          <p:cNvSpPr/>
          <p:nvPr/>
        </p:nvSpPr>
        <p:spPr>
          <a:xfrm>
            <a:off x="7324550" y="1809249"/>
            <a:ext cx="469500" cy="450300"/>
          </a:xfrm>
          <a:prstGeom prst="ellipse">
            <a:avLst/>
          </a:pr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1" lang="ru-RU" sz="2000">
                <a:solidFill>
                  <a:srgbClr val="FFFFFF"/>
                </a:solidFill>
                <a:latin typeface="Calibri"/>
                <a:ea typeface="Calibri"/>
                <a:cs typeface="Calibri"/>
                <a:sym typeface="Calibri"/>
              </a:rPr>
              <a:t>3</a:t>
            </a:r>
            <a:endParaRPr sz="1600"/>
          </a:p>
        </p:txBody>
      </p:sp>
      <p:sp>
        <p:nvSpPr>
          <p:cNvPr id="276" name="Google Shape;276;gad7c383f8e_8_545"/>
          <p:cNvSpPr txBox="1"/>
          <p:nvPr/>
        </p:nvSpPr>
        <p:spPr>
          <a:xfrm>
            <a:off x="958250" y="4406250"/>
            <a:ext cx="2304000" cy="92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300"/>
              <a:buFont typeface="Open Sans"/>
              <a:buNone/>
            </a:pPr>
            <a:r>
              <a:rPr lang="ru-RU" sz="1800">
                <a:solidFill>
                  <a:srgbClr val="FFFFFF"/>
                </a:solidFill>
                <a:latin typeface="Open Sans"/>
                <a:ea typeface="Open Sans"/>
                <a:cs typeface="Open Sans"/>
                <a:sym typeface="Open Sans"/>
              </a:rPr>
              <a:t>Improved prediction of corn price when we include the macro-economic features in models</a:t>
            </a:r>
            <a:endParaRPr b="0" i="0" sz="1900" u="none" cap="none" strike="noStrike">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Clr>
                <a:srgbClr val="FFFFFF"/>
              </a:buClr>
              <a:buSzPts val="1300"/>
              <a:buFont typeface="Open Sans"/>
              <a:buNone/>
            </a:pPr>
            <a:r>
              <a:t/>
            </a:r>
            <a:endParaRPr sz="1800">
              <a:solidFill>
                <a:srgbClr val="FFFFFF"/>
              </a:solidFill>
              <a:latin typeface="Open Sans"/>
              <a:ea typeface="Open Sans"/>
              <a:cs typeface="Open Sans"/>
              <a:sym typeface="Open Sans"/>
            </a:endParaRPr>
          </a:p>
        </p:txBody>
      </p:sp>
      <p:sp>
        <p:nvSpPr>
          <p:cNvPr id="277" name="Google Shape;277;gad7c383f8e_8_545"/>
          <p:cNvSpPr txBox="1"/>
          <p:nvPr/>
        </p:nvSpPr>
        <p:spPr>
          <a:xfrm>
            <a:off x="6673275" y="2423750"/>
            <a:ext cx="2114400" cy="92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300"/>
              <a:buFont typeface="Open Sans"/>
              <a:buNone/>
            </a:pPr>
            <a:r>
              <a:rPr lang="ru-RU" sz="1800">
                <a:solidFill>
                  <a:srgbClr val="FFFFFF"/>
                </a:solidFill>
                <a:latin typeface="Open Sans"/>
                <a:ea typeface="Open Sans"/>
                <a:cs typeface="Open Sans"/>
                <a:sym typeface="Open Sans"/>
              </a:rPr>
              <a:t>Y</a:t>
            </a:r>
            <a:r>
              <a:rPr lang="ru-RU" sz="1800">
                <a:solidFill>
                  <a:srgbClr val="FFFFFF"/>
                </a:solidFill>
                <a:latin typeface="Open Sans"/>
                <a:ea typeface="Open Sans"/>
                <a:cs typeface="Open Sans"/>
                <a:sym typeface="Open Sans"/>
              </a:rPr>
              <a:t>ou stand a chance to </a:t>
            </a:r>
            <a:r>
              <a:rPr b="1" lang="ru-RU" sz="1800">
                <a:solidFill>
                  <a:srgbClr val="FFFFFF"/>
                </a:solidFill>
                <a:latin typeface="Open Sans"/>
                <a:ea typeface="Open Sans"/>
                <a:cs typeface="Open Sans"/>
                <a:sym typeface="Open Sans"/>
              </a:rPr>
              <a:t>make money </a:t>
            </a:r>
            <a:r>
              <a:rPr lang="ru-RU" sz="1800">
                <a:solidFill>
                  <a:srgbClr val="FFFFFF"/>
                </a:solidFill>
                <a:latin typeface="Open Sans"/>
                <a:ea typeface="Open Sans"/>
                <a:cs typeface="Open Sans"/>
                <a:sym typeface="Open Sans"/>
              </a:rPr>
              <a:t>trading corn using our models!</a:t>
            </a:r>
            <a:endParaRPr b="0" i="0" sz="1900" u="none" cap="none" strike="noStrike">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Clr>
                <a:srgbClr val="FFFFFF"/>
              </a:buClr>
              <a:buSzPts val="1300"/>
              <a:buFont typeface="Open Sans"/>
              <a:buNone/>
            </a:pPr>
            <a:r>
              <a:t/>
            </a:r>
            <a:endParaRPr sz="1800">
              <a:solidFill>
                <a:srgbClr val="FFFFFF"/>
              </a:solidFill>
              <a:latin typeface="Open Sans"/>
              <a:ea typeface="Open Sans"/>
              <a:cs typeface="Open Sans"/>
              <a:sym typeface="Open Sans"/>
            </a:endParaRPr>
          </a:p>
        </p:txBody>
      </p:sp>
      <p:sp>
        <p:nvSpPr>
          <p:cNvPr id="278" name="Google Shape;278;gad7c383f8e_8_545"/>
          <p:cNvSpPr txBox="1"/>
          <p:nvPr>
            <p:ph type="title"/>
          </p:nvPr>
        </p:nvSpPr>
        <p:spPr>
          <a:xfrm>
            <a:off x="2562221" y="504800"/>
            <a:ext cx="57447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Summary of findings</a:t>
            </a:r>
            <a:r>
              <a:rPr lang="ru-RU"/>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ad7c383f8e_8_1"/>
          <p:cNvSpPr txBox="1"/>
          <p:nvPr>
            <p:ph type="title"/>
          </p:nvPr>
        </p:nvSpPr>
        <p:spPr>
          <a:xfrm>
            <a:off x="2674838" y="444863"/>
            <a:ext cx="8280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If we had more time..</a:t>
            </a:r>
            <a:r>
              <a:rPr lang="ru-RU"/>
              <a:t> </a:t>
            </a:r>
            <a:endParaRPr/>
          </a:p>
        </p:txBody>
      </p:sp>
      <p:sp>
        <p:nvSpPr>
          <p:cNvPr id="284" name="Google Shape;284;gad7c383f8e_8_1"/>
          <p:cNvSpPr txBox="1"/>
          <p:nvPr>
            <p:ph idx="1" type="body"/>
          </p:nvPr>
        </p:nvSpPr>
        <p:spPr>
          <a:xfrm>
            <a:off x="351900" y="1564600"/>
            <a:ext cx="8440200" cy="5111100"/>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SzPts val="1700"/>
              <a:buChar char="•"/>
            </a:pPr>
            <a:r>
              <a:rPr lang="ru-RU" sz="1900"/>
              <a:t>Investigate Corn Yield as a feature </a:t>
            </a:r>
            <a:endParaRPr sz="1900"/>
          </a:p>
          <a:p>
            <a:pPr indent="0" lvl="0" marL="342900" rtl="0" algn="l">
              <a:spcBef>
                <a:spcPts val="0"/>
              </a:spcBef>
              <a:spcAft>
                <a:spcPts val="0"/>
              </a:spcAft>
              <a:buNone/>
            </a:pPr>
            <a:r>
              <a:t/>
            </a:r>
            <a:endParaRPr sz="1900"/>
          </a:p>
          <a:p>
            <a:pPr indent="-336550" lvl="0" marL="342900" rtl="0" algn="l">
              <a:spcBef>
                <a:spcPts val="0"/>
              </a:spcBef>
              <a:spcAft>
                <a:spcPts val="0"/>
              </a:spcAft>
              <a:buSzPts val="1900"/>
              <a:buChar char="•"/>
            </a:pPr>
            <a:r>
              <a:rPr lang="ru-RU" sz="1900"/>
              <a:t>Additional weather metrics </a:t>
            </a:r>
            <a:endParaRPr sz="1900"/>
          </a:p>
          <a:p>
            <a:pPr indent="0" lvl="0" marL="342900" rtl="0" algn="l">
              <a:spcBef>
                <a:spcPts val="0"/>
              </a:spcBef>
              <a:spcAft>
                <a:spcPts val="0"/>
              </a:spcAft>
              <a:buNone/>
            </a:pPr>
            <a:r>
              <a:t/>
            </a:r>
            <a:endParaRPr sz="1900"/>
          </a:p>
          <a:p>
            <a:pPr indent="-336550" lvl="0" marL="342900" rtl="0" algn="l">
              <a:spcBef>
                <a:spcPts val="0"/>
              </a:spcBef>
              <a:spcAft>
                <a:spcPts val="0"/>
              </a:spcAft>
              <a:buSzPts val="1900"/>
              <a:buChar char="•"/>
            </a:pPr>
            <a:r>
              <a:rPr lang="ru-RU" sz="1900"/>
              <a:t>Seasonality to only incorporate growing and harvesting months, when prices are volatile</a:t>
            </a:r>
            <a:endParaRPr sz="1900"/>
          </a:p>
          <a:p>
            <a:pPr indent="0" lvl="0" marL="342900" rtl="0" algn="l">
              <a:spcBef>
                <a:spcPts val="0"/>
              </a:spcBef>
              <a:spcAft>
                <a:spcPts val="0"/>
              </a:spcAft>
              <a:buNone/>
            </a:pPr>
            <a:r>
              <a:t/>
            </a:r>
            <a:endParaRPr sz="1900"/>
          </a:p>
          <a:p>
            <a:pPr indent="-336550" lvl="0" marL="342900" rtl="0" algn="l">
              <a:spcBef>
                <a:spcPts val="0"/>
              </a:spcBef>
              <a:spcAft>
                <a:spcPts val="0"/>
              </a:spcAft>
              <a:buSzPts val="1900"/>
              <a:buChar char="•"/>
            </a:pPr>
            <a:r>
              <a:rPr lang="ru-RU" sz="1900"/>
              <a:t>Sentiment analysis - industry updates and news articles </a:t>
            </a:r>
            <a:endParaRPr sz="1900"/>
          </a:p>
          <a:p>
            <a:pPr indent="0" lvl="0" marL="0" rtl="0" algn="l">
              <a:spcBef>
                <a:spcPts val="0"/>
              </a:spcBef>
              <a:spcAft>
                <a:spcPts val="0"/>
              </a:spcAft>
              <a:buNone/>
            </a:pPr>
            <a:r>
              <a:t/>
            </a:r>
            <a:endParaRPr sz="1900"/>
          </a:p>
          <a:p>
            <a:pPr indent="0" lvl="0" marL="45720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342900" rtl="0" algn="l">
              <a:spcBef>
                <a:spcPts val="0"/>
              </a:spcBef>
              <a:spcAft>
                <a:spcPts val="0"/>
              </a:spcAft>
              <a:buNone/>
            </a:pPr>
            <a:r>
              <a:t/>
            </a:r>
            <a:endParaRPr sz="1900"/>
          </a:p>
          <a:p>
            <a:pPr indent="0" lvl="0" marL="742950" rtl="0" algn="l">
              <a:spcBef>
                <a:spcPts val="0"/>
              </a:spcBef>
              <a:spcAft>
                <a:spcPts val="0"/>
              </a:spcAft>
              <a:buNone/>
            </a:pPr>
            <a:r>
              <a:t/>
            </a:r>
            <a:endParaRPr sz="1900"/>
          </a:p>
          <a:p>
            <a:pPr indent="-215900" lvl="0" marL="342900" rtl="0" algn="l">
              <a:spcBef>
                <a:spcPts val="400"/>
              </a:spcBef>
              <a:spcAft>
                <a:spcPts val="0"/>
              </a:spcAft>
              <a:buClr>
                <a:schemeClr val="lt1"/>
              </a:buClr>
              <a:buSzPts val="2000"/>
              <a:buFont typeface="Poppins Medium"/>
              <a:buNone/>
            </a:pPr>
            <a:r>
              <a:t/>
            </a:r>
            <a:endParaRPr sz="1900"/>
          </a:p>
          <a:p>
            <a:pPr indent="0" lvl="0" marL="0" rtl="0" algn="l">
              <a:spcBef>
                <a:spcPts val="400"/>
              </a:spcBef>
              <a:spcAft>
                <a:spcPts val="0"/>
              </a:spcAft>
              <a:buNone/>
            </a:pPr>
            <a:r>
              <a:t/>
            </a:r>
            <a:endParaRPr sz="1900"/>
          </a:p>
          <a:p>
            <a:pPr indent="0" lvl="0" marL="342900" rtl="0" algn="l">
              <a:spcBef>
                <a:spcPts val="400"/>
              </a:spcBef>
              <a:spcAft>
                <a:spcPts val="0"/>
              </a:spcAft>
              <a:buNone/>
            </a:pPr>
            <a:r>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a2ea07d969_0_1"/>
          <p:cNvSpPr txBox="1"/>
          <p:nvPr>
            <p:ph type="title"/>
          </p:nvPr>
        </p:nvSpPr>
        <p:spPr>
          <a:xfrm>
            <a:off x="2651595" y="476375"/>
            <a:ext cx="48000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Questions</a:t>
            </a:r>
            <a:endParaRPr/>
          </a:p>
        </p:txBody>
      </p:sp>
      <p:sp>
        <p:nvSpPr>
          <p:cNvPr id="290" name="Google Shape;290;ga2ea07d969_0_1"/>
          <p:cNvSpPr txBox="1"/>
          <p:nvPr>
            <p:ph idx="1" type="body"/>
          </p:nvPr>
        </p:nvSpPr>
        <p:spPr>
          <a:xfrm>
            <a:off x="395300" y="6269814"/>
            <a:ext cx="8280300" cy="183600"/>
          </a:xfrm>
          <a:prstGeom prst="rect">
            <a:avLst/>
          </a:prstGeom>
          <a:noFill/>
          <a:ln>
            <a:noFill/>
          </a:ln>
        </p:spPr>
        <p:txBody>
          <a:bodyPr anchorCtr="0" anchor="t" bIns="45700" lIns="91425" spcFirstLastPara="1" rIns="91425" wrap="square" tIns="45700">
            <a:noAutofit/>
          </a:bodyPr>
          <a:lstStyle/>
          <a:p>
            <a:pPr indent="0" lvl="0" marL="1714500" rtl="0" algn="l">
              <a:lnSpc>
                <a:spcPct val="115000"/>
              </a:lnSpc>
              <a:spcBef>
                <a:spcPts val="0"/>
              </a:spcBef>
              <a:spcAft>
                <a:spcPts val="0"/>
              </a:spcAft>
              <a:buNone/>
            </a:pPr>
            <a:r>
              <a:t/>
            </a:r>
            <a:endParaRPr sz="750">
              <a:solidFill>
                <a:srgbClr val="FFFFFF"/>
              </a:solidFill>
              <a:highlight>
                <a:srgbClr val="FFFFFF"/>
              </a:highlight>
              <a:latin typeface="Courier New"/>
              <a:ea typeface="Courier New"/>
              <a:cs typeface="Courier New"/>
              <a:sym typeface="Courier New"/>
            </a:endParaRPr>
          </a:p>
          <a:p>
            <a:pPr indent="0" lvl="0" marL="1371600" rtl="0" algn="l">
              <a:spcBef>
                <a:spcPts val="0"/>
              </a:spcBef>
              <a:spcAft>
                <a:spcPts val="0"/>
              </a:spcAft>
              <a:buNone/>
            </a:pPr>
            <a:r>
              <a:rPr lang="ru-RU" sz="1000"/>
              <a:t>This presentation has been designed using resources from PoweredTemplate.com</a:t>
            </a:r>
            <a:endParaRPr sz="1000"/>
          </a:p>
          <a:p>
            <a:pPr indent="-215900" lvl="0" marL="1714500" rtl="0" algn="l">
              <a:spcBef>
                <a:spcPts val="400"/>
              </a:spcBef>
              <a:spcAft>
                <a:spcPts val="0"/>
              </a:spcAft>
              <a:buClr>
                <a:schemeClr val="lt1"/>
              </a:buClr>
              <a:buSzPts val="2000"/>
              <a:buFont typeface="Poppins Medium"/>
              <a:buNone/>
            </a:pPr>
            <a:r>
              <a:t/>
            </a:r>
            <a:endParaRPr sz="1700"/>
          </a:p>
          <a:p>
            <a:pPr indent="0" lvl="0" marL="1371600" rtl="0" algn="l">
              <a:spcBef>
                <a:spcPts val="400"/>
              </a:spcBef>
              <a:spcAft>
                <a:spcPts val="0"/>
              </a:spcAft>
              <a:buNone/>
            </a:pPr>
            <a:r>
              <a:t/>
            </a:r>
            <a:endParaRPr sz="1700"/>
          </a:p>
          <a:p>
            <a:pPr indent="0" lvl="0" marL="1714500" rtl="0" algn="l">
              <a:spcBef>
                <a:spcPts val="400"/>
              </a:spcBef>
              <a:spcAft>
                <a:spcPts val="0"/>
              </a:spcAft>
              <a:buNone/>
            </a:pPr>
            <a:r>
              <a:t/>
            </a:r>
            <a:endParaRPr sz="1700"/>
          </a:p>
        </p:txBody>
      </p:sp>
      <p:pic>
        <p:nvPicPr>
          <p:cNvPr id="291" name="Google Shape;291;ga2ea07d969_0_1"/>
          <p:cNvPicPr preferRelativeResize="0"/>
          <p:nvPr/>
        </p:nvPicPr>
        <p:blipFill>
          <a:blip r:embed="rId3">
            <a:alphaModFix/>
          </a:blip>
          <a:stretch>
            <a:fillRect/>
          </a:stretch>
        </p:blipFill>
        <p:spPr>
          <a:xfrm>
            <a:off x="2983925" y="1714500"/>
            <a:ext cx="28575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gad7c383f8e_8_183"/>
          <p:cNvGrpSpPr/>
          <p:nvPr/>
        </p:nvGrpSpPr>
        <p:grpSpPr>
          <a:xfrm>
            <a:off x="308533" y="1082199"/>
            <a:ext cx="7183134" cy="5775801"/>
            <a:chOff x="4549775" y="1466850"/>
            <a:chExt cx="3092446" cy="3922712"/>
          </a:xfrm>
        </p:grpSpPr>
        <p:sp>
          <p:nvSpPr>
            <p:cNvPr id="60" name="Google Shape;60;gad7c383f8e_8_183"/>
            <p:cNvSpPr/>
            <p:nvPr/>
          </p:nvSpPr>
          <p:spPr>
            <a:xfrm>
              <a:off x="4549775" y="1466850"/>
              <a:ext cx="3092446" cy="3922712"/>
            </a:xfrm>
            <a:custGeom>
              <a:rect b="b" l="l" r="r" t="t"/>
              <a:pathLst>
                <a:path extrusionOk="0" h="2798" w="4410">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1" name="Google Shape;61;gad7c383f8e_8_183"/>
            <p:cNvSpPr/>
            <p:nvPr/>
          </p:nvSpPr>
          <p:spPr>
            <a:xfrm>
              <a:off x="4549775" y="1466850"/>
              <a:ext cx="3081335" cy="3763961"/>
            </a:xfrm>
            <a:custGeom>
              <a:rect b="b" l="l" r="r" t="t"/>
              <a:pathLst>
                <a:path extrusionOk="0" h="2685" w="439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rgbClr val="3942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62" name="Google Shape;62;gad7c383f8e_8_183"/>
          <p:cNvGrpSpPr/>
          <p:nvPr/>
        </p:nvGrpSpPr>
        <p:grpSpPr>
          <a:xfrm>
            <a:off x="1446825" y="4947969"/>
            <a:ext cx="999046" cy="1519738"/>
            <a:chOff x="7478257" y="2193205"/>
            <a:chExt cx="453000" cy="700308"/>
          </a:xfrm>
        </p:grpSpPr>
        <p:sp>
          <p:nvSpPr>
            <p:cNvPr id="63" name="Google Shape;63;gad7c383f8e_8_183"/>
            <p:cNvSpPr/>
            <p:nvPr/>
          </p:nvSpPr>
          <p:spPr>
            <a:xfrm>
              <a:off x="7478257" y="2786413"/>
              <a:ext cx="453000" cy="107100"/>
            </a:xfrm>
            <a:prstGeom prst="ellipse">
              <a:avLst/>
            </a:pr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4" name="Google Shape;64;gad7c383f8e_8_183"/>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38761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65" name="Google Shape;65;gad7c383f8e_8_183"/>
          <p:cNvGrpSpPr/>
          <p:nvPr/>
        </p:nvGrpSpPr>
        <p:grpSpPr>
          <a:xfrm>
            <a:off x="77995" y="1139244"/>
            <a:ext cx="7843473" cy="5643518"/>
            <a:chOff x="2943225" y="38100"/>
            <a:chExt cx="6305550" cy="6818313"/>
          </a:xfrm>
        </p:grpSpPr>
        <p:sp>
          <p:nvSpPr>
            <p:cNvPr id="66" name="Google Shape;66;gad7c383f8e_8_183"/>
            <p:cNvSpPr/>
            <p:nvPr/>
          </p:nvSpPr>
          <p:spPr>
            <a:xfrm>
              <a:off x="2943225" y="6856413"/>
              <a:ext cx="6305550" cy="0"/>
            </a:xfrm>
            <a:custGeom>
              <a:rect b="b" l="l" r="r" t="t"/>
              <a:pathLst>
                <a:path extrusionOk="0" h="120000" w="15350">
                  <a:moveTo>
                    <a:pt x="0" y="0"/>
                  </a:moveTo>
                  <a:cubicBezTo>
                    <a:pt x="5120" y="0"/>
                    <a:pt x="10235" y="0"/>
                    <a:pt x="15350"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gad7c383f8e_8_183"/>
            <p:cNvSpPr/>
            <p:nvPr/>
          </p:nvSpPr>
          <p:spPr>
            <a:xfrm>
              <a:off x="6410325" y="5073650"/>
              <a:ext cx="330200" cy="195263"/>
            </a:xfrm>
            <a:custGeom>
              <a:rect b="b" l="l" r="r" t="t"/>
              <a:pathLst>
                <a:path extrusionOk="0" h="238" w="803">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8" name="Google Shape;68;gad7c383f8e_8_183"/>
            <p:cNvSpPr/>
            <p:nvPr/>
          </p:nvSpPr>
          <p:spPr>
            <a:xfrm>
              <a:off x="5848350" y="5321300"/>
              <a:ext cx="330201" cy="184150"/>
            </a:xfrm>
            <a:custGeom>
              <a:rect b="b" l="l" r="r" t="t"/>
              <a:pathLst>
                <a:path extrusionOk="0" h="224" w="80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69" name="Google Shape;69;gad7c383f8e_8_183"/>
            <p:cNvSpPr/>
            <p:nvPr/>
          </p:nvSpPr>
          <p:spPr>
            <a:xfrm>
              <a:off x="5286375" y="5554663"/>
              <a:ext cx="331788" cy="204788"/>
            </a:xfrm>
            <a:custGeom>
              <a:rect b="b" l="l" r="r" t="t"/>
              <a:pathLst>
                <a:path extrusionOk="0" h="250" w="807">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0" name="Google Shape;70;gad7c383f8e_8_183"/>
            <p:cNvSpPr/>
            <p:nvPr/>
          </p:nvSpPr>
          <p:spPr>
            <a:xfrm>
              <a:off x="6969125" y="4754563"/>
              <a:ext cx="323851" cy="255588"/>
            </a:xfrm>
            <a:custGeom>
              <a:rect b="b" l="l" r="r" t="t"/>
              <a:pathLst>
                <a:path extrusionOk="0" h="311" w="790">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1" name="Google Shape;71;gad7c383f8e_8_183"/>
            <p:cNvSpPr/>
            <p:nvPr/>
          </p:nvSpPr>
          <p:spPr>
            <a:xfrm>
              <a:off x="4735513" y="5840413"/>
              <a:ext cx="323850" cy="257175"/>
            </a:xfrm>
            <a:custGeom>
              <a:rect b="b" l="l" r="r" t="t"/>
              <a:pathLst>
                <a:path extrusionOk="0" h="314" w="787">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2" name="Google Shape;72;gad7c383f8e_8_183"/>
            <p:cNvSpPr/>
            <p:nvPr/>
          </p:nvSpPr>
          <p:spPr>
            <a:xfrm>
              <a:off x="6248400" y="2874963"/>
              <a:ext cx="130175" cy="155575"/>
            </a:xfrm>
            <a:custGeom>
              <a:rect b="b" l="l" r="r" t="t"/>
              <a:pathLst>
                <a:path extrusionOk="0" h="190" w="316">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3" name="Google Shape;73;gad7c383f8e_8_183"/>
            <p:cNvSpPr/>
            <p:nvPr/>
          </p:nvSpPr>
          <p:spPr>
            <a:xfrm>
              <a:off x="7210425" y="3732213"/>
              <a:ext cx="128588" cy="165100"/>
            </a:xfrm>
            <a:custGeom>
              <a:rect b="b" l="l" r="r" t="t"/>
              <a:pathLst>
                <a:path extrusionOk="0" h="202" w="31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4" name="Google Shape;74;gad7c383f8e_8_183"/>
            <p:cNvSpPr/>
            <p:nvPr/>
          </p:nvSpPr>
          <p:spPr>
            <a:xfrm>
              <a:off x="6731000" y="3297238"/>
              <a:ext cx="133350" cy="142875"/>
            </a:xfrm>
            <a:custGeom>
              <a:rect b="b" l="l" r="r" t="t"/>
              <a:pathLst>
                <a:path extrusionOk="0" h="174" w="322">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5" name="Google Shape;75;gad7c383f8e_8_183"/>
            <p:cNvSpPr/>
            <p:nvPr/>
          </p:nvSpPr>
          <p:spPr>
            <a:xfrm>
              <a:off x="6488113" y="3095625"/>
              <a:ext cx="133350" cy="142875"/>
            </a:xfrm>
            <a:custGeom>
              <a:rect b="b" l="l" r="r" t="t"/>
              <a:pathLst>
                <a:path extrusionOk="0" h="174" w="323">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6" name="Google Shape;76;gad7c383f8e_8_183"/>
            <p:cNvSpPr/>
            <p:nvPr/>
          </p:nvSpPr>
          <p:spPr>
            <a:xfrm>
              <a:off x="7419975" y="4445000"/>
              <a:ext cx="120650" cy="185738"/>
            </a:xfrm>
            <a:custGeom>
              <a:rect b="b" l="l" r="r" t="t"/>
              <a:pathLst>
                <a:path extrusionOk="0" h="226" w="291">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7" name="Google Shape;77;gad7c383f8e_8_183"/>
            <p:cNvSpPr/>
            <p:nvPr/>
          </p:nvSpPr>
          <p:spPr>
            <a:xfrm>
              <a:off x="6973888" y="3505200"/>
              <a:ext cx="131763" cy="149225"/>
            </a:xfrm>
            <a:custGeom>
              <a:rect b="b" l="l" r="r" t="t"/>
              <a:pathLst>
                <a:path extrusionOk="0" h="181" w="320">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8" name="Google Shape;78;gad7c383f8e_8_183"/>
            <p:cNvSpPr/>
            <p:nvPr/>
          </p:nvSpPr>
          <p:spPr>
            <a:xfrm>
              <a:off x="7432675" y="4010025"/>
              <a:ext cx="107950" cy="217488"/>
            </a:xfrm>
            <a:custGeom>
              <a:rect b="b" l="l" r="r" t="t"/>
              <a:pathLst>
                <a:path extrusionOk="0" h="266" w="262">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9" name="Google Shape;79;gad7c383f8e_8_183"/>
            <p:cNvSpPr/>
            <p:nvPr/>
          </p:nvSpPr>
          <p:spPr>
            <a:xfrm>
              <a:off x="7256463" y="1908175"/>
              <a:ext cx="103188" cy="61913"/>
            </a:xfrm>
            <a:custGeom>
              <a:rect b="b" l="l" r="r" t="t"/>
              <a:pathLst>
                <a:path extrusionOk="0" h="76" w="251">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0" name="Google Shape;80;gad7c383f8e_8_183"/>
            <p:cNvSpPr/>
            <p:nvPr/>
          </p:nvSpPr>
          <p:spPr>
            <a:xfrm>
              <a:off x="7451725" y="1847850"/>
              <a:ext cx="103188" cy="57150"/>
            </a:xfrm>
            <a:custGeom>
              <a:rect b="b" l="l" r="r" t="t"/>
              <a:pathLst>
                <a:path extrusionOk="0" h="71" w="252">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1" name="Google Shape;81;gad7c383f8e_8_183"/>
            <p:cNvSpPr/>
            <p:nvPr/>
          </p:nvSpPr>
          <p:spPr>
            <a:xfrm>
              <a:off x="6484938" y="2205038"/>
              <a:ext cx="100013" cy="77788"/>
            </a:xfrm>
            <a:custGeom>
              <a:rect b="b" l="l" r="r" t="t"/>
              <a:pathLst>
                <a:path extrusionOk="0" h="95" w="242">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2" name="Google Shape;82;gad7c383f8e_8_183"/>
            <p:cNvSpPr/>
            <p:nvPr/>
          </p:nvSpPr>
          <p:spPr>
            <a:xfrm>
              <a:off x="7645400" y="1778000"/>
              <a:ext cx="103188" cy="61913"/>
            </a:xfrm>
            <a:custGeom>
              <a:rect b="b" l="l" r="r" t="t"/>
              <a:pathLst>
                <a:path extrusionOk="0" h="77" w="248">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3" name="Google Shape;83;gad7c383f8e_8_183"/>
            <p:cNvSpPr/>
            <p:nvPr/>
          </p:nvSpPr>
          <p:spPr>
            <a:xfrm>
              <a:off x="7061200" y="1970088"/>
              <a:ext cx="104775" cy="61913"/>
            </a:xfrm>
            <a:custGeom>
              <a:rect b="b" l="l" r="r" t="t"/>
              <a:pathLst>
                <a:path extrusionOk="0" h="75" w="253">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4" name="Google Shape;84;gad7c383f8e_8_183"/>
            <p:cNvSpPr/>
            <p:nvPr/>
          </p:nvSpPr>
          <p:spPr>
            <a:xfrm>
              <a:off x="6165850" y="2497138"/>
              <a:ext cx="57150" cy="184150"/>
            </a:xfrm>
            <a:custGeom>
              <a:rect b="b" l="l" r="r" t="t"/>
              <a:pathLst>
                <a:path extrusionOk="0" h="223" w="139">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5" name="Google Shape;85;gad7c383f8e_8_183"/>
            <p:cNvSpPr/>
            <p:nvPr/>
          </p:nvSpPr>
          <p:spPr>
            <a:xfrm>
              <a:off x="6677025" y="2116138"/>
              <a:ext cx="100013" cy="66675"/>
            </a:xfrm>
            <a:custGeom>
              <a:rect b="b" l="l" r="r" t="t"/>
              <a:pathLst>
                <a:path extrusionOk="0" h="82" w="246">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6" name="Google Shape;86;gad7c383f8e_8_183"/>
            <p:cNvSpPr/>
            <p:nvPr/>
          </p:nvSpPr>
          <p:spPr>
            <a:xfrm>
              <a:off x="6867525" y="2039938"/>
              <a:ext cx="103188" cy="61913"/>
            </a:xfrm>
            <a:custGeom>
              <a:rect b="b" l="l" r="r" t="t"/>
              <a:pathLst>
                <a:path extrusionOk="0" h="76" w="252">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7" name="Google Shape;87;gad7c383f8e_8_183"/>
            <p:cNvSpPr/>
            <p:nvPr/>
          </p:nvSpPr>
          <p:spPr>
            <a:xfrm>
              <a:off x="6296025" y="2322513"/>
              <a:ext cx="101600" cy="98425"/>
            </a:xfrm>
            <a:custGeom>
              <a:rect b="b" l="l" r="r" t="t"/>
              <a:pathLst>
                <a:path extrusionOk="0" h="120" w="245">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8" name="Google Shape;88;gad7c383f8e_8_183"/>
            <p:cNvSpPr/>
            <p:nvPr/>
          </p:nvSpPr>
          <p:spPr>
            <a:xfrm>
              <a:off x="7839075" y="1689100"/>
              <a:ext cx="103188" cy="73025"/>
            </a:xfrm>
            <a:custGeom>
              <a:rect b="b" l="l" r="r" t="t"/>
              <a:pathLst>
                <a:path extrusionOk="0" h="88" w="251">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89" name="Google Shape;89;gad7c383f8e_8_183"/>
            <p:cNvSpPr/>
            <p:nvPr/>
          </p:nvSpPr>
          <p:spPr>
            <a:xfrm>
              <a:off x="8029575" y="1565275"/>
              <a:ext cx="100013" cy="92075"/>
            </a:xfrm>
            <a:custGeom>
              <a:rect b="b" l="l" r="r" t="t"/>
              <a:pathLst>
                <a:path extrusionOk="0" h="111" w="244">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0" name="Google Shape;90;gad7c383f8e_8_183"/>
            <p:cNvSpPr/>
            <p:nvPr/>
          </p:nvSpPr>
          <p:spPr>
            <a:xfrm>
              <a:off x="7735888" y="1001713"/>
              <a:ext cx="71438" cy="44450"/>
            </a:xfrm>
            <a:custGeom>
              <a:rect b="b" l="l" r="r" t="t"/>
              <a:pathLst>
                <a:path extrusionOk="0" h="54" w="172">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1" name="Google Shape;91;gad7c383f8e_8_183"/>
            <p:cNvSpPr/>
            <p:nvPr/>
          </p:nvSpPr>
          <p:spPr>
            <a:xfrm>
              <a:off x="7480300" y="890588"/>
              <a:ext cx="71438" cy="44450"/>
            </a:xfrm>
            <a:custGeom>
              <a:rect b="b" l="l" r="r" t="t"/>
              <a:pathLst>
                <a:path extrusionOk="0" h="54" w="171">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2" name="Google Shape;92;gad7c383f8e_8_183"/>
            <p:cNvSpPr/>
            <p:nvPr/>
          </p:nvSpPr>
          <p:spPr>
            <a:xfrm>
              <a:off x="7610475" y="942975"/>
              <a:ext cx="68263" cy="46038"/>
            </a:xfrm>
            <a:custGeom>
              <a:rect b="b" l="l" r="r" t="t"/>
              <a:pathLst>
                <a:path extrusionOk="0" h="56" w="167">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3" name="Google Shape;93;gad7c383f8e_8_183"/>
            <p:cNvSpPr/>
            <p:nvPr/>
          </p:nvSpPr>
          <p:spPr>
            <a:xfrm>
              <a:off x="7351713" y="835025"/>
              <a:ext cx="71438" cy="46038"/>
            </a:xfrm>
            <a:custGeom>
              <a:rect b="b" l="l" r="r" t="t"/>
              <a:pathLst>
                <a:path extrusionOk="0" h="57" w="175">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4" name="Google Shape;94;gad7c383f8e_8_183"/>
            <p:cNvSpPr/>
            <p:nvPr/>
          </p:nvSpPr>
          <p:spPr>
            <a:xfrm>
              <a:off x="7226300" y="760413"/>
              <a:ext cx="65088" cy="60325"/>
            </a:xfrm>
            <a:custGeom>
              <a:rect b="b" l="l" r="r" t="t"/>
              <a:pathLst>
                <a:path extrusionOk="0" h="74" w="160">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5" name="Google Shape;95;gad7c383f8e_8_183"/>
            <p:cNvSpPr/>
            <p:nvPr/>
          </p:nvSpPr>
          <p:spPr>
            <a:xfrm>
              <a:off x="8166100" y="1408113"/>
              <a:ext cx="42863" cy="109538"/>
            </a:xfrm>
            <a:custGeom>
              <a:rect b="b" l="l" r="r" t="t"/>
              <a:pathLst>
                <a:path extrusionOk="0" h="133" w="10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6" name="Google Shape;96;gad7c383f8e_8_183"/>
            <p:cNvSpPr/>
            <p:nvPr/>
          </p:nvSpPr>
          <p:spPr>
            <a:xfrm>
              <a:off x="7864475" y="1058863"/>
              <a:ext cx="68263" cy="50800"/>
            </a:xfrm>
            <a:custGeom>
              <a:rect b="b" l="l" r="r" t="t"/>
              <a:pathLst>
                <a:path extrusionOk="0" h="61" w="168">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7" name="Google Shape;97;gad7c383f8e_8_183"/>
            <p:cNvSpPr/>
            <p:nvPr/>
          </p:nvSpPr>
          <p:spPr>
            <a:xfrm>
              <a:off x="7993063" y="1130300"/>
              <a:ext cx="66675" cy="58738"/>
            </a:xfrm>
            <a:custGeom>
              <a:rect b="b" l="l" r="r" t="t"/>
              <a:pathLst>
                <a:path extrusionOk="0" h="72" w="161">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8" name="Google Shape;98;gad7c383f8e_8_183"/>
            <p:cNvSpPr/>
            <p:nvPr/>
          </p:nvSpPr>
          <p:spPr>
            <a:xfrm>
              <a:off x="8112125" y="1225550"/>
              <a:ext cx="63500" cy="79375"/>
            </a:xfrm>
            <a:custGeom>
              <a:rect b="b" l="l" r="r" t="t"/>
              <a:pathLst>
                <a:path extrusionOk="0" h="97" w="153">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99" name="Google Shape;99;gad7c383f8e_8_183"/>
            <p:cNvSpPr/>
            <p:nvPr/>
          </p:nvSpPr>
          <p:spPr>
            <a:xfrm>
              <a:off x="7593013" y="354013"/>
              <a:ext cx="38100" cy="28575"/>
            </a:xfrm>
            <a:custGeom>
              <a:rect b="b" l="l" r="r" t="t"/>
              <a:pathLst>
                <a:path extrusionOk="0" h="35" w="94">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0" name="Google Shape;100;gad7c383f8e_8_183"/>
            <p:cNvSpPr/>
            <p:nvPr/>
          </p:nvSpPr>
          <p:spPr>
            <a:xfrm>
              <a:off x="7985125" y="242888"/>
              <a:ext cx="38100" cy="31750"/>
            </a:xfrm>
            <a:custGeom>
              <a:rect b="b" l="l" r="r" t="t"/>
              <a:pathLst>
                <a:path extrusionOk="0" h="39" w="92">
                  <a:moveTo>
                    <a:pt x="85" y="0"/>
                  </a:moveTo>
                  <a:cubicBezTo>
                    <a:pt x="92" y="29"/>
                    <a:pt x="75" y="29"/>
                    <a:pt x="61" y="31"/>
                  </a:cubicBezTo>
                  <a:cubicBezTo>
                    <a:pt x="13" y="39"/>
                    <a:pt x="13" y="39"/>
                    <a:pt x="0" y="13"/>
                  </a:cubicBezTo>
                  <a:cubicBezTo>
                    <a:pt x="29" y="9"/>
                    <a:pt x="55" y="5"/>
                    <a:pt x="85"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1" name="Google Shape;101;gad7c383f8e_8_183"/>
            <p:cNvSpPr/>
            <p:nvPr/>
          </p:nvSpPr>
          <p:spPr>
            <a:xfrm>
              <a:off x="7529513" y="376238"/>
              <a:ext cx="36513" cy="26988"/>
            </a:xfrm>
            <a:custGeom>
              <a:rect b="b" l="l" r="r" t="t"/>
              <a:pathLst>
                <a:path extrusionOk="0" h="34" w="90">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2" name="Google Shape;102;gad7c383f8e_8_183"/>
            <p:cNvSpPr/>
            <p:nvPr/>
          </p:nvSpPr>
          <p:spPr>
            <a:xfrm>
              <a:off x="7466013" y="393700"/>
              <a:ext cx="38100" cy="34925"/>
            </a:xfrm>
            <a:custGeom>
              <a:rect b="b" l="l" r="r" t="t"/>
              <a:pathLst>
                <a:path extrusionOk="0" h="44" w="96">
                  <a:moveTo>
                    <a:pt x="96" y="20"/>
                  </a:moveTo>
                  <a:cubicBezTo>
                    <a:pt x="61" y="38"/>
                    <a:pt x="33" y="44"/>
                    <a:pt x="0" y="38"/>
                  </a:cubicBezTo>
                  <a:cubicBezTo>
                    <a:pt x="15" y="9"/>
                    <a:pt x="58" y="0"/>
                    <a:pt x="96" y="2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3" name="Google Shape;103;gad7c383f8e_8_183"/>
            <p:cNvSpPr/>
            <p:nvPr/>
          </p:nvSpPr>
          <p:spPr>
            <a:xfrm>
              <a:off x="7400925" y="419100"/>
              <a:ext cx="34925" cy="33338"/>
            </a:xfrm>
            <a:custGeom>
              <a:rect b="b" l="l" r="r" t="t"/>
              <a:pathLst>
                <a:path extrusionOk="0" h="41" w="84">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4" name="Google Shape;104;gad7c383f8e_8_183"/>
            <p:cNvSpPr/>
            <p:nvPr/>
          </p:nvSpPr>
          <p:spPr>
            <a:xfrm>
              <a:off x="7337425" y="447675"/>
              <a:ext cx="36513" cy="41275"/>
            </a:xfrm>
            <a:custGeom>
              <a:rect b="b" l="l" r="r" t="t"/>
              <a:pathLst>
                <a:path extrusionOk="0" h="49" w="89">
                  <a:moveTo>
                    <a:pt x="0" y="27"/>
                  </a:moveTo>
                  <a:cubicBezTo>
                    <a:pt x="26" y="9"/>
                    <a:pt x="53" y="0"/>
                    <a:pt x="82" y="3"/>
                  </a:cubicBezTo>
                  <a:cubicBezTo>
                    <a:pt x="89" y="22"/>
                    <a:pt x="78" y="27"/>
                    <a:pt x="66" y="29"/>
                  </a:cubicBezTo>
                  <a:cubicBezTo>
                    <a:pt x="44" y="33"/>
                    <a:pt x="21" y="49"/>
                    <a:pt x="0" y="2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5" name="Google Shape;105;gad7c383f8e_8_183"/>
            <p:cNvSpPr/>
            <p:nvPr/>
          </p:nvSpPr>
          <p:spPr>
            <a:xfrm>
              <a:off x="8183563" y="182563"/>
              <a:ext cx="34925" cy="31750"/>
            </a:xfrm>
            <a:custGeom>
              <a:rect b="b" l="l" r="r" t="t"/>
              <a:pathLst>
                <a:path extrusionOk="0" h="38" w="85">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6" name="Google Shape;106;gad7c383f8e_8_183"/>
            <p:cNvSpPr/>
            <p:nvPr/>
          </p:nvSpPr>
          <p:spPr>
            <a:xfrm>
              <a:off x="8245475" y="165100"/>
              <a:ext cx="38100" cy="31750"/>
            </a:xfrm>
            <a:custGeom>
              <a:rect b="b" l="l" r="r" t="t"/>
              <a:pathLst>
                <a:path extrusionOk="0" h="38" w="90">
                  <a:moveTo>
                    <a:pt x="90" y="12"/>
                  </a:moveTo>
                  <a:cubicBezTo>
                    <a:pt x="53" y="36"/>
                    <a:pt x="21" y="38"/>
                    <a:pt x="0" y="19"/>
                  </a:cubicBezTo>
                  <a:cubicBezTo>
                    <a:pt x="24" y="0"/>
                    <a:pt x="51" y="2"/>
                    <a:pt x="78" y="0"/>
                  </a:cubicBezTo>
                  <a:cubicBezTo>
                    <a:pt x="81" y="0"/>
                    <a:pt x="86" y="8"/>
                    <a:pt x="90" y="1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7" name="Google Shape;107;gad7c383f8e_8_183"/>
            <p:cNvSpPr/>
            <p:nvPr/>
          </p:nvSpPr>
          <p:spPr>
            <a:xfrm>
              <a:off x="8116888" y="207963"/>
              <a:ext cx="36513" cy="25400"/>
            </a:xfrm>
            <a:custGeom>
              <a:rect b="b" l="l" r="r" t="t"/>
              <a:pathLst>
                <a:path extrusionOk="0" h="32" w="87">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8" name="Google Shape;108;gad7c383f8e_8_183"/>
            <p:cNvSpPr/>
            <p:nvPr/>
          </p:nvSpPr>
          <p:spPr>
            <a:xfrm>
              <a:off x="7920038" y="263525"/>
              <a:ext cx="38100" cy="26988"/>
            </a:xfrm>
            <a:custGeom>
              <a:rect b="b" l="l" r="r" t="t"/>
              <a:pathLst>
                <a:path extrusionOk="0" h="32" w="95">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09" name="Google Shape;109;gad7c383f8e_8_183"/>
            <p:cNvSpPr/>
            <p:nvPr/>
          </p:nvSpPr>
          <p:spPr>
            <a:xfrm>
              <a:off x="7854950" y="280988"/>
              <a:ext cx="36513" cy="31750"/>
            </a:xfrm>
            <a:custGeom>
              <a:rect b="b" l="l" r="r" t="t"/>
              <a:pathLst>
                <a:path extrusionOk="0" h="39" w="90">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0" name="Google Shape;110;gad7c383f8e_8_183"/>
            <p:cNvSpPr/>
            <p:nvPr/>
          </p:nvSpPr>
          <p:spPr>
            <a:xfrm>
              <a:off x="7791450" y="292100"/>
              <a:ext cx="36513" cy="33338"/>
            </a:xfrm>
            <a:custGeom>
              <a:rect b="b" l="l" r="r" t="t"/>
              <a:pathLst>
                <a:path extrusionOk="0" h="41" w="90">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1" name="Google Shape;111;gad7c383f8e_8_183"/>
            <p:cNvSpPr/>
            <p:nvPr/>
          </p:nvSpPr>
          <p:spPr>
            <a:xfrm>
              <a:off x="7659688" y="334963"/>
              <a:ext cx="36513" cy="31750"/>
            </a:xfrm>
            <a:custGeom>
              <a:rect b="b" l="l" r="r" t="t"/>
              <a:pathLst>
                <a:path extrusionOk="0" h="37" w="8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2" name="Google Shape;112;gad7c383f8e_8_183"/>
            <p:cNvSpPr/>
            <p:nvPr/>
          </p:nvSpPr>
          <p:spPr>
            <a:xfrm>
              <a:off x="8440738" y="79375"/>
              <a:ext cx="34925" cy="36513"/>
            </a:xfrm>
            <a:custGeom>
              <a:rect b="b" l="l" r="r" t="t"/>
              <a:pathLst>
                <a:path extrusionOk="0" h="44" w="85">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3" name="Google Shape;113;gad7c383f8e_8_183"/>
            <p:cNvSpPr/>
            <p:nvPr/>
          </p:nvSpPr>
          <p:spPr>
            <a:xfrm>
              <a:off x="8375650" y="111125"/>
              <a:ext cx="36513" cy="38100"/>
            </a:xfrm>
            <a:custGeom>
              <a:rect b="b" l="l" r="r" t="t"/>
              <a:pathLst>
                <a:path extrusionOk="0" h="47" w="86">
                  <a:moveTo>
                    <a:pt x="86" y="14"/>
                  </a:moveTo>
                  <a:cubicBezTo>
                    <a:pt x="64" y="40"/>
                    <a:pt x="23" y="47"/>
                    <a:pt x="0" y="29"/>
                  </a:cubicBezTo>
                  <a:cubicBezTo>
                    <a:pt x="24" y="6"/>
                    <a:pt x="60" y="0"/>
                    <a:pt x="86" y="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4" name="Google Shape;114;gad7c383f8e_8_183"/>
            <p:cNvSpPr/>
            <p:nvPr/>
          </p:nvSpPr>
          <p:spPr>
            <a:xfrm>
              <a:off x="7208838" y="523875"/>
              <a:ext cx="36513" cy="41275"/>
            </a:xfrm>
            <a:custGeom>
              <a:rect b="b" l="l" r="r" t="t"/>
              <a:pathLst>
                <a:path extrusionOk="0" h="51" w="92">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5" name="Google Shape;115;gad7c383f8e_8_183"/>
            <p:cNvSpPr/>
            <p:nvPr/>
          </p:nvSpPr>
          <p:spPr>
            <a:xfrm>
              <a:off x="7723188" y="317500"/>
              <a:ext cx="39688" cy="25400"/>
            </a:xfrm>
            <a:custGeom>
              <a:rect b="b" l="l" r="r" t="t"/>
              <a:pathLst>
                <a:path extrusionOk="0" h="32" w="98">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6" name="Google Shape;116;gad7c383f8e_8_183"/>
            <p:cNvSpPr/>
            <p:nvPr/>
          </p:nvSpPr>
          <p:spPr>
            <a:xfrm>
              <a:off x="8312150" y="139700"/>
              <a:ext cx="34925" cy="31750"/>
            </a:xfrm>
            <a:custGeom>
              <a:rect b="b" l="l" r="r" t="t"/>
              <a:pathLst>
                <a:path extrusionOk="0" h="38" w="87">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7" name="Google Shape;117;gad7c383f8e_8_183"/>
            <p:cNvSpPr/>
            <p:nvPr/>
          </p:nvSpPr>
          <p:spPr>
            <a:xfrm>
              <a:off x="8051800" y="220663"/>
              <a:ext cx="36513" cy="33338"/>
            </a:xfrm>
            <a:custGeom>
              <a:rect b="b" l="l" r="r" t="t"/>
              <a:pathLst>
                <a:path extrusionOk="0" h="42" w="88">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8" name="Google Shape;118;gad7c383f8e_8_183"/>
            <p:cNvSpPr/>
            <p:nvPr/>
          </p:nvSpPr>
          <p:spPr>
            <a:xfrm>
              <a:off x="7273925" y="479425"/>
              <a:ext cx="33338" cy="36513"/>
            </a:xfrm>
            <a:custGeom>
              <a:rect b="b" l="l" r="r" t="t"/>
              <a:pathLst>
                <a:path extrusionOk="0" h="44" w="81">
                  <a:moveTo>
                    <a:pt x="0" y="44"/>
                  </a:moveTo>
                  <a:cubicBezTo>
                    <a:pt x="5" y="15"/>
                    <a:pt x="43" y="0"/>
                    <a:pt x="81" y="9"/>
                  </a:cubicBezTo>
                  <a:cubicBezTo>
                    <a:pt x="72" y="31"/>
                    <a:pt x="52" y="40"/>
                    <a:pt x="0" y="4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9" name="Google Shape;119;gad7c383f8e_8_183"/>
            <p:cNvSpPr/>
            <p:nvPr/>
          </p:nvSpPr>
          <p:spPr>
            <a:xfrm>
              <a:off x="7169150" y="588963"/>
              <a:ext cx="20638" cy="68263"/>
            </a:xfrm>
            <a:custGeom>
              <a:rect b="b" l="l" r="r" t="t"/>
              <a:pathLst>
                <a:path extrusionOk="0" h="84" w="53">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20" name="Google Shape;120;gad7c383f8e_8_183"/>
            <p:cNvSpPr/>
            <p:nvPr/>
          </p:nvSpPr>
          <p:spPr>
            <a:xfrm>
              <a:off x="8502650" y="38100"/>
              <a:ext cx="34925" cy="39688"/>
            </a:xfrm>
            <a:custGeom>
              <a:rect b="b" l="l" r="r" t="t"/>
              <a:pathLst>
                <a:path extrusionOk="0" h="48" w="88">
                  <a:moveTo>
                    <a:pt x="0" y="42"/>
                  </a:moveTo>
                  <a:cubicBezTo>
                    <a:pt x="23" y="11"/>
                    <a:pt x="55" y="14"/>
                    <a:pt x="85" y="0"/>
                  </a:cubicBezTo>
                  <a:cubicBezTo>
                    <a:pt x="85" y="12"/>
                    <a:pt x="88" y="20"/>
                    <a:pt x="86" y="23"/>
                  </a:cubicBezTo>
                  <a:cubicBezTo>
                    <a:pt x="72" y="38"/>
                    <a:pt x="30" y="48"/>
                    <a:pt x="0" y="4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21" name="Google Shape;121;gad7c383f8e_8_183"/>
            <p:cNvSpPr/>
            <p:nvPr/>
          </p:nvSpPr>
          <p:spPr>
            <a:xfrm>
              <a:off x="7185025" y="700088"/>
              <a:ext cx="15875" cy="30163"/>
            </a:xfrm>
            <a:custGeom>
              <a:rect b="b" l="l" r="r" t="t"/>
              <a:pathLst>
                <a:path extrusionOk="0" h="36" w="38">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22" name="Google Shape;122;gad7c383f8e_8_183"/>
          <p:cNvGrpSpPr/>
          <p:nvPr/>
        </p:nvGrpSpPr>
        <p:grpSpPr>
          <a:xfrm>
            <a:off x="3815350" y="4082468"/>
            <a:ext cx="844664" cy="1519738"/>
            <a:chOff x="7478257" y="2193205"/>
            <a:chExt cx="453000" cy="700308"/>
          </a:xfrm>
        </p:grpSpPr>
        <p:sp>
          <p:nvSpPr>
            <p:cNvPr id="123" name="Google Shape;123;gad7c383f8e_8_183"/>
            <p:cNvSpPr/>
            <p:nvPr/>
          </p:nvSpPr>
          <p:spPr>
            <a:xfrm>
              <a:off x="7478257" y="2786413"/>
              <a:ext cx="453000" cy="107100"/>
            </a:xfrm>
            <a:prstGeom prst="ellipse">
              <a:avLst/>
            </a:pr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4" name="Google Shape;124;gad7c383f8e_8_183"/>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25" name="Google Shape;125;gad7c383f8e_8_183"/>
          <p:cNvGrpSpPr/>
          <p:nvPr/>
        </p:nvGrpSpPr>
        <p:grpSpPr>
          <a:xfrm>
            <a:off x="5338137" y="3372556"/>
            <a:ext cx="748129" cy="1346132"/>
            <a:chOff x="7478257" y="2193205"/>
            <a:chExt cx="453000" cy="700308"/>
          </a:xfrm>
        </p:grpSpPr>
        <p:sp>
          <p:nvSpPr>
            <p:cNvPr id="126" name="Google Shape;126;gad7c383f8e_8_183"/>
            <p:cNvSpPr/>
            <p:nvPr/>
          </p:nvSpPr>
          <p:spPr>
            <a:xfrm>
              <a:off x="7478257" y="2786413"/>
              <a:ext cx="453000" cy="107100"/>
            </a:xfrm>
            <a:prstGeom prst="ellipse">
              <a:avLst/>
            </a:pr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7" name="Google Shape;127;gad7c383f8e_8_183"/>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FCB41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28" name="Google Shape;128;gad7c383f8e_8_183"/>
          <p:cNvGrpSpPr/>
          <p:nvPr/>
        </p:nvGrpSpPr>
        <p:grpSpPr>
          <a:xfrm>
            <a:off x="3756692" y="2252309"/>
            <a:ext cx="637009" cy="1146124"/>
            <a:chOff x="7478257" y="2193205"/>
            <a:chExt cx="453000" cy="700308"/>
          </a:xfrm>
        </p:grpSpPr>
        <p:sp>
          <p:nvSpPr>
            <p:cNvPr id="129" name="Google Shape;129;gad7c383f8e_8_183"/>
            <p:cNvSpPr/>
            <p:nvPr/>
          </p:nvSpPr>
          <p:spPr>
            <a:xfrm>
              <a:off x="7478257" y="2786413"/>
              <a:ext cx="453000" cy="107100"/>
            </a:xfrm>
            <a:prstGeom prst="ellipse">
              <a:avLst/>
            </a:pr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0" name="Google Shape;130;gad7c383f8e_8_183"/>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131" name="Google Shape;131;gad7c383f8e_8_183"/>
          <p:cNvSpPr txBox="1"/>
          <p:nvPr/>
        </p:nvSpPr>
        <p:spPr>
          <a:xfrm>
            <a:off x="1552423" y="5093225"/>
            <a:ext cx="893100" cy="726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3600">
                <a:solidFill>
                  <a:srgbClr val="FFFFFF"/>
                </a:solidFill>
                <a:latin typeface="Arial"/>
                <a:ea typeface="Arial"/>
                <a:cs typeface="Arial"/>
                <a:sym typeface="Arial"/>
              </a:rPr>
              <a:t>01</a:t>
            </a:r>
            <a:endParaRPr sz="3600">
              <a:solidFill>
                <a:srgbClr val="FFFFFF"/>
              </a:solidFill>
              <a:latin typeface="Arial"/>
              <a:ea typeface="Arial"/>
              <a:cs typeface="Arial"/>
              <a:sym typeface="Arial"/>
            </a:endParaRPr>
          </a:p>
        </p:txBody>
      </p:sp>
      <p:sp>
        <p:nvSpPr>
          <p:cNvPr id="132" name="Google Shape;132;gad7c383f8e_8_183"/>
          <p:cNvSpPr txBox="1"/>
          <p:nvPr/>
        </p:nvSpPr>
        <p:spPr>
          <a:xfrm>
            <a:off x="3863525" y="4265800"/>
            <a:ext cx="748200" cy="59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3000">
                <a:solidFill>
                  <a:srgbClr val="FFFFFF"/>
                </a:solidFill>
                <a:latin typeface="Arial"/>
                <a:ea typeface="Arial"/>
                <a:cs typeface="Arial"/>
                <a:sym typeface="Arial"/>
              </a:rPr>
              <a:t>02</a:t>
            </a:r>
            <a:endParaRPr sz="3000">
              <a:solidFill>
                <a:srgbClr val="FFFFFF"/>
              </a:solidFill>
              <a:latin typeface="Arial"/>
              <a:ea typeface="Arial"/>
              <a:cs typeface="Arial"/>
              <a:sym typeface="Arial"/>
            </a:endParaRPr>
          </a:p>
        </p:txBody>
      </p:sp>
      <p:sp>
        <p:nvSpPr>
          <p:cNvPr id="133" name="Google Shape;133;gad7c383f8e_8_183"/>
          <p:cNvSpPr txBox="1"/>
          <p:nvPr/>
        </p:nvSpPr>
        <p:spPr>
          <a:xfrm>
            <a:off x="5328585" y="3515480"/>
            <a:ext cx="748200" cy="531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2900">
                <a:solidFill>
                  <a:srgbClr val="FFFFFF"/>
                </a:solidFill>
              </a:rPr>
              <a:t>03</a:t>
            </a:r>
            <a:endParaRPr sz="3600">
              <a:solidFill>
                <a:srgbClr val="FFFFFF"/>
              </a:solidFill>
              <a:latin typeface="Arial"/>
              <a:ea typeface="Arial"/>
              <a:cs typeface="Arial"/>
              <a:sym typeface="Arial"/>
            </a:endParaRPr>
          </a:p>
        </p:txBody>
      </p:sp>
      <p:sp>
        <p:nvSpPr>
          <p:cNvPr id="134" name="Google Shape;134;gad7c383f8e_8_183"/>
          <p:cNvSpPr txBox="1"/>
          <p:nvPr/>
        </p:nvSpPr>
        <p:spPr>
          <a:xfrm>
            <a:off x="3713418" y="2374686"/>
            <a:ext cx="748200" cy="466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2700">
                <a:solidFill>
                  <a:srgbClr val="FFFFFF"/>
                </a:solidFill>
              </a:rPr>
              <a:t>04</a:t>
            </a:r>
            <a:endParaRPr sz="2700">
              <a:solidFill>
                <a:srgbClr val="FFFFFF"/>
              </a:solidFill>
            </a:endParaRPr>
          </a:p>
          <a:p>
            <a:pPr indent="0" lvl="0" marL="0" marR="0" rtl="0" algn="ctr">
              <a:spcBef>
                <a:spcPts val="0"/>
              </a:spcBef>
              <a:spcAft>
                <a:spcPts val="0"/>
              </a:spcAft>
              <a:buNone/>
            </a:pPr>
            <a:r>
              <a:t/>
            </a:r>
            <a:endParaRPr sz="3000">
              <a:solidFill>
                <a:srgbClr val="FFFFFF"/>
              </a:solidFill>
            </a:endParaRPr>
          </a:p>
        </p:txBody>
      </p:sp>
      <p:sp>
        <p:nvSpPr>
          <p:cNvPr id="135" name="Google Shape;135;gad7c383f8e_8_183"/>
          <p:cNvSpPr txBox="1"/>
          <p:nvPr/>
        </p:nvSpPr>
        <p:spPr>
          <a:xfrm>
            <a:off x="102489" y="4511017"/>
            <a:ext cx="1397400" cy="855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282F39"/>
              </a:buClr>
              <a:buSzPts val="1500"/>
              <a:buFont typeface="Open Sans"/>
              <a:buNone/>
            </a:pPr>
            <a:r>
              <a:rPr lang="ru-RU" sz="1500">
                <a:solidFill>
                  <a:srgbClr val="FFFFFF"/>
                </a:solidFill>
                <a:latin typeface="Open Sans"/>
                <a:ea typeface="Open Sans"/>
                <a:cs typeface="Open Sans"/>
                <a:sym typeface="Open Sans"/>
              </a:rPr>
              <a:t>Research and data extraction</a:t>
            </a:r>
            <a:endParaRPr b="0" i="0" sz="1500" u="none" cap="none" strike="noStrike">
              <a:solidFill>
                <a:srgbClr val="FFFFFF"/>
              </a:solidFill>
              <a:latin typeface="Arial"/>
              <a:ea typeface="Arial"/>
              <a:cs typeface="Arial"/>
              <a:sym typeface="Arial"/>
            </a:endParaRPr>
          </a:p>
        </p:txBody>
      </p:sp>
      <p:sp>
        <p:nvSpPr>
          <p:cNvPr id="136" name="Google Shape;136;gad7c383f8e_8_183"/>
          <p:cNvSpPr txBox="1"/>
          <p:nvPr/>
        </p:nvSpPr>
        <p:spPr>
          <a:xfrm>
            <a:off x="6449975" y="4587224"/>
            <a:ext cx="1590300" cy="9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500"/>
              <a:buFont typeface="Open Sans"/>
              <a:buNone/>
            </a:pPr>
            <a:r>
              <a:rPr b="0" i="0" lang="ru-RU" sz="1500" u="none" cap="none" strike="noStrike">
                <a:solidFill>
                  <a:srgbClr val="FFFFFF"/>
                </a:solidFill>
                <a:latin typeface="Open Sans"/>
                <a:ea typeface="Open Sans"/>
                <a:cs typeface="Open Sans"/>
                <a:sym typeface="Open Sans"/>
              </a:rPr>
              <a:t>Time series analysis</a:t>
            </a:r>
            <a:r>
              <a:rPr lang="ru-RU" sz="1500">
                <a:solidFill>
                  <a:srgbClr val="FFFFFF"/>
                </a:solidFill>
                <a:latin typeface="Open Sans"/>
                <a:ea typeface="Open Sans"/>
                <a:cs typeface="Open Sans"/>
                <a:sym typeface="Open Sans"/>
              </a:rPr>
              <a:t>:</a:t>
            </a:r>
            <a:r>
              <a:rPr b="0" i="0" lang="ru-RU" sz="1500" u="none" cap="none" strike="noStrike">
                <a:solidFill>
                  <a:srgbClr val="FFFFFF"/>
                </a:solidFill>
                <a:latin typeface="Open Sans"/>
                <a:ea typeface="Open Sans"/>
                <a:cs typeface="Open Sans"/>
                <a:sym typeface="Open Sans"/>
              </a:rPr>
              <a:t> </a:t>
            </a:r>
            <a:r>
              <a:rPr b="0" i="1" lang="ru-RU" sz="1500" u="none" cap="none" strike="noStrike">
                <a:solidFill>
                  <a:srgbClr val="FFFFFF"/>
                </a:solidFill>
                <a:latin typeface="Open Sans"/>
                <a:ea typeface="Open Sans"/>
                <a:cs typeface="Open Sans"/>
                <a:sym typeface="Open Sans"/>
              </a:rPr>
              <a:t>Arima and Sarima</a:t>
            </a:r>
            <a:endParaRPr b="0" i="1" sz="1500" u="none" cap="none" strike="noStrike">
              <a:solidFill>
                <a:srgbClr val="FFFFFF"/>
              </a:solidFill>
              <a:latin typeface="Open Sans"/>
              <a:ea typeface="Open Sans"/>
              <a:cs typeface="Open Sans"/>
              <a:sym typeface="Open Sans"/>
            </a:endParaRPr>
          </a:p>
          <a:p>
            <a:pPr indent="0" lvl="0" marL="0" marR="0" rtl="0" algn="just">
              <a:lnSpc>
                <a:spcPct val="100000"/>
              </a:lnSpc>
              <a:spcBef>
                <a:spcPts val="0"/>
              </a:spcBef>
              <a:spcAft>
                <a:spcPts val="0"/>
              </a:spcAft>
              <a:buClr>
                <a:srgbClr val="282F39"/>
              </a:buClr>
              <a:buSzPts val="1500"/>
              <a:buFont typeface="Open Sans"/>
              <a:buNone/>
            </a:pPr>
            <a:r>
              <a:t/>
            </a:r>
            <a:endParaRPr sz="1500">
              <a:solidFill>
                <a:srgbClr val="FFFFFF"/>
              </a:solidFill>
              <a:latin typeface="Open Sans"/>
              <a:ea typeface="Open Sans"/>
              <a:cs typeface="Open Sans"/>
              <a:sym typeface="Open Sans"/>
            </a:endParaRPr>
          </a:p>
        </p:txBody>
      </p:sp>
      <p:sp>
        <p:nvSpPr>
          <p:cNvPr id="137" name="Google Shape;137;gad7c383f8e_8_183"/>
          <p:cNvSpPr txBox="1"/>
          <p:nvPr/>
        </p:nvSpPr>
        <p:spPr>
          <a:xfrm>
            <a:off x="2242601" y="3860550"/>
            <a:ext cx="1590300" cy="85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500"/>
              <a:buFont typeface="Open Sans"/>
              <a:buNone/>
            </a:pPr>
            <a:r>
              <a:rPr lang="ru-RU" sz="1500">
                <a:solidFill>
                  <a:srgbClr val="FFFFFF"/>
                </a:solidFill>
                <a:latin typeface="Open Sans"/>
                <a:ea typeface="Open Sans"/>
                <a:cs typeface="Open Sans"/>
                <a:sym typeface="Open Sans"/>
              </a:rPr>
              <a:t>Weather data analysis and dashboard - </a:t>
            </a:r>
            <a:r>
              <a:rPr i="1" lang="ru-RU" sz="1500">
                <a:solidFill>
                  <a:srgbClr val="FFFFFF"/>
                </a:solidFill>
                <a:latin typeface="Open Sans"/>
                <a:ea typeface="Open Sans"/>
                <a:cs typeface="Open Sans"/>
                <a:sym typeface="Open Sans"/>
              </a:rPr>
              <a:t>Pyviz and Panel</a:t>
            </a:r>
            <a:endParaRPr i="1" sz="1500">
              <a:solidFill>
                <a:srgbClr val="FFFFFF"/>
              </a:solidFill>
              <a:latin typeface="Open Sans"/>
              <a:ea typeface="Open Sans"/>
              <a:cs typeface="Open Sans"/>
              <a:sym typeface="Open Sans"/>
            </a:endParaRPr>
          </a:p>
          <a:p>
            <a:pPr indent="0" lvl="0" marL="0" marR="0" rtl="0" algn="just">
              <a:lnSpc>
                <a:spcPct val="100000"/>
              </a:lnSpc>
              <a:spcBef>
                <a:spcPts val="0"/>
              </a:spcBef>
              <a:spcAft>
                <a:spcPts val="0"/>
              </a:spcAft>
              <a:buClr>
                <a:srgbClr val="282F39"/>
              </a:buClr>
              <a:buSzPts val="1500"/>
              <a:buFont typeface="Open Sans"/>
              <a:buNone/>
            </a:pPr>
            <a:r>
              <a:t/>
            </a:r>
            <a:endParaRPr sz="1500">
              <a:solidFill>
                <a:srgbClr val="FFFFFF"/>
              </a:solidFill>
              <a:latin typeface="Open Sans"/>
              <a:ea typeface="Open Sans"/>
              <a:cs typeface="Open Sans"/>
              <a:sym typeface="Open Sans"/>
            </a:endParaRPr>
          </a:p>
        </p:txBody>
      </p:sp>
      <p:sp>
        <p:nvSpPr>
          <p:cNvPr id="138" name="Google Shape;138;gad7c383f8e_8_183"/>
          <p:cNvSpPr txBox="1"/>
          <p:nvPr/>
        </p:nvSpPr>
        <p:spPr>
          <a:xfrm>
            <a:off x="1652300" y="2150075"/>
            <a:ext cx="1909800" cy="855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282F39"/>
              </a:buClr>
              <a:buSzPts val="1500"/>
              <a:buFont typeface="Open Sans"/>
              <a:buNone/>
            </a:pPr>
            <a:r>
              <a:rPr b="0" i="0" lang="ru-RU" sz="1500" u="none" cap="none" strike="noStrike">
                <a:solidFill>
                  <a:srgbClr val="FFFFFF"/>
                </a:solidFill>
                <a:latin typeface="Open Sans"/>
                <a:ea typeface="Open Sans"/>
                <a:cs typeface="Open Sans"/>
                <a:sym typeface="Open Sans"/>
              </a:rPr>
              <a:t>Linear regression analy</a:t>
            </a:r>
            <a:r>
              <a:rPr lang="ru-RU" sz="1500">
                <a:solidFill>
                  <a:srgbClr val="FFFFFF"/>
                </a:solidFill>
                <a:latin typeface="Open Sans"/>
                <a:ea typeface="Open Sans"/>
                <a:cs typeface="Open Sans"/>
                <a:sym typeface="Open Sans"/>
              </a:rPr>
              <a:t>sis: </a:t>
            </a:r>
            <a:r>
              <a:rPr i="1" lang="ru-RU" sz="1500">
                <a:solidFill>
                  <a:srgbClr val="FFFFFF"/>
                </a:solidFill>
                <a:latin typeface="Open Sans"/>
                <a:ea typeface="Open Sans"/>
                <a:cs typeface="Open Sans"/>
                <a:sym typeface="Open Sans"/>
              </a:rPr>
              <a:t>Daily and Monthly</a:t>
            </a:r>
            <a:r>
              <a:rPr b="0" i="0" lang="ru-RU" sz="1500" u="none" cap="none" strike="noStrike">
                <a:solidFill>
                  <a:srgbClr val="FFFFFF"/>
                </a:solidFill>
                <a:latin typeface="Open Sans"/>
                <a:ea typeface="Open Sans"/>
                <a:cs typeface="Open Sans"/>
                <a:sym typeface="Open Sans"/>
              </a:rPr>
              <a:t> </a:t>
            </a:r>
            <a:endParaRPr b="0" i="0" sz="1500" u="none" cap="none" strike="noStrike">
              <a:solidFill>
                <a:srgbClr val="FFFFFF"/>
              </a:solidFill>
              <a:latin typeface="Arial"/>
              <a:ea typeface="Arial"/>
              <a:cs typeface="Arial"/>
              <a:sym typeface="Arial"/>
            </a:endParaRPr>
          </a:p>
        </p:txBody>
      </p:sp>
      <p:sp>
        <p:nvSpPr>
          <p:cNvPr id="139" name="Google Shape;139;gad7c383f8e_8_183"/>
          <p:cNvSpPr/>
          <p:nvPr/>
        </p:nvSpPr>
        <p:spPr>
          <a:xfrm>
            <a:off x="170524" y="4377038"/>
            <a:ext cx="1269900" cy="72000"/>
          </a:xfrm>
          <a:prstGeom prst="rect">
            <a:avLst/>
          </a:pr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0" name="Google Shape;140;gad7c383f8e_8_183"/>
          <p:cNvSpPr/>
          <p:nvPr/>
        </p:nvSpPr>
        <p:spPr>
          <a:xfrm>
            <a:off x="6505210" y="4467493"/>
            <a:ext cx="1269900" cy="7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1" name="Google Shape;141;gad7c383f8e_8_183"/>
          <p:cNvSpPr/>
          <p:nvPr/>
        </p:nvSpPr>
        <p:spPr>
          <a:xfrm>
            <a:off x="2346849" y="3780239"/>
            <a:ext cx="1269900" cy="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2" name="Google Shape;142;gad7c383f8e_8_183"/>
          <p:cNvSpPr/>
          <p:nvPr/>
        </p:nvSpPr>
        <p:spPr>
          <a:xfrm>
            <a:off x="1767600" y="2051752"/>
            <a:ext cx="1734900" cy="72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3" name="Google Shape;143;gad7c383f8e_8_183"/>
          <p:cNvSpPr txBox="1"/>
          <p:nvPr>
            <p:ph type="title"/>
          </p:nvPr>
        </p:nvSpPr>
        <p:spPr>
          <a:xfrm>
            <a:off x="2540249" y="496600"/>
            <a:ext cx="78435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solidFill>
                  <a:srgbClr val="FFFFFF"/>
                </a:solidFill>
              </a:rPr>
              <a:t>Approach followed</a:t>
            </a:r>
            <a:endParaRPr>
              <a:solidFill>
                <a:srgbClr val="FFFFFF"/>
              </a:solidFill>
            </a:endParaRPr>
          </a:p>
        </p:txBody>
      </p:sp>
      <p:grpSp>
        <p:nvGrpSpPr>
          <p:cNvPr id="144" name="Google Shape;144;gad7c383f8e_8_183"/>
          <p:cNvGrpSpPr/>
          <p:nvPr/>
        </p:nvGrpSpPr>
        <p:grpSpPr>
          <a:xfrm>
            <a:off x="5451269" y="1874498"/>
            <a:ext cx="558368" cy="948007"/>
            <a:chOff x="7478257" y="2193205"/>
            <a:chExt cx="453000" cy="700308"/>
          </a:xfrm>
        </p:grpSpPr>
        <p:sp>
          <p:nvSpPr>
            <p:cNvPr id="145" name="Google Shape;145;gad7c383f8e_8_183"/>
            <p:cNvSpPr/>
            <p:nvPr/>
          </p:nvSpPr>
          <p:spPr>
            <a:xfrm>
              <a:off x="7478257" y="2786413"/>
              <a:ext cx="453000" cy="107100"/>
            </a:xfrm>
            <a:prstGeom prst="ellipse">
              <a:avLst/>
            </a:pr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highlight>
                  <a:srgbClr val="0C343D"/>
                </a:highlight>
                <a:latin typeface="Calibri"/>
                <a:ea typeface="Calibri"/>
                <a:cs typeface="Calibri"/>
                <a:sym typeface="Calibri"/>
              </a:endParaRPr>
            </a:p>
          </p:txBody>
        </p:sp>
        <p:sp>
          <p:nvSpPr>
            <p:cNvPr id="146" name="Google Shape;146;gad7c383f8e_8_183"/>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93C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highlight>
                  <a:srgbClr val="0C343D"/>
                </a:highlight>
                <a:latin typeface="Calibri"/>
                <a:ea typeface="Calibri"/>
                <a:cs typeface="Calibri"/>
                <a:sym typeface="Calibri"/>
              </a:endParaRPr>
            </a:p>
          </p:txBody>
        </p:sp>
      </p:grpSp>
      <p:sp>
        <p:nvSpPr>
          <p:cNvPr id="147" name="Google Shape;147;gad7c383f8e_8_183"/>
          <p:cNvSpPr txBox="1"/>
          <p:nvPr/>
        </p:nvSpPr>
        <p:spPr>
          <a:xfrm>
            <a:off x="5345818" y="1909261"/>
            <a:ext cx="748200" cy="466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2400">
                <a:solidFill>
                  <a:srgbClr val="FFFFFF"/>
                </a:solidFill>
                <a:latin typeface="Arial"/>
                <a:ea typeface="Arial"/>
                <a:cs typeface="Arial"/>
                <a:sym typeface="Arial"/>
              </a:rPr>
              <a:t>0</a:t>
            </a:r>
            <a:r>
              <a:rPr lang="ru-RU" sz="2400">
                <a:solidFill>
                  <a:srgbClr val="FFFFFF"/>
                </a:solidFill>
              </a:rPr>
              <a:t>5</a:t>
            </a:r>
            <a:endParaRPr sz="2400">
              <a:solidFill>
                <a:srgbClr val="FFFFFF"/>
              </a:solidFill>
              <a:latin typeface="Arial"/>
              <a:ea typeface="Arial"/>
              <a:cs typeface="Arial"/>
              <a:sym typeface="Arial"/>
            </a:endParaRPr>
          </a:p>
        </p:txBody>
      </p:sp>
      <p:sp>
        <p:nvSpPr>
          <p:cNvPr id="148" name="Google Shape;148;gad7c383f8e_8_183"/>
          <p:cNvSpPr/>
          <p:nvPr/>
        </p:nvSpPr>
        <p:spPr>
          <a:xfrm>
            <a:off x="6600051" y="2661350"/>
            <a:ext cx="1734900" cy="72000"/>
          </a:xfrm>
          <a:prstGeom prst="rect">
            <a:avLst/>
          </a:prstGeom>
          <a:solidFill>
            <a:srgbClr val="93C4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9" name="Google Shape;149;gad7c383f8e_8_183"/>
          <p:cNvSpPr txBox="1"/>
          <p:nvPr/>
        </p:nvSpPr>
        <p:spPr>
          <a:xfrm>
            <a:off x="6590675" y="2822494"/>
            <a:ext cx="1909800" cy="9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500"/>
              <a:buFont typeface="Open Sans"/>
              <a:buNone/>
            </a:pPr>
            <a:r>
              <a:rPr lang="ru-RU" sz="1500">
                <a:solidFill>
                  <a:srgbClr val="FFFFFF"/>
                </a:solidFill>
                <a:latin typeface="Open Sans"/>
                <a:ea typeface="Open Sans"/>
                <a:cs typeface="Open Sans"/>
                <a:sym typeface="Open Sans"/>
              </a:rPr>
              <a:t>Machine Learning - XGBoost</a:t>
            </a:r>
            <a:endParaRPr sz="1500">
              <a:solidFill>
                <a:srgbClr val="FFFFFF"/>
              </a:solidFill>
              <a:latin typeface="Open Sans"/>
              <a:ea typeface="Open Sans"/>
              <a:cs typeface="Open Sans"/>
              <a:sym typeface="Open Sans"/>
            </a:endParaRPr>
          </a:p>
        </p:txBody>
      </p:sp>
      <p:grpSp>
        <p:nvGrpSpPr>
          <p:cNvPr id="150" name="Google Shape;150;gad7c383f8e_8_183"/>
          <p:cNvGrpSpPr/>
          <p:nvPr/>
        </p:nvGrpSpPr>
        <p:grpSpPr>
          <a:xfrm>
            <a:off x="6004815" y="1201849"/>
            <a:ext cx="460067" cy="787706"/>
            <a:chOff x="7478257" y="2193205"/>
            <a:chExt cx="453000" cy="700308"/>
          </a:xfrm>
        </p:grpSpPr>
        <p:sp>
          <p:nvSpPr>
            <p:cNvPr id="151" name="Google Shape;151;gad7c383f8e_8_183"/>
            <p:cNvSpPr/>
            <p:nvPr/>
          </p:nvSpPr>
          <p:spPr>
            <a:xfrm>
              <a:off x="7478257" y="2786413"/>
              <a:ext cx="453000" cy="107100"/>
            </a:xfrm>
            <a:prstGeom prst="ellipse">
              <a:avLst/>
            </a:pr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highlight>
                  <a:srgbClr val="0C343D"/>
                </a:highlight>
                <a:latin typeface="Calibri"/>
                <a:ea typeface="Calibri"/>
                <a:cs typeface="Calibri"/>
                <a:sym typeface="Calibri"/>
              </a:endParaRPr>
            </a:p>
          </p:txBody>
        </p:sp>
        <p:sp>
          <p:nvSpPr>
            <p:cNvPr id="152" name="Google Shape;152;gad7c383f8e_8_183"/>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highlight>
                  <a:srgbClr val="0C343D"/>
                </a:highlight>
                <a:latin typeface="Calibri"/>
                <a:ea typeface="Calibri"/>
                <a:cs typeface="Calibri"/>
                <a:sym typeface="Calibri"/>
              </a:endParaRPr>
            </a:p>
          </p:txBody>
        </p:sp>
      </p:grpSp>
      <p:sp>
        <p:nvSpPr>
          <p:cNvPr id="153" name="Google Shape;153;gad7c383f8e_8_183"/>
          <p:cNvSpPr txBox="1"/>
          <p:nvPr/>
        </p:nvSpPr>
        <p:spPr>
          <a:xfrm>
            <a:off x="5823018" y="1244936"/>
            <a:ext cx="748200" cy="466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2300">
                <a:solidFill>
                  <a:srgbClr val="FFFFFF"/>
                </a:solidFill>
                <a:latin typeface="Arial"/>
                <a:ea typeface="Arial"/>
                <a:cs typeface="Arial"/>
                <a:sym typeface="Arial"/>
              </a:rPr>
              <a:t>0</a:t>
            </a:r>
            <a:r>
              <a:rPr lang="ru-RU" sz="2300">
                <a:solidFill>
                  <a:srgbClr val="FFFFFF"/>
                </a:solidFill>
              </a:rPr>
              <a:t>6</a:t>
            </a:r>
            <a:endParaRPr sz="2300">
              <a:solidFill>
                <a:srgbClr val="FFFFFF"/>
              </a:solidFill>
              <a:latin typeface="Arial"/>
              <a:ea typeface="Arial"/>
              <a:cs typeface="Arial"/>
              <a:sym typeface="Arial"/>
            </a:endParaRPr>
          </a:p>
        </p:txBody>
      </p:sp>
      <p:sp>
        <p:nvSpPr>
          <p:cNvPr id="154" name="Google Shape;154;gad7c383f8e_8_183"/>
          <p:cNvSpPr txBox="1"/>
          <p:nvPr/>
        </p:nvSpPr>
        <p:spPr>
          <a:xfrm>
            <a:off x="6750875" y="1680413"/>
            <a:ext cx="1590300" cy="9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500"/>
              <a:buFont typeface="Open Sans"/>
              <a:buNone/>
            </a:pPr>
            <a:r>
              <a:rPr lang="ru-RU" sz="1500">
                <a:solidFill>
                  <a:srgbClr val="FFFFFF"/>
                </a:solidFill>
                <a:latin typeface="Open Sans"/>
                <a:ea typeface="Open Sans"/>
                <a:cs typeface="Open Sans"/>
                <a:sym typeface="Open Sans"/>
              </a:rPr>
              <a:t>Algorithmic Trading</a:t>
            </a:r>
            <a:endParaRPr sz="1500">
              <a:solidFill>
                <a:srgbClr val="FFFFFF"/>
              </a:solidFill>
              <a:latin typeface="Open Sans"/>
              <a:ea typeface="Open Sans"/>
              <a:cs typeface="Open Sans"/>
              <a:sym typeface="Open Sans"/>
            </a:endParaRPr>
          </a:p>
        </p:txBody>
      </p:sp>
      <p:sp>
        <p:nvSpPr>
          <p:cNvPr id="155" name="Google Shape;155;gad7c383f8e_8_183"/>
          <p:cNvSpPr/>
          <p:nvPr/>
        </p:nvSpPr>
        <p:spPr>
          <a:xfrm>
            <a:off x="6815977" y="1563725"/>
            <a:ext cx="1590300" cy="7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a2ea075a65_1_0"/>
          <p:cNvSpPr txBox="1"/>
          <p:nvPr>
            <p:ph type="title"/>
          </p:nvPr>
        </p:nvSpPr>
        <p:spPr>
          <a:xfrm>
            <a:off x="2572763" y="512913"/>
            <a:ext cx="8280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Research </a:t>
            </a:r>
            <a:endParaRPr/>
          </a:p>
        </p:txBody>
      </p:sp>
      <p:sp>
        <p:nvSpPr>
          <p:cNvPr id="161" name="Google Shape;161;ga2ea075a65_1_0"/>
          <p:cNvSpPr txBox="1"/>
          <p:nvPr>
            <p:ph idx="1" type="body"/>
          </p:nvPr>
        </p:nvSpPr>
        <p:spPr>
          <a:xfrm>
            <a:off x="431850" y="1390925"/>
            <a:ext cx="8280300" cy="49566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SzPts val="1800"/>
              <a:buChar char="•"/>
            </a:pPr>
            <a:r>
              <a:rPr lang="ru-RU"/>
              <a:t>US</a:t>
            </a:r>
            <a:r>
              <a:rPr lang="ru-RU"/>
              <a:t> is the dominant corn exporter with a two-thirds share of world markets</a:t>
            </a:r>
            <a:endParaRPr/>
          </a:p>
          <a:p>
            <a:pPr indent="0" lvl="0" marL="342900" rtl="0" algn="l">
              <a:spcBef>
                <a:spcPts val="0"/>
              </a:spcBef>
              <a:spcAft>
                <a:spcPts val="0"/>
              </a:spcAft>
              <a:buNone/>
            </a:pPr>
            <a:r>
              <a:t/>
            </a:r>
            <a:endParaRPr/>
          </a:p>
          <a:p>
            <a:pPr indent="-330200" lvl="0" marL="342900" rtl="0" algn="l">
              <a:spcBef>
                <a:spcPts val="0"/>
              </a:spcBef>
              <a:spcAft>
                <a:spcPts val="0"/>
              </a:spcAft>
              <a:buSzPts val="1800"/>
              <a:buChar char="•"/>
            </a:pPr>
            <a:r>
              <a:rPr lang="ru-RU"/>
              <a:t>Corn Macro-economics: </a:t>
            </a:r>
            <a:endParaRPr/>
          </a:p>
          <a:p>
            <a:pPr indent="-285750" lvl="1" marL="742950" rtl="0" algn="l">
              <a:spcBef>
                <a:spcPts val="0"/>
              </a:spcBef>
              <a:spcAft>
                <a:spcPts val="0"/>
              </a:spcAft>
              <a:buSzPts val="1800"/>
              <a:buChar char="–"/>
            </a:pPr>
            <a:r>
              <a:rPr lang="ru-RU"/>
              <a:t>Supply:</a:t>
            </a:r>
            <a:endParaRPr/>
          </a:p>
          <a:p>
            <a:pPr indent="-228600" lvl="2" marL="1143000" rtl="0" algn="l">
              <a:spcBef>
                <a:spcPts val="0"/>
              </a:spcBef>
              <a:spcAft>
                <a:spcPts val="0"/>
              </a:spcAft>
              <a:buSzPts val="1800"/>
              <a:buChar char="•"/>
            </a:pPr>
            <a:r>
              <a:rPr lang="ru-RU"/>
              <a:t>stock at hand</a:t>
            </a:r>
            <a:endParaRPr/>
          </a:p>
          <a:p>
            <a:pPr indent="-228600" lvl="2" marL="1143000" rtl="0" algn="l">
              <a:spcBef>
                <a:spcPts val="0"/>
              </a:spcBef>
              <a:spcAft>
                <a:spcPts val="0"/>
              </a:spcAft>
              <a:buSzPts val="1800"/>
              <a:buChar char="•"/>
            </a:pPr>
            <a:r>
              <a:rPr lang="ru-RU"/>
              <a:t>production</a:t>
            </a:r>
            <a:endParaRPr/>
          </a:p>
          <a:p>
            <a:pPr indent="-228600" lvl="2" marL="1143000" rtl="0" algn="l">
              <a:spcBef>
                <a:spcPts val="0"/>
              </a:spcBef>
              <a:spcAft>
                <a:spcPts val="0"/>
              </a:spcAft>
              <a:buSzPts val="1800"/>
              <a:buChar char="•"/>
            </a:pPr>
            <a:r>
              <a:rPr lang="ru-RU"/>
              <a:t>imports</a:t>
            </a:r>
            <a:endParaRPr/>
          </a:p>
          <a:p>
            <a:pPr indent="-285750" lvl="1" marL="742950" rtl="0" algn="l">
              <a:spcBef>
                <a:spcPts val="0"/>
              </a:spcBef>
              <a:spcAft>
                <a:spcPts val="0"/>
              </a:spcAft>
              <a:buSzPts val="1800"/>
              <a:buChar char="–"/>
            </a:pPr>
            <a:r>
              <a:rPr lang="ru-RU"/>
              <a:t>Demand: </a:t>
            </a:r>
            <a:endParaRPr/>
          </a:p>
          <a:p>
            <a:pPr indent="-228600" lvl="2" marL="1143000" rtl="0" algn="l">
              <a:spcBef>
                <a:spcPts val="0"/>
              </a:spcBef>
              <a:spcAft>
                <a:spcPts val="0"/>
              </a:spcAft>
              <a:buSzPts val="1800"/>
              <a:buChar char="•"/>
            </a:pPr>
            <a:r>
              <a:rPr lang="ru-RU"/>
              <a:t>animal feed </a:t>
            </a:r>
            <a:endParaRPr/>
          </a:p>
          <a:p>
            <a:pPr indent="-228600" lvl="2" marL="1143000" rtl="0" algn="l">
              <a:spcBef>
                <a:spcPts val="0"/>
              </a:spcBef>
              <a:spcAft>
                <a:spcPts val="0"/>
              </a:spcAft>
              <a:buSzPts val="1800"/>
              <a:buChar char="•"/>
            </a:pPr>
            <a:r>
              <a:rPr lang="ru-RU"/>
              <a:t>ethanol production</a:t>
            </a:r>
            <a:endParaRPr/>
          </a:p>
          <a:p>
            <a:pPr indent="-228600" lvl="2" marL="1143000" rtl="0" algn="l">
              <a:spcBef>
                <a:spcPts val="0"/>
              </a:spcBef>
              <a:spcAft>
                <a:spcPts val="0"/>
              </a:spcAft>
              <a:buSzPts val="1800"/>
              <a:buChar char="•"/>
            </a:pPr>
            <a:r>
              <a:rPr lang="ru-RU"/>
              <a:t>exports</a:t>
            </a:r>
            <a:endParaRPr/>
          </a:p>
          <a:p>
            <a:pPr indent="-228600" lvl="2" marL="1143000" rtl="0" algn="l">
              <a:spcBef>
                <a:spcPts val="0"/>
              </a:spcBef>
              <a:spcAft>
                <a:spcPts val="0"/>
              </a:spcAft>
              <a:buSzPts val="1800"/>
              <a:buChar char="•"/>
            </a:pPr>
            <a:r>
              <a:rPr lang="ru-RU"/>
              <a:t>food</a:t>
            </a:r>
            <a:endParaRPr/>
          </a:p>
          <a:p>
            <a:pPr indent="-285750" lvl="1" marL="742950" rtl="0" algn="l">
              <a:spcBef>
                <a:spcPts val="0"/>
              </a:spcBef>
              <a:spcAft>
                <a:spcPts val="0"/>
              </a:spcAft>
              <a:buSzPts val="1800"/>
              <a:buChar char="–"/>
            </a:pPr>
            <a:r>
              <a:rPr lang="ru-RU"/>
              <a:t>Corn production is highly impacted by </a:t>
            </a:r>
            <a:r>
              <a:rPr lang="ru-RU"/>
              <a:t>Weather </a:t>
            </a:r>
            <a:endParaRPr/>
          </a:p>
          <a:p>
            <a:pPr indent="-285750" lvl="1" marL="742950" rtl="0" algn="l">
              <a:spcBef>
                <a:spcPts val="0"/>
              </a:spcBef>
              <a:spcAft>
                <a:spcPts val="0"/>
              </a:spcAft>
              <a:buSzPts val="1800"/>
              <a:buChar char="–"/>
            </a:pPr>
            <a:r>
              <a:rPr lang="ru-RU"/>
              <a:t>Seasonal tendencies </a:t>
            </a:r>
            <a:endParaRPr/>
          </a:p>
          <a:p>
            <a:pPr indent="0" lvl="0" marL="342900" rtl="0" algn="l">
              <a:spcBef>
                <a:spcPts val="0"/>
              </a:spcBef>
              <a:spcAft>
                <a:spcPts val="0"/>
              </a:spcAft>
              <a:buNone/>
            </a:pPr>
            <a:r>
              <a:t/>
            </a:r>
            <a:endParaRPr/>
          </a:p>
          <a:p>
            <a:pPr indent="0" lvl="0" marL="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pic>
        <p:nvPicPr>
          <p:cNvPr id="162" name="Google Shape;162;ga2ea075a65_1_0"/>
          <p:cNvPicPr preferRelativeResize="0"/>
          <p:nvPr/>
        </p:nvPicPr>
        <p:blipFill>
          <a:blip r:embed="rId3">
            <a:alphaModFix/>
          </a:blip>
          <a:stretch>
            <a:fillRect/>
          </a:stretch>
        </p:blipFill>
        <p:spPr>
          <a:xfrm>
            <a:off x="4495800" y="2531201"/>
            <a:ext cx="4479777" cy="2596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ad7c383f8e_3_71"/>
          <p:cNvSpPr txBox="1"/>
          <p:nvPr>
            <p:ph type="title"/>
          </p:nvPr>
        </p:nvSpPr>
        <p:spPr>
          <a:xfrm>
            <a:off x="2590513" y="495888"/>
            <a:ext cx="8280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D</a:t>
            </a:r>
            <a:r>
              <a:rPr lang="ru-RU"/>
              <a:t>ata extraction </a:t>
            </a:r>
            <a:endParaRPr/>
          </a:p>
        </p:txBody>
      </p:sp>
      <p:sp>
        <p:nvSpPr>
          <p:cNvPr id="168" name="Google Shape;168;gad7c383f8e_3_71"/>
          <p:cNvSpPr txBox="1"/>
          <p:nvPr>
            <p:ph idx="1" type="body"/>
          </p:nvPr>
        </p:nvSpPr>
        <p:spPr>
          <a:xfrm>
            <a:off x="431838" y="1405713"/>
            <a:ext cx="8280300" cy="453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285750" lvl="1" marL="285750" rtl="0" algn="l">
              <a:spcBef>
                <a:spcPts val="0"/>
              </a:spcBef>
              <a:spcAft>
                <a:spcPts val="0"/>
              </a:spcAft>
              <a:buClr>
                <a:srgbClr val="FFFFFF"/>
              </a:buClr>
              <a:buSzPts val="1800"/>
              <a:buChar char="–"/>
            </a:pPr>
            <a:r>
              <a:rPr lang="ru-RU">
                <a:solidFill>
                  <a:srgbClr val="FFFFFF"/>
                </a:solidFill>
              </a:rPr>
              <a:t>Dates: Jan  2000 -  Dec 2019</a:t>
            </a:r>
            <a:endParaRPr>
              <a:solidFill>
                <a:srgbClr val="FFFFFF"/>
              </a:solidFill>
            </a:endParaRPr>
          </a:p>
          <a:p>
            <a:pPr indent="-228600" lvl="2" marL="1143000" rtl="0" algn="l">
              <a:spcBef>
                <a:spcPts val="0"/>
              </a:spcBef>
              <a:spcAft>
                <a:spcPts val="0"/>
              </a:spcAft>
              <a:buClr>
                <a:srgbClr val="FFFFFF"/>
              </a:buClr>
              <a:buSzPts val="1800"/>
              <a:buChar char="•"/>
            </a:pPr>
            <a:r>
              <a:rPr lang="ru-RU">
                <a:solidFill>
                  <a:srgbClr val="FFFFFF"/>
                </a:solidFill>
              </a:rPr>
              <a:t>Weather data: </a:t>
            </a:r>
            <a:endParaRPr>
              <a:solidFill>
                <a:srgbClr val="FFFFFF"/>
              </a:solidFill>
            </a:endParaRPr>
          </a:p>
          <a:p>
            <a:pPr indent="-228600" lvl="3" marL="1600200" rtl="0" algn="l">
              <a:spcBef>
                <a:spcPts val="0"/>
              </a:spcBef>
              <a:spcAft>
                <a:spcPts val="0"/>
              </a:spcAft>
              <a:buClr>
                <a:srgbClr val="FFFFFF"/>
              </a:buClr>
              <a:buSzPts val="1800"/>
              <a:buChar char="–"/>
            </a:pPr>
            <a:r>
              <a:rPr lang="ru-RU">
                <a:solidFill>
                  <a:srgbClr val="FFFFFF"/>
                </a:solidFill>
              </a:rPr>
              <a:t>Extracted min, max and precipitation</a:t>
            </a:r>
            <a:endParaRPr>
              <a:solidFill>
                <a:srgbClr val="FFFFFF"/>
              </a:solidFill>
            </a:endParaRPr>
          </a:p>
          <a:p>
            <a:pPr indent="-228600" lvl="2" marL="1143000" rtl="0" algn="l">
              <a:spcBef>
                <a:spcPts val="0"/>
              </a:spcBef>
              <a:spcAft>
                <a:spcPts val="0"/>
              </a:spcAft>
              <a:buClr>
                <a:srgbClr val="FFFFFF"/>
              </a:buClr>
              <a:buSzPts val="1800"/>
              <a:buChar char="•"/>
            </a:pPr>
            <a:r>
              <a:rPr lang="ru-RU">
                <a:solidFill>
                  <a:srgbClr val="FFFFFF"/>
                </a:solidFill>
              </a:rPr>
              <a:t>US Corn price </a:t>
            </a:r>
            <a:endParaRPr/>
          </a:p>
          <a:p>
            <a:pPr indent="-228600" lvl="2" marL="1143000" rtl="0" algn="l">
              <a:spcBef>
                <a:spcPts val="0"/>
              </a:spcBef>
              <a:spcAft>
                <a:spcPts val="0"/>
              </a:spcAft>
              <a:buSzPts val="1800"/>
              <a:buChar char="•"/>
            </a:pPr>
            <a:r>
              <a:rPr lang="ru-RU"/>
              <a:t>China Imports </a:t>
            </a:r>
            <a:endParaRPr/>
          </a:p>
          <a:p>
            <a:pPr indent="-228600" lvl="2" marL="1143000" rtl="0" algn="l">
              <a:spcBef>
                <a:spcPts val="0"/>
              </a:spcBef>
              <a:spcAft>
                <a:spcPts val="0"/>
              </a:spcAft>
              <a:buSzPts val="1800"/>
              <a:buChar char="•"/>
            </a:pPr>
            <a:r>
              <a:rPr lang="ru-RU"/>
              <a:t>China Inflation Rates </a:t>
            </a:r>
            <a:endParaRPr/>
          </a:p>
          <a:p>
            <a:pPr indent="-228600" lvl="2" marL="1143000" rtl="0" algn="l">
              <a:spcBef>
                <a:spcPts val="0"/>
              </a:spcBef>
              <a:spcAft>
                <a:spcPts val="0"/>
              </a:spcAft>
              <a:buSzPts val="1800"/>
              <a:buChar char="•"/>
            </a:pPr>
            <a:r>
              <a:rPr lang="ru-RU"/>
              <a:t>US Inflation Rates</a:t>
            </a:r>
            <a:endParaRPr/>
          </a:p>
          <a:p>
            <a:pPr indent="-228600" lvl="2" marL="1143000" rtl="0" algn="l">
              <a:spcBef>
                <a:spcPts val="0"/>
              </a:spcBef>
              <a:spcAft>
                <a:spcPts val="0"/>
              </a:spcAft>
              <a:buSzPts val="1800"/>
              <a:buChar char="•"/>
            </a:pPr>
            <a:r>
              <a:rPr lang="ru-RU"/>
              <a:t>Ethanol futures</a:t>
            </a:r>
            <a:endParaRPr/>
          </a:p>
          <a:p>
            <a:pPr indent="-228600" lvl="2" marL="1143000" rtl="0" algn="l">
              <a:spcBef>
                <a:spcPts val="0"/>
              </a:spcBef>
              <a:spcAft>
                <a:spcPts val="0"/>
              </a:spcAft>
              <a:buSzPts val="1800"/>
              <a:buChar char="•"/>
            </a:pPr>
            <a:r>
              <a:rPr lang="ru-RU"/>
              <a:t>USD Index </a:t>
            </a:r>
            <a:endParaRPr/>
          </a:p>
          <a:p>
            <a:pPr indent="0" lvl="0" marL="28575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a2ea075a65_1_5"/>
          <p:cNvSpPr txBox="1"/>
          <p:nvPr>
            <p:ph type="title"/>
          </p:nvPr>
        </p:nvSpPr>
        <p:spPr>
          <a:xfrm>
            <a:off x="2521721" y="453750"/>
            <a:ext cx="55956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Weather analysis</a:t>
            </a:r>
            <a:endParaRPr/>
          </a:p>
        </p:txBody>
      </p:sp>
      <p:sp>
        <p:nvSpPr>
          <p:cNvPr id="174" name="Google Shape;174;ga2ea075a65_1_5"/>
          <p:cNvSpPr txBox="1"/>
          <p:nvPr>
            <p:ph idx="1" type="body"/>
          </p:nvPr>
        </p:nvSpPr>
        <p:spPr>
          <a:xfrm>
            <a:off x="395300" y="1655025"/>
            <a:ext cx="8280300" cy="45696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SzPts val="1800"/>
              <a:buChar char="•"/>
            </a:pPr>
            <a:r>
              <a:rPr lang="ru-RU"/>
              <a:t>Extraction Process:</a:t>
            </a:r>
            <a:endParaRPr/>
          </a:p>
          <a:p>
            <a:pPr indent="-285750" lvl="1" marL="742950" rtl="0" algn="l">
              <a:spcBef>
                <a:spcPts val="0"/>
              </a:spcBef>
              <a:spcAft>
                <a:spcPts val="0"/>
              </a:spcAft>
              <a:buSzPts val="1800"/>
              <a:buChar char="–"/>
            </a:pPr>
            <a:r>
              <a:rPr lang="ru-RU"/>
              <a:t>Corn belt states: Illinois, Indiana, Nebraska, Ohio, Iowa</a:t>
            </a:r>
            <a:endParaRPr/>
          </a:p>
          <a:p>
            <a:pPr indent="0" lvl="0" marL="342900" rtl="0" algn="l">
              <a:spcBef>
                <a:spcPts val="0"/>
              </a:spcBef>
              <a:spcAft>
                <a:spcPts val="0"/>
              </a:spcAft>
              <a:buNone/>
            </a:pPr>
            <a:r>
              <a:t/>
            </a:r>
            <a:endParaRPr/>
          </a:p>
          <a:p>
            <a:pPr indent="0" lvl="0" marL="342900" rtl="0" algn="l">
              <a:spcBef>
                <a:spcPts val="0"/>
              </a:spcBef>
              <a:spcAft>
                <a:spcPts val="0"/>
              </a:spcAft>
              <a:buNone/>
            </a:pPr>
            <a:r>
              <a:t/>
            </a:r>
            <a:endParaRPr/>
          </a:p>
          <a:p>
            <a:pPr indent="0" lvl="0" marL="0" rtl="0" algn="l">
              <a:spcBef>
                <a:spcPts val="0"/>
              </a:spcBef>
              <a:spcAft>
                <a:spcPts val="0"/>
              </a:spcAft>
              <a:buNone/>
            </a:pPr>
            <a:r>
              <a:t/>
            </a:r>
            <a:endParaRPr/>
          </a:p>
          <a:p>
            <a:pPr indent="0" lvl="0" marL="742950" rtl="0" algn="l">
              <a:spcBef>
                <a:spcPts val="0"/>
              </a:spcBef>
              <a:spcAft>
                <a:spcPts val="0"/>
              </a:spcAft>
              <a:buNone/>
            </a:pPr>
            <a:r>
              <a:t/>
            </a:r>
            <a:endParaRPr/>
          </a:p>
          <a:p>
            <a:pPr indent="0" lvl="0" marL="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2ea075a65_0_19"/>
          <p:cNvSpPr txBox="1"/>
          <p:nvPr>
            <p:ph type="title"/>
          </p:nvPr>
        </p:nvSpPr>
        <p:spPr>
          <a:xfrm>
            <a:off x="2471413" y="495913"/>
            <a:ext cx="8280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Weather analysis</a:t>
            </a:r>
            <a:endParaRPr/>
          </a:p>
        </p:txBody>
      </p:sp>
      <p:sp>
        <p:nvSpPr>
          <p:cNvPr id="180" name="Google Shape;180;ga2ea075a65_0_19"/>
          <p:cNvSpPr txBox="1"/>
          <p:nvPr>
            <p:ph idx="1" type="body"/>
          </p:nvPr>
        </p:nvSpPr>
        <p:spPr>
          <a:xfrm>
            <a:off x="431850" y="1407150"/>
            <a:ext cx="8280300" cy="45696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SzPts val="1800"/>
              <a:buChar char="•"/>
            </a:pPr>
            <a:r>
              <a:rPr lang="ru-RU"/>
              <a:t>Extraction Process</a:t>
            </a:r>
            <a:r>
              <a:rPr lang="ru-RU"/>
              <a:t>:</a:t>
            </a:r>
            <a:endParaRPr/>
          </a:p>
          <a:p>
            <a:pPr indent="0" lvl="0" marL="0" rtl="0" algn="l">
              <a:spcBef>
                <a:spcPts val="0"/>
              </a:spcBef>
              <a:spcAft>
                <a:spcPts val="0"/>
              </a:spcAft>
              <a:buNone/>
            </a:pPr>
            <a:r>
              <a:t/>
            </a:r>
            <a:endParaRPr/>
          </a:p>
          <a:p>
            <a:pPr indent="0" lvl="0" marL="342900" rtl="0" algn="l">
              <a:spcBef>
                <a:spcPts val="0"/>
              </a:spcBef>
              <a:spcAft>
                <a:spcPts val="0"/>
              </a:spcAft>
              <a:buNone/>
            </a:pPr>
            <a:r>
              <a:t/>
            </a:r>
            <a:endParaRPr/>
          </a:p>
          <a:p>
            <a:pPr indent="0" lvl="0" marL="342900" rtl="0" algn="l">
              <a:spcBef>
                <a:spcPts val="0"/>
              </a:spcBef>
              <a:spcAft>
                <a:spcPts val="0"/>
              </a:spcAft>
              <a:buNone/>
            </a:pPr>
            <a:r>
              <a:t/>
            </a:r>
            <a:endParaRPr/>
          </a:p>
          <a:p>
            <a:pPr indent="0" lvl="0" marL="0" rtl="0" algn="l">
              <a:spcBef>
                <a:spcPts val="0"/>
              </a:spcBef>
              <a:spcAft>
                <a:spcPts val="0"/>
              </a:spcAft>
              <a:buNone/>
            </a:pPr>
            <a:r>
              <a:t/>
            </a:r>
            <a:endParaRPr/>
          </a:p>
          <a:p>
            <a:pPr indent="0" lvl="0" marL="742950" rtl="0" algn="l">
              <a:spcBef>
                <a:spcPts val="0"/>
              </a:spcBef>
              <a:spcAft>
                <a:spcPts val="0"/>
              </a:spcAft>
              <a:buNone/>
            </a:pPr>
            <a:r>
              <a:t/>
            </a:r>
            <a:endParaRPr/>
          </a:p>
          <a:p>
            <a:pPr indent="0" lvl="0" marL="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pic>
        <p:nvPicPr>
          <p:cNvPr id="181" name="Google Shape;181;ga2ea075a65_0_19"/>
          <p:cNvPicPr preferRelativeResize="0"/>
          <p:nvPr/>
        </p:nvPicPr>
        <p:blipFill>
          <a:blip r:embed="rId3">
            <a:alphaModFix/>
          </a:blip>
          <a:stretch>
            <a:fillRect/>
          </a:stretch>
        </p:blipFill>
        <p:spPr>
          <a:xfrm>
            <a:off x="693975" y="2014275"/>
            <a:ext cx="7756051" cy="498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a2ea075a65_0_0"/>
          <p:cNvSpPr txBox="1"/>
          <p:nvPr>
            <p:ph type="title"/>
          </p:nvPr>
        </p:nvSpPr>
        <p:spPr>
          <a:xfrm>
            <a:off x="2589797" y="495925"/>
            <a:ext cx="59019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Weather analysis</a:t>
            </a:r>
            <a:endParaRPr/>
          </a:p>
        </p:txBody>
      </p:sp>
      <p:sp>
        <p:nvSpPr>
          <p:cNvPr id="187" name="Google Shape;187;ga2ea075a65_0_0"/>
          <p:cNvSpPr txBox="1"/>
          <p:nvPr>
            <p:ph idx="1" type="body"/>
          </p:nvPr>
        </p:nvSpPr>
        <p:spPr>
          <a:xfrm>
            <a:off x="395300" y="1426425"/>
            <a:ext cx="8280300" cy="456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ru-RU"/>
              <a:t>Analysis:</a:t>
            </a:r>
            <a:endParaRPr/>
          </a:p>
          <a:p>
            <a:pPr indent="0" lvl="0" marL="0" rtl="0" algn="l">
              <a:spcBef>
                <a:spcPts val="0"/>
              </a:spcBef>
              <a:spcAft>
                <a:spcPts val="0"/>
              </a:spcAft>
              <a:buNone/>
            </a:pPr>
            <a:r>
              <a:t/>
            </a:r>
            <a:endParaRPr/>
          </a:p>
          <a:p>
            <a:pPr indent="0" lvl="0" marL="742950" rtl="0" algn="l">
              <a:spcBef>
                <a:spcPts val="0"/>
              </a:spcBef>
              <a:spcAft>
                <a:spcPts val="0"/>
              </a:spcAft>
              <a:buNone/>
            </a:pPr>
            <a:r>
              <a:t/>
            </a:r>
            <a:endParaRPr/>
          </a:p>
          <a:p>
            <a:pPr indent="0" lvl="0" marL="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pic>
        <p:nvPicPr>
          <p:cNvPr id="188" name="Google Shape;188;ga2ea075a65_0_0"/>
          <p:cNvPicPr preferRelativeResize="0"/>
          <p:nvPr/>
        </p:nvPicPr>
        <p:blipFill>
          <a:blip r:embed="rId3">
            <a:alphaModFix/>
          </a:blip>
          <a:stretch>
            <a:fillRect/>
          </a:stretch>
        </p:blipFill>
        <p:spPr>
          <a:xfrm>
            <a:off x="-87925" y="1883350"/>
            <a:ext cx="9843976" cy="497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a2ea075a65_0_12"/>
          <p:cNvSpPr txBox="1"/>
          <p:nvPr>
            <p:ph type="title"/>
          </p:nvPr>
        </p:nvSpPr>
        <p:spPr>
          <a:xfrm>
            <a:off x="2496563" y="504013"/>
            <a:ext cx="8280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Weather analysis</a:t>
            </a:r>
            <a:endParaRPr/>
          </a:p>
        </p:txBody>
      </p:sp>
      <p:sp>
        <p:nvSpPr>
          <p:cNvPr id="194" name="Google Shape;194;ga2ea075a65_0_12"/>
          <p:cNvSpPr txBox="1"/>
          <p:nvPr>
            <p:ph idx="1" type="body"/>
          </p:nvPr>
        </p:nvSpPr>
        <p:spPr>
          <a:xfrm>
            <a:off x="395300" y="1350225"/>
            <a:ext cx="8280300" cy="456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ru-RU"/>
              <a:t>Analysis:</a:t>
            </a:r>
            <a:endParaRPr/>
          </a:p>
          <a:p>
            <a:pPr indent="0" lvl="0" marL="0" rtl="0" algn="l">
              <a:spcBef>
                <a:spcPts val="0"/>
              </a:spcBef>
              <a:spcAft>
                <a:spcPts val="0"/>
              </a:spcAft>
              <a:buNone/>
            </a:pPr>
            <a:r>
              <a:t/>
            </a:r>
            <a:endParaRPr/>
          </a:p>
          <a:p>
            <a:pPr indent="0" lvl="0" marL="742950" rtl="0" algn="l">
              <a:spcBef>
                <a:spcPts val="0"/>
              </a:spcBef>
              <a:spcAft>
                <a:spcPts val="0"/>
              </a:spcAft>
              <a:buNone/>
            </a:pPr>
            <a:r>
              <a:t/>
            </a:r>
            <a:endParaRPr/>
          </a:p>
          <a:p>
            <a:pPr indent="0" lvl="0" marL="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pic>
        <p:nvPicPr>
          <p:cNvPr id="195" name="Google Shape;195;ga2ea075a65_0_12"/>
          <p:cNvPicPr preferRelativeResize="0"/>
          <p:nvPr/>
        </p:nvPicPr>
        <p:blipFill>
          <a:blip r:embed="rId3">
            <a:alphaModFix/>
          </a:blip>
          <a:stretch>
            <a:fillRect/>
          </a:stretch>
        </p:blipFill>
        <p:spPr>
          <a:xfrm>
            <a:off x="0" y="1752600"/>
            <a:ext cx="9144000"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a2ea075a65_0_5"/>
          <p:cNvSpPr txBox="1"/>
          <p:nvPr>
            <p:ph type="title"/>
          </p:nvPr>
        </p:nvSpPr>
        <p:spPr>
          <a:xfrm>
            <a:off x="2454388" y="461863"/>
            <a:ext cx="8280300" cy="55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a:t>Weather analysis</a:t>
            </a:r>
            <a:endParaRPr/>
          </a:p>
        </p:txBody>
      </p:sp>
      <p:sp>
        <p:nvSpPr>
          <p:cNvPr id="201" name="Google Shape;201;ga2ea075a65_0_5"/>
          <p:cNvSpPr txBox="1"/>
          <p:nvPr>
            <p:ph idx="1" type="body"/>
          </p:nvPr>
        </p:nvSpPr>
        <p:spPr>
          <a:xfrm>
            <a:off x="395300" y="1578825"/>
            <a:ext cx="8280300" cy="45696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SzPts val="1800"/>
              <a:buChar char="•"/>
            </a:pPr>
            <a:r>
              <a:rPr lang="ru-RU"/>
              <a:t>Dashboard</a:t>
            </a:r>
            <a:endParaRPr/>
          </a:p>
          <a:p>
            <a:pPr indent="0" lvl="0" marL="742950" rtl="0" algn="l">
              <a:spcBef>
                <a:spcPts val="0"/>
              </a:spcBef>
              <a:spcAft>
                <a:spcPts val="0"/>
              </a:spcAft>
              <a:buNone/>
            </a:pPr>
            <a:r>
              <a:t/>
            </a:r>
            <a:endParaRPr/>
          </a:p>
          <a:p>
            <a:pPr indent="0" lvl="0" marL="0" rtl="0" algn="l">
              <a:spcBef>
                <a:spcPts val="0"/>
              </a:spcBef>
              <a:spcAft>
                <a:spcPts val="0"/>
              </a:spcAft>
              <a:buNone/>
            </a:pPr>
            <a:r>
              <a:t/>
            </a:r>
            <a:endParaRPr/>
          </a:p>
          <a:p>
            <a:pPr indent="-215900" lvl="0" marL="342900" rtl="0" algn="l">
              <a:spcBef>
                <a:spcPts val="400"/>
              </a:spcBef>
              <a:spcAft>
                <a:spcPts val="0"/>
              </a:spcAft>
              <a:buClr>
                <a:schemeClr val="lt1"/>
              </a:buClr>
              <a:buSzPts val="2000"/>
              <a:buFont typeface="Poppins Medium"/>
              <a:buNone/>
            </a:pPr>
            <a:r>
              <a:t/>
            </a:r>
            <a:endParaRPr/>
          </a:p>
          <a:p>
            <a:pPr indent="0" lvl="0" marL="0" rtl="0" algn="l">
              <a:spcBef>
                <a:spcPts val="400"/>
              </a:spcBef>
              <a:spcAft>
                <a:spcPts val="0"/>
              </a:spcAft>
              <a:buNone/>
            </a:pPr>
            <a:r>
              <a:t/>
            </a:r>
            <a:endParaRPr/>
          </a:p>
          <a:p>
            <a:pPr indent="0" lvl="0" marL="342900" rtl="0" algn="l">
              <a:spcBef>
                <a:spcPts val="400"/>
              </a:spcBef>
              <a:spcAft>
                <a:spcPts val="0"/>
              </a:spcAft>
              <a:buNone/>
            </a:pPr>
            <a:r>
              <a:t/>
            </a:r>
            <a:endParaRPr/>
          </a:p>
        </p:txBody>
      </p:sp>
      <p:pic>
        <p:nvPicPr>
          <p:cNvPr id="202" name="Google Shape;202;ga2ea075a65_0_5" title="dashboard_recording.mov">
            <a:hlinkClick r:id="rId3"/>
          </p:cNvPr>
          <p:cNvPicPr preferRelativeResize="0"/>
          <p:nvPr/>
        </p:nvPicPr>
        <p:blipFill>
          <a:blip r:embed="rId4">
            <a:alphaModFix/>
          </a:blip>
          <a:stretch>
            <a:fillRect/>
          </a:stretch>
        </p:blipFill>
        <p:spPr>
          <a:xfrm>
            <a:off x="1623225" y="2028075"/>
            <a:ext cx="5897550" cy="442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2013-08-30T11:49:12Z</dcterms:created>
  <dc:creator>-</dc:creator>
</cp:coreProperties>
</file>