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6" r:id="rId3"/>
    <p:sldId id="257" r:id="rId4"/>
  </p:sldIdLst>
  <p:sldSz cx="10058400" cy="7772400"/>
  <p:notesSz cx="7099300" cy="93853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9" autoAdjust="0"/>
    <p:restoredTop sz="94660"/>
  </p:normalViewPr>
  <p:slideViewPr>
    <p:cSldViewPr snapToGrid="0">
      <p:cViewPr>
        <p:scale>
          <a:sx n="200" d="100"/>
          <a:sy n="200" d="100"/>
        </p:scale>
        <p:origin x="984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8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0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9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9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429C-3506-47B7-B1B0-6FC68FCC64D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Box 487"/>
          <p:cNvSpPr txBox="1"/>
          <p:nvPr/>
        </p:nvSpPr>
        <p:spPr>
          <a:xfrm>
            <a:off x="1270579" y="509278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89" name="TextBox 488"/>
          <p:cNvSpPr txBox="1"/>
          <p:nvPr/>
        </p:nvSpPr>
        <p:spPr>
          <a:xfrm>
            <a:off x="1075763" y="5134161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490" name="TextBox 489"/>
          <p:cNvSpPr txBox="1"/>
          <p:nvPr/>
        </p:nvSpPr>
        <p:spPr>
          <a:xfrm>
            <a:off x="1063725" y="488243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491" name="TextBox 490"/>
          <p:cNvSpPr txBox="1"/>
          <p:nvPr/>
        </p:nvSpPr>
        <p:spPr>
          <a:xfrm>
            <a:off x="1270578" y="493678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92" name="Table 491"/>
          <p:cNvGraphicFramePr>
            <a:graphicFrameLocks noGrp="1"/>
          </p:cNvGraphicFramePr>
          <p:nvPr/>
        </p:nvGraphicFramePr>
        <p:xfrm>
          <a:off x="1713928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93" name="Table 492"/>
          <p:cNvGraphicFramePr>
            <a:graphicFrameLocks noGrp="1"/>
          </p:cNvGraphicFramePr>
          <p:nvPr/>
        </p:nvGraphicFramePr>
        <p:xfrm>
          <a:off x="1713928" y="4149643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94" name="Table 493"/>
          <p:cNvGraphicFramePr>
            <a:graphicFrameLocks noGrp="1"/>
          </p:cNvGraphicFramePr>
          <p:nvPr/>
        </p:nvGraphicFramePr>
        <p:xfrm>
          <a:off x="1163769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95" name="Table 494"/>
          <p:cNvGraphicFramePr>
            <a:graphicFrameLocks noGrp="1"/>
          </p:cNvGraphicFramePr>
          <p:nvPr/>
        </p:nvGraphicFramePr>
        <p:xfrm>
          <a:off x="1161388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6" name="Table 495"/>
          <p:cNvGraphicFramePr>
            <a:graphicFrameLocks noGrp="1"/>
          </p:cNvGraphicFramePr>
          <p:nvPr/>
        </p:nvGraphicFramePr>
        <p:xfrm>
          <a:off x="1439742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97" name="Table 496"/>
          <p:cNvGraphicFramePr>
            <a:graphicFrameLocks noGrp="1"/>
          </p:cNvGraphicFramePr>
          <p:nvPr/>
        </p:nvGraphicFramePr>
        <p:xfrm>
          <a:off x="1439838" y="4149643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98" name="Table 497"/>
          <p:cNvGraphicFramePr>
            <a:graphicFrameLocks noGrp="1"/>
          </p:cNvGraphicFramePr>
          <p:nvPr/>
        </p:nvGraphicFramePr>
        <p:xfrm>
          <a:off x="890354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99" name="Table 498"/>
          <p:cNvGraphicFramePr>
            <a:graphicFrameLocks noGrp="1"/>
          </p:cNvGraphicFramePr>
          <p:nvPr/>
        </p:nvGraphicFramePr>
        <p:xfrm>
          <a:off x="885000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00" name="Straight Connector 499"/>
          <p:cNvCxnSpPr/>
          <p:nvPr/>
        </p:nvCxnSpPr>
        <p:spPr>
          <a:xfrm>
            <a:off x="899633" y="5072846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0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43" y="130631"/>
            <a:ext cx="3063240" cy="3657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-378645" y="4375776"/>
            <a:ext cx="1355307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Avery 8164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75314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513183" y="130631"/>
            <a:ext cx="3063240" cy="3657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574222" y="130631"/>
            <a:ext cx="3063240" cy="3657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447742" y="3979675"/>
            <a:ext cx="3063240" cy="3657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510982" y="3979675"/>
            <a:ext cx="3063240" cy="3657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6572021" y="3979675"/>
            <a:ext cx="3063240" cy="3657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58197" y="1171160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3381" y="1212532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1343" y="96080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58196" y="101515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8834"/>
              </p:ext>
            </p:extLst>
          </p:nvPr>
        </p:nvGraphicFramePr>
        <p:xfrm>
          <a:off x="1701546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88576"/>
              </p:ext>
            </p:extLst>
          </p:nvPr>
        </p:nvGraphicFramePr>
        <p:xfrm>
          <a:off x="1701546" y="228014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80819"/>
              </p:ext>
            </p:extLst>
          </p:nvPr>
        </p:nvGraphicFramePr>
        <p:xfrm>
          <a:off x="1151387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64310"/>
              </p:ext>
            </p:extLst>
          </p:nvPr>
        </p:nvGraphicFramePr>
        <p:xfrm>
          <a:off x="1149006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09153"/>
              </p:ext>
            </p:extLst>
          </p:nvPr>
        </p:nvGraphicFramePr>
        <p:xfrm>
          <a:off x="1427360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09067"/>
              </p:ext>
            </p:extLst>
          </p:nvPr>
        </p:nvGraphicFramePr>
        <p:xfrm>
          <a:off x="1427456" y="228014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96074"/>
              </p:ext>
            </p:extLst>
          </p:nvPr>
        </p:nvGraphicFramePr>
        <p:xfrm>
          <a:off x="877972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34951"/>
              </p:ext>
            </p:extLst>
          </p:nvPr>
        </p:nvGraphicFramePr>
        <p:xfrm>
          <a:off x="872618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887251" y="1151217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2373336" y="1171160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2178520" y="1212532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2166482" y="96080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2373335" y="101515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348" name="Table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88958"/>
              </p:ext>
            </p:extLst>
          </p:nvPr>
        </p:nvGraphicFramePr>
        <p:xfrm>
          <a:off x="2816685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49" name="Table 3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74144"/>
              </p:ext>
            </p:extLst>
          </p:nvPr>
        </p:nvGraphicFramePr>
        <p:xfrm>
          <a:off x="2816685" y="228014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50" name="Table 3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03345"/>
              </p:ext>
            </p:extLst>
          </p:nvPr>
        </p:nvGraphicFramePr>
        <p:xfrm>
          <a:off x="2266526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1" name="Table 3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63195"/>
              </p:ext>
            </p:extLst>
          </p:nvPr>
        </p:nvGraphicFramePr>
        <p:xfrm>
          <a:off x="2264145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2" name="Table 3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21994"/>
              </p:ext>
            </p:extLst>
          </p:nvPr>
        </p:nvGraphicFramePr>
        <p:xfrm>
          <a:off x="2542499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3" name="Table 3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79394"/>
              </p:ext>
            </p:extLst>
          </p:nvPr>
        </p:nvGraphicFramePr>
        <p:xfrm>
          <a:off x="2542595" y="228014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54" name="Table 3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62754"/>
              </p:ext>
            </p:extLst>
          </p:nvPr>
        </p:nvGraphicFramePr>
        <p:xfrm>
          <a:off x="1993111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5" name="Table 3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18340"/>
              </p:ext>
            </p:extLst>
          </p:nvPr>
        </p:nvGraphicFramePr>
        <p:xfrm>
          <a:off x="1987757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7" name="Straight Connector 356"/>
          <p:cNvCxnSpPr/>
          <p:nvPr/>
        </p:nvCxnSpPr>
        <p:spPr>
          <a:xfrm>
            <a:off x="2002390" y="1151217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1256293" y="2905035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061477" y="2946407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1049439" y="269467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1256292" y="274902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362" name="Table 3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53808"/>
              </p:ext>
            </p:extLst>
          </p:nvPr>
        </p:nvGraphicFramePr>
        <p:xfrm>
          <a:off x="1699642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63" name="Table 3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41549"/>
              </p:ext>
            </p:extLst>
          </p:nvPr>
        </p:nvGraphicFramePr>
        <p:xfrm>
          <a:off x="1699642" y="1961889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4" name="Table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86444"/>
              </p:ext>
            </p:extLst>
          </p:nvPr>
        </p:nvGraphicFramePr>
        <p:xfrm>
          <a:off x="1149483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65" name="Table 3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17260"/>
              </p:ext>
            </p:extLst>
          </p:nvPr>
        </p:nvGraphicFramePr>
        <p:xfrm>
          <a:off x="1147102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6" name="Table 3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77059"/>
              </p:ext>
            </p:extLst>
          </p:nvPr>
        </p:nvGraphicFramePr>
        <p:xfrm>
          <a:off x="1425456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67" name="Table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66574"/>
              </p:ext>
            </p:extLst>
          </p:nvPr>
        </p:nvGraphicFramePr>
        <p:xfrm>
          <a:off x="1425552" y="1961889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8" name="Table 3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56311"/>
              </p:ext>
            </p:extLst>
          </p:nvPr>
        </p:nvGraphicFramePr>
        <p:xfrm>
          <a:off x="876068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69" name="Table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8613"/>
              </p:ext>
            </p:extLst>
          </p:nvPr>
        </p:nvGraphicFramePr>
        <p:xfrm>
          <a:off x="870714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70" name="Straight Connector 369"/>
          <p:cNvCxnSpPr/>
          <p:nvPr/>
        </p:nvCxnSpPr>
        <p:spPr>
          <a:xfrm>
            <a:off x="885347" y="2885092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/>
          <p:cNvSpPr txBox="1"/>
          <p:nvPr/>
        </p:nvSpPr>
        <p:spPr>
          <a:xfrm>
            <a:off x="2371432" y="2905035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2176616" y="2946407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2164578" y="269467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2371431" y="274902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375" name="Table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46096"/>
              </p:ext>
            </p:extLst>
          </p:nvPr>
        </p:nvGraphicFramePr>
        <p:xfrm>
          <a:off x="2814781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6" name="Table 3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24044"/>
              </p:ext>
            </p:extLst>
          </p:nvPr>
        </p:nvGraphicFramePr>
        <p:xfrm>
          <a:off x="2814781" y="1961889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77" name="Table 3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61397"/>
              </p:ext>
            </p:extLst>
          </p:nvPr>
        </p:nvGraphicFramePr>
        <p:xfrm>
          <a:off x="2264622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8" name="Table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66590"/>
              </p:ext>
            </p:extLst>
          </p:nvPr>
        </p:nvGraphicFramePr>
        <p:xfrm>
          <a:off x="2262241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9" name="Table 3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48728"/>
              </p:ext>
            </p:extLst>
          </p:nvPr>
        </p:nvGraphicFramePr>
        <p:xfrm>
          <a:off x="2540595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0" name="Table 3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59591"/>
              </p:ext>
            </p:extLst>
          </p:nvPr>
        </p:nvGraphicFramePr>
        <p:xfrm>
          <a:off x="2540691" y="1961889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81" name="Table 3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87805"/>
              </p:ext>
            </p:extLst>
          </p:nvPr>
        </p:nvGraphicFramePr>
        <p:xfrm>
          <a:off x="1991207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2" name="Table 3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0939"/>
              </p:ext>
            </p:extLst>
          </p:nvPr>
        </p:nvGraphicFramePr>
        <p:xfrm>
          <a:off x="1985853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83" name="Straight Connector 382"/>
          <p:cNvCxnSpPr/>
          <p:nvPr/>
        </p:nvCxnSpPr>
        <p:spPr>
          <a:xfrm>
            <a:off x="2000486" y="2885092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4336070" y="1171160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4141254" y="1212532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4129216" y="96080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4336069" y="101515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388" name="Table 3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28829"/>
              </p:ext>
            </p:extLst>
          </p:nvPr>
        </p:nvGraphicFramePr>
        <p:xfrm>
          <a:off x="4779419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9" name="Table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08456"/>
              </p:ext>
            </p:extLst>
          </p:nvPr>
        </p:nvGraphicFramePr>
        <p:xfrm>
          <a:off x="4779419" y="228014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0" name="Table 3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39991"/>
              </p:ext>
            </p:extLst>
          </p:nvPr>
        </p:nvGraphicFramePr>
        <p:xfrm>
          <a:off x="4229260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91" name="Table 3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69705"/>
              </p:ext>
            </p:extLst>
          </p:nvPr>
        </p:nvGraphicFramePr>
        <p:xfrm>
          <a:off x="4226879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92" name="Table 3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42375"/>
              </p:ext>
            </p:extLst>
          </p:nvPr>
        </p:nvGraphicFramePr>
        <p:xfrm>
          <a:off x="4505233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93" name="Table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65589"/>
              </p:ext>
            </p:extLst>
          </p:nvPr>
        </p:nvGraphicFramePr>
        <p:xfrm>
          <a:off x="4505329" y="228014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4" name="Table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61605"/>
              </p:ext>
            </p:extLst>
          </p:nvPr>
        </p:nvGraphicFramePr>
        <p:xfrm>
          <a:off x="3955845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95" name="Table 3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15523"/>
              </p:ext>
            </p:extLst>
          </p:nvPr>
        </p:nvGraphicFramePr>
        <p:xfrm>
          <a:off x="3950491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96" name="Straight Connector 395"/>
          <p:cNvCxnSpPr/>
          <p:nvPr/>
        </p:nvCxnSpPr>
        <p:spPr>
          <a:xfrm>
            <a:off x="3965124" y="1151217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5451209" y="1171160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5256393" y="1212532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5244355" y="96080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400" name="TextBox 399"/>
          <p:cNvSpPr txBox="1"/>
          <p:nvPr/>
        </p:nvSpPr>
        <p:spPr>
          <a:xfrm>
            <a:off x="5451208" y="101515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01" name="Table 4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73694"/>
              </p:ext>
            </p:extLst>
          </p:nvPr>
        </p:nvGraphicFramePr>
        <p:xfrm>
          <a:off x="5894558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02" name="Table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73260"/>
              </p:ext>
            </p:extLst>
          </p:nvPr>
        </p:nvGraphicFramePr>
        <p:xfrm>
          <a:off x="5894558" y="228014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03" name="Table 4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74534"/>
              </p:ext>
            </p:extLst>
          </p:nvPr>
        </p:nvGraphicFramePr>
        <p:xfrm>
          <a:off x="5344399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04" name="Table 4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29359"/>
              </p:ext>
            </p:extLst>
          </p:nvPr>
        </p:nvGraphicFramePr>
        <p:xfrm>
          <a:off x="5342018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5" name="Table 4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48492"/>
              </p:ext>
            </p:extLst>
          </p:nvPr>
        </p:nvGraphicFramePr>
        <p:xfrm>
          <a:off x="5620372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06" name="Table 4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49594"/>
              </p:ext>
            </p:extLst>
          </p:nvPr>
        </p:nvGraphicFramePr>
        <p:xfrm>
          <a:off x="5620468" y="228014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07" name="Table 4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59507"/>
              </p:ext>
            </p:extLst>
          </p:nvPr>
        </p:nvGraphicFramePr>
        <p:xfrm>
          <a:off x="5070984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08" name="Table 4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18411"/>
              </p:ext>
            </p:extLst>
          </p:nvPr>
        </p:nvGraphicFramePr>
        <p:xfrm>
          <a:off x="5065630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09" name="Straight Connector 408"/>
          <p:cNvCxnSpPr/>
          <p:nvPr/>
        </p:nvCxnSpPr>
        <p:spPr>
          <a:xfrm>
            <a:off x="5080263" y="1151217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/>
          <p:cNvSpPr txBox="1"/>
          <p:nvPr/>
        </p:nvSpPr>
        <p:spPr>
          <a:xfrm>
            <a:off x="4334166" y="2905035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4139350" y="2946407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412" name="TextBox 411"/>
          <p:cNvSpPr txBox="1"/>
          <p:nvPr/>
        </p:nvSpPr>
        <p:spPr>
          <a:xfrm>
            <a:off x="4127312" y="269467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4334165" y="274902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14" name="Table 4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27423"/>
              </p:ext>
            </p:extLst>
          </p:nvPr>
        </p:nvGraphicFramePr>
        <p:xfrm>
          <a:off x="4777515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15" name="Table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09171"/>
              </p:ext>
            </p:extLst>
          </p:nvPr>
        </p:nvGraphicFramePr>
        <p:xfrm>
          <a:off x="4777515" y="1961889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16" name="Table 4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01476"/>
              </p:ext>
            </p:extLst>
          </p:nvPr>
        </p:nvGraphicFramePr>
        <p:xfrm>
          <a:off x="4227356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17" name="Table 4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864850"/>
              </p:ext>
            </p:extLst>
          </p:nvPr>
        </p:nvGraphicFramePr>
        <p:xfrm>
          <a:off x="4224975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8" name="Table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69075"/>
              </p:ext>
            </p:extLst>
          </p:nvPr>
        </p:nvGraphicFramePr>
        <p:xfrm>
          <a:off x="4503329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19" name="Table 4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90767"/>
              </p:ext>
            </p:extLst>
          </p:nvPr>
        </p:nvGraphicFramePr>
        <p:xfrm>
          <a:off x="4503425" y="1961889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20" name="Table 4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88318"/>
              </p:ext>
            </p:extLst>
          </p:nvPr>
        </p:nvGraphicFramePr>
        <p:xfrm>
          <a:off x="3953941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21" name="Table 4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07657"/>
              </p:ext>
            </p:extLst>
          </p:nvPr>
        </p:nvGraphicFramePr>
        <p:xfrm>
          <a:off x="3948587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22" name="Straight Connector 421"/>
          <p:cNvCxnSpPr/>
          <p:nvPr/>
        </p:nvCxnSpPr>
        <p:spPr>
          <a:xfrm>
            <a:off x="3963220" y="2885092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>
            <a:off x="5449305" y="2905035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5254489" y="2946407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5242451" y="269467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5449304" y="274902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27" name="Table 4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90181"/>
              </p:ext>
            </p:extLst>
          </p:nvPr>
        </p:nvGraphicFramePr>
        <p:xfrm>
          <a:off x="5892654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28" name="Table 4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36495"/>
              </p:ext>
            </p:extLst>
          </p:nvPr>
        </p:nvGraphicFramePr>
        <p:xfrm>
          <a:off x="5892654" y="1961889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29" name="Table 4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67961"/>
              </p:ext>
            </p:extLst>
          </p:nvPr>
        </p:nvGraphicFramePr>
        <p:xfrm>
          <a:off x="5342495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0" name="Table 4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36847"/>
              </p:ext>
            </p:extLst>
          </p:nvPr>
        </p:nvGraphicFramePr>
        <p:xfrm>
          <a:off x="5340114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31" name="Table 4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96735"/>
              </p:ext>
            </p:extLst>
          </p:nvPr>
        </p:nvGraphicFramePr>
        <p:xfrm>
          <a:off x="5618468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2" name="Table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70109"/>
              </p:ext>
            </p:extLst>
          </p:nvPr>
        </p:nvGraphicFramePr>
        <p:xfrm>
          <a:off x="5618564" y="1961889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33" name="Table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05887"/>
              </p:ext>
            </p:extLst>
          </p:nvPr>
        </p:nvGraphicFramePr>
        <p:xfrm>
          <a:off x="5069080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4" name="Table 4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28476"/>
              </p:ext>
            </p:extLst>
          </p:nvPr>
        </p:nvGraphicFramePr>
        <p:xfrm>
          <a:off x="5063726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35" name="Straight Connector 434"/>
          <p:cNvCxnSpPr/>
          <p:nvPr/>
        </p:nvCxnSpPr>
        <p:spPr>
          <a:xfrm>
            <a:off x="5078359" y="2885092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435"/>
          <p:cNvSpPr txBox="1"/>
          <p:nvPr/>
        </p:nvSpPr>
        <p:spPr>
          <a:xfrm>
            <a:off x="7399842" y="1171160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37" name="TextBox 436"/>
          <p:cNvSpPr txBox="1"/>
          <p:nvPr/>
        </p:nvSpPr>
        <p:spPr>
          <a:xfrm>
            <a:off x="7205026" y="1212532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438" name="TextBox 437"/>
          <p:cNvSpPr txBox="1"/>
          <p:nvPr/>
        </p:nvSpPr>
        <p:spPr>
          <a:xfrm>
            <a:off x="7192988" y="96080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7399841" y="101515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40" name="Table 4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38533"/>
              </p:ext>
            </p:extLst>
          </p:nvPr>
        </p:nvGraphicFramePr>
        <p:xfrm>
          <a:off x="7843191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1" name="Table 4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64432"/>
              </p:ext>
            </p:extLst>
          </p:nvPr>
        </p:nvGraphicFramePr>
        <p:xfrm>
          <a:off x="7843191" y="228014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42" name="Table 4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30788"/>
              </p:ext>
            </p:extLst>
          </p:nvPr>
        </p:nvGraphicFramePr>
        <p:xfrm>
          <a:off x="7293032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3" name="Table 4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97225"/>
              </p:ext>
            </p:extLst>
          </p:nvPr>
        </p:nvGraphicFramePr>
        <p:xfrm>
          <a:off x="7290651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44" name="Table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580148"/>
              </p:ext>
            </p:extLst>
          </p:nvPr>
        </p:nvGraphicFramePr>
        <p:xfrm>
          <a:off x="7569005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5" name="Table 4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08158"/>
              </p:ext>
            </p:extLst>
          </p:nvPr>
        </p:nvGraphicFramePr>
        <p:xfrm>
          <a:off x="7569101" y="228014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46" name="Table 4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26167"/>
              </p:ext>
            </p:extLst>
          </p:nvPr>
        </p:nvGraphicFramePr>
        <p:xfrm>
          <a:off x="7019617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7" name="Table 4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87241"/>
              </p:ext>
            </p:extLst>
          </p:nvPr>
        </p:nvGraphicFramePr>
        <p:xfrm>
          <a:off x="7014263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48" name="Straight Connector 447"/>
          <p:cNvCxnSpPr/>
          <p:nvPr/>
        </p:nvCxnSpPr>
        <p:spPr>
          <a:xfrm>
            <a:off x="7028896" y="1151217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/>
          <p:cNvSpPr txBox="1"/>
          <p:nvPr/>
        </p:nvSpPr>
        <p:spPr>
          <a:xfrm>
            <a:off x="8514981" y="1171160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8320165" y="1212532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8308127" y="96080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8514980" y="101515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53" name="Table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7236"/>
              </p:ext>
            </p:extLst>
          </p:nvPr>
        </p:nvGraphicFramePr>
        <p:xfrm>
          <a:off x="8958330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54" name="Table 4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42037"/>
              </p:ext>
            </p:extLst>
          </p:nvPr>
        </p:nvGraphicFramePr>
        <p:xfrm>
          <a:off x="8958330" y="228014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5" name="Table 4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73684"/>
              </p:ext>
            </p:extLst>
          </p:nvPr>
        </p:nvGraphicFramePr>
        <p:xfrm>
          <a:off x="8408171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56" name="Table 4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20400"/>
              </p:ext>
            </p:extLst>
          </p:nvPr>
        </p:nvGraphicFramePr>
        <p:xfrm>
          <a:off x="8405790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7" name="Table 4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67289"/>
              </p:ext>
            </p:extLst>
          </p:nvPr>
        </p:nvGraphicFramePr>
        <p:xfrm>
          <a:off x="8684144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58" name="Table 4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70694"/>
              </p:ext>
            </p:extLst>
          </p:nvPr>
        </p:nvGraphicFramePr>
        <p:xfrm>
          <a:off x="8684240" y="228014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9" name="Table 4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92365"/>
              </p:ext>
            </p:extLst>
          </p:nvPr>
        </p:nvGraphicFramePr>
        <p:xfrm>
          <a:off x="8134756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60" name="Table 4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06089"/>
              </p:ext>
            </p:extLst>
          </p:nvPr>
        </p:nvGraphicFramePr>
        <p:xfrm>
          <a:off x="8129402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61" name="Straight Connector 460"/>
          <p:cNvCxnSpPr/>
          <p:nvPr/>
        </p:nvCxnSpPr>
        <p:spPr>
          <a:xfrm>
            <a:off x="8144035" y="1151217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TextBox 461"/>
          <p:cNvSpPr txBox="1"/>
          <p:nvPr/>
        </p:nvSpPr>
        <p:spPr>
          <a:xfrm>
            <a:off x="7397938" y="2905035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63" name="TextBox 462"/>
          <p:cNvSpPr txBox="1"/>
          <p:nvPr/>
        </p:nvSpPr>
        <p:spPr>
          <a:xfrm>
            <a:off x="7203122" y="2946407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464" name="TextBox 463"/>
          <p:cNvSpPr txBox="1"/>
          <p:nvPr/>
        </p:nvSpPr>
        <p:spPr>
          <a:xfrm>
            <a:off x="7191084" y="269467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465" name="TextBox 464"/>
          <p:cNvSpPr txBox="1"/>
          <p:nvPr/>
        </p:nvSpPr>
        <p:spPr>
          <a:xfrm>
            <a:off x="7397937" y="274902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66" name="Table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23542"/>
              </p:ext>
            </p:extLst>
          </p:nvPr>
        </p:nvGraphicFramePr>
        <p:xfrm>
          <a:off x="7841287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67" name="Table 4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60601"/>
              </p:ext>
            </p:extLst>
          </p:nvPr>
        </p:nvGraphicFramePr>
        <p:xfrm>
          <a:off x="7841287" y="1961889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68" name="Table 4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49742"/>
              </p:ext>
            </p:extLst>
          </p:nvPr>
        </p:nvGraphicFramePr>
        <p:xfrm>
          <a:off x="7291128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69" name="Table 4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73471"/>
              </p:ext>
            </p:extLst>
          </p:nvPr>
        </p:nvGraphicFramePr>
        <p:xfrm>
          <a:off x="7288747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0" name="Table 4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1683"/>
              </p:ext>
            </p:extLst>
          </p:nvPr>
        </p:nvGraphicFramePr>
        <p:xfrm>
          <a:off x="7567101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71" name="Table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16333"/>
              </p:ext>
            </p:extLst>
          </p:nvPr>
        </p:nvGraphicFramePr>
        <p:xfrm>
          <a:off x="7567197" y="1961889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72" name="Table 4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9166"/>
              </p:ext>
            </p:extLst>
          </p:nvPr>
        </p:nvGraphicFramePr>
        <p:xfrm>
          <a:off x="7017713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73" name="Table 4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90121"/>
              </p:ext>
            </p:extLst>
          </p:nvPr>
        </p:nvGraphicFramePr>
        <p:xfrm>
          <a:off x="7012359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74" name="Straight Connector 473"/>
          <p:cNvCxnSpPr/>
          <p:nvPr/>
        </p:nvCxnSpPr>
        <p:spPr>
          <a:xfrm>
            <a:off x="7026992" y="2885092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8513077" y="2905035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76" name="TextBox 475"/>
          <p:cNvSpPr txBox="1"/>
          <p:nvPr/>
        </p:nvSpPr>
        <p:spPr>
          <a:xfrm>
            <a:off x="8318261" y="2946407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477" name="TextBox 476"/>
          <p:cNvSpPr txBox="1"/>
          <p:nvPr/>
        </p:nvSpPr>
        <p:spPr>
          <a:xfrm>
            <a:off x="8306223" y="269467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478" name="TextBox 477"/>
          <p:cNvSpPr txBox="1"/>
          <p:nvPr/>
        </p:nvSpPr>
        <p:spPr>
          <a:xfrm>
            <a:off x="8513076" y="274902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79" name="Table 4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39330"/>
              </p:ext>
            </p:extLst>
          </p:nvPr>
        </p:nvGraphicFramePr>
        <p:xfrm>
          <a:off x="8956426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0" name="Table 4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94378"/>
              </p:ext>
            </p:extLst>
          </p:nvPr>
        </p:nvGraphicFramePr>
        <p:xfrm>
          <a:off x="8956426" y="1961889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81" name="Table 4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8816"/>
              </p:ext>
            </p:extLst>
          </p:nvPr>
        </p:nvGraphicFramePr>
        <p:xfrm>
          <a:off x="8406267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2" name="Table 4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98323"/>
              </p:ext>
            </p:extLst>
          </p:nvPr>
        </p:nvGraphicFramePr>
        <p:xfrm>
          <a:off x="8403886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3" name="Table 4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58652"/>
              </p:ext>
            </p:extLst>
          </p:nvPr>
        </p:nvGraphicFramePr>
        <p:xfrm>
          <a:off x="8682240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4" name="Table 4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58656"/>
              </p:ext>
            </p:extLst>
          </p:nvPr>
        </p:nvGraphicFramePr>
        <p:xfrm>
          <a:off x="8682336" y="1961889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85" name="Table 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48750"/>
              </p:ext>
            </p:extLst>
          </p:nvPr>
        </p:nvGraphicFramePr>
        <p:xfrm>
          <a:off x="8132852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6" name="Table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52655"/>
              </p:ext>
            </p:extLst>
          </p:nvPr>
        </p:nvGraphicFramePr>
        <p:xfrm>
          <a:off x="8127498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87" name="Straight Connector 486"/>
          <p:cNvCxnSpPr/>
          <p:nvPr/>
        </p:nvCxnSpPr>
        <p:spPr>
          <a:xfrm>
            <a:off x="8142131" y="2885092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/>
          <p:cNvSpPr txBox="1"/>
          <p:nvPr/>
        </p:nvSpPr>
        <p:spPr>
          <a:xfrm>
            <a:off x="1270579" y="509278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89" name="TextBox 488"/>
          <p:cNvSpPr txBox="1"/>
          <p:nvPr/>
        </p:nvSpPr>
        <p:spPr>
          <a:xfrm>
            <a:off x="1075763" y="5134161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490" name="TextBox 489"/>
          <p:cNvSpPr txBox="1"/>
          <p:nvPr/>
        </p:nvSpPr>
        <p:spPr>
          <a:xfrm>
            <a:off x="1063725" y="488243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491" name="TextBox 490"/>
          <p:cNvSpPr txBox="1"/>
          <p:nvPr/>
        </p:nvSpPr>
        <p:spPr>
          <a:xfrm>
            <a:off x="1270578" y="493678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92" name="Table 4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22907"/>
              </p:ext>
            </p:extLst>
          </p:nvPr>
        </p:nvGraphicFramePr>
        <p:xfrm>
          <a:off x="1713928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93" name="Table 4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28467"/>
              </p:ext>
            </p:extLst>
          </p:nvPr>
        </p:nvGraphicFramePr>
        <p:xfrm>
          <a:off x="1713928" y="4149643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94" name="Table 4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64836"/>
              </p:ext>
            </p:extLst>
          </p:nvPr>
        </p:nvGraphicFramePr>
        <p:xfrm>
          <a:off x="1163769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95" name="Table 4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64598"/>
              </p:ext>
            </p:extLst>
          </p:nvPr>
        </p:nvGraphicFramePr>
        <p:xfrm>
          <a:off x="1161388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6" name="Table 4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55310"/>
              </p:ext>
            </p:extLst>
          </p:nvPr>
        </p:nvGraphicFramePr>
        <p:xfrm>
          <a:off x="1439742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97" name="Table 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0079"/>
              </p:ext>
            </p:extLst>
          </p:nvPr>
        </p:nvGraphicFramePr>
        <p:xfrm>
          <a:off x="1439838" y="4149643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98" name="Table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0729"/>
              </p:ext>
            </p:extLst>
          </p:nvPr>
        </p:nvGraphicFramePr>
        <p:xfrm>
          <a:off x="890354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99" name="Table 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357"/>
              </p:ext>
            </p:extLst>
          </p:nvPr>
        </p:nvGraphicFramePr>
        <p:xfrm>
          <a:off x="885000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00" name="Straight Connector 499"/>
          <p:cNvCxnSpPr/>
          <p:nvPr/>
        </p:nvCxnSpPr>
        <p:spPr>
          <a:xfrm>
            <a:off x="899633" y="5072846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2385718" y="509278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02" name="TextBox 501"/>
          <p:cNvSpPr txBox="1"/>
          <p:nvPr/>
        </p:nvSpPr>
        <p:spPr>
          <a:xfrm>
            <a:off x="2190902" y="5134161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178864" y="488243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385717" y="493678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05" name="Table 5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13412"/>
              </p:ext>
            </p:extLst>
          </p:nvPr>
        </p:nvGraphicFramePr>
        <p:xfrm>
          <a:off x="2829067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06" name="Table 5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84576"/>
              </p:ext>
            </p:extLst>
          </p:nvPr>
        </p:nvGraphicFramePr>
        <p:xfrm>
          <a:off x="2829067" y="4149643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07" name="Table 5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69707"/>
              </p:ext>
            </p:extLst>
          </p:nvPr>
        </p:nvGraphicFramePr>
        <p:xfrm>
          <a:off x="2278908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08" name="Table 5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04718"/>
              </p:ext>
            </p:extLst>
          </p:nvPr>
        </p:nvGraphicFramePr>
        <p:xfrm>
          <a:off x="2276527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09" name="Table 5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52947"/>
              </p:ext>
            </p:extLst>
          </p:nvPr>
        </p:nvGraphicFramePr>
        <p:xfrm>
          <a:off x="2554881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10" name="Table 5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74630"/>
              </p:ext>
            </p:extLst>
          </p:nvPr>
        </p:nvGraphicFramePr>
        <p:xfrm>
          <a:off x="2554977" y="4149643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11" name="Table 5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512220"/>
              </p:ext>
            </p:extLst>
          </p:nvPr>
        </p:nvGraphicFramePr>
        <p:xfrm>
          <a:off x="2005493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12" name="Table 5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32289"/>
              </p:ext>
            </p:extLst>
          </p:nvPr>
        </p:nvGraphicFramePr>
        <p:xfrm>
          <a:off x="2000139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13" name="Straight Connector 512"/>
          <p:cNvCxnSpPr/>
          <p:nvPr/>
        </p:nvCxnSpPr>
        <p:spPr>
          <a:xfrm>
            <a:off x="2014772" y="5072846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268675" y="682666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1073859" y="6868036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516" name="TextBox 515"/>
          <p:cNvSpPr txBox="1"/>
          <p:nvPr/>
        </p:nvSpPr>
        <p:spPr>
          <a:xfrm>
            <a:off x="1061821" y="661630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517" name="TextBox 516"/>
          <p:cNvSpPr txBox="1"/>
          <p:nvPr/>
        </p:nvSpPr>
        <p:spPr>
          <a:xfrm>
            <a:off x="1268674" y="667065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18" name="Table 5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21373"/>
              </p:ext>
            </p:extLst>
          </p:nvPr>
        </p:nvGraphicFramePr>
        <p:xfrm>
          <a:off x="1712024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19" name="Table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67914"/>
              </p:ext>
            </p:extLst>
          </p:nvPr>
        </p:nvGraphicFramePr>
        <p:xfrm>
          <a:off x="1712024" y="5883518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20" name="Table 5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48153"/>
              </p:ext>
            </p:extLst>
          </p:nvPr>
        </p:nvGraphicFramePr>
        <p:xfrm>
          <a:off x="1161865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21" name="Table 5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03813"/>
              </p:ext>
            </p:extLst>
          </p:nvPr>
        </p:nvGraphicFramePr>
        <p:xfrm>
          <a:off x="1159484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2" name="Table 5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29931"/>
              </p:ext>
            </p:extLst>
          </p:nvPr>
        </p:nvGraphicFramePr>
        <p:xfrm>
          <a:off x="1437838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23" name="Table 5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96332"/>
              </p:ext>
            </p:extLst>
          </p:nvPr>
        </p:nvGraphicFramePr>
        <p:xfrm>
          <a:off x="1437934" y="5883518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24" name="Table 5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373936"/>
              </p:ext>
            </p:extLst>
          </p:nvPr>
        </p:nvGraphicFramePr>
        <p:xfrm>
          <a:off x="888450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25" name="Table 5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35227"/>
              </p:ext>
            </p:extLst>
          </p:nvPr>
        </p:nvGraphicFramePr>
        <p:xfrm>
          <a:off x="883096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26" name="Straight Connector 525"/>
          <p:cNvCxnSpPr/>
          <p:nvPr/>
        </p:nvCxnSpPr>
        <p:spPr>
          <a:xfrm>
            <a:off x="897729" y="6806721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2383814" y="682666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2188998" y="6868036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529" name="TextBox 528"/>
          <p:cNvSpPr txBox="1"/>
          <p:nvPr/>
        </p:nvSpPr>
        <p:spPr>
          <a:xfrm>
            <a:off x="2176960" y="661630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530" name="TextBox 529"/>
          <p:cNvSpPr txBox="1"/>
          <p:nvPr/>
        </p:nvSpPr>
        <p:spPr>
          <a:xfrm>
            <a:off x="2383813" y="667065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31" name="Table 5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2774"/>
              </p:ext>
            </p:extLst>
          </p:nvPr>
        </p:nvGraphicFramePr>
        <p:xfrm>
          <a:off x="2827163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32" name="Table 5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86505"/>
              </p:ext>
            </p:extLst>
          </p:nvPr>
        </p:nvGraphicFramePr>
        <p:xfrm>
          <a:off x="2827163" y="5883518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33" name="Table 5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59594"/>
              </p:ext>
            </p:extLst>
          </p:nvPr>
        </p:nvGraphicFramePr>
        <p:xfrm>
          <a:off x="2277004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34" name="Table 5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96602"/>
              </p:ext>
            </p:extLst>
          </p:nvPr>
        </p:nvGraphicFramePr>
        <p:xfrm>
          <a:off x="2274623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35" name="Table 5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44389"/>
              </p:ext>
            </p:extLst>
          </p:nvPr>
        </p:nvGraphicFramePr>
        <p:xfrm>
          <a:off x="2552977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36" name="Table 5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28636"/>
              </p:ext>
            </p:extLst>
          </p:nvPr>
        </p:nvGraphicFramePr>
        <p:xfrm>
          <a:off x="2553073" y="5883518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37" name="Table 5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94630"/>
              </p:ext>
            </p:extLst>
          </p:nvPr>
        </p:nvGraphicFramePr>
        <p:xfrm>
          <a:off x="2003589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38" name="Table 5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43222"/>
              </p:ext>
            </p:extLst>
          </p:nvPr>
        </p:nvGraphicFramePr>
        <p:xfrm>
          <a:off x="1998235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39" name="Straight Connector 538"/>
          <p:cNvCxnSpPr/>
          <p:nvPr/>
        </p:nvCxnSpPr>
        <p:spPr>
          <a:xfrm>
            <a:off x="2012868" y="6806721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TextBox 539"/>
          <p:cNvSpPr txBox="1"/>
          <p:nvPr/>
        </p:nvSpPr>
        <p:spPr>
          <a:xfrm>
            <a:off x="4348452" y="509278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4153636" y="5134161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542" name="TextBox 541"/>
          <p:cNvSpPr txBox="1"/>
          <p:nvPr/>
        </p:nvSpPr>
        <p:spPr>
          <a:xfrm>
            <a:off x="4141598" y="488243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543" name="TextBox 542"/>
          <p:cNvSpPr txBox="1"/>
          <p:nvPr/>
        </p:nvSpPr>
        <p:spPr>
          <a:xfrm>
            <a:off x="4348451" y="493678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44" name="Table 5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92057"/>
              </p:ext>
            </p:extLst>
          </p:nvPr>
        </p:nvGraphicFramePr>
        <p:xfrm>
          <a:off x="4791801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45" name="Table 5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66106"/>
              </p:ext>
            </p:extLst>
          </p:nvPr>
        </p:nvGraphicFramePr>
        <p:xfrm>
          <a:off x="4791801" y="4149643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46" name="Table 5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21623"/>
              </p:ext>
            </p:extLst>
          </p:nvPr>
        </p:nvGraphicFramePr>
        <p:xfrm>
          <a:off x="4241642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47" name="Table 5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38140"/>
              </p:ext>
            </p:extLst>
          </p:nvPr>
        </p:nvGraphicFramePr>
        <p:xfrm>
          <a:off x="4239261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48" name="Table 5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63985"/>
              </p:ext>
            </p:extLst>
          </p:nvPr>
        </p:nvGraphicFramePr>
        <p:xfrm>
          <a:off x="4517615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49" name="Table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186265"/>
              </p:ext>
            </p:extLst>
          </p:nvPr>
        </p:nvGraphicFramePr>
        <p:xfrm>
          <a:off x="4517711" y="4149643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50" name="Table 5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56737"/>
              </p:ext>
            </p:extLst>
          </p:nvPr>
        </p:nvGraphicFramePr>
        <p:xfrm>
          <a:off x="3968227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51" name="Table 5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02522"/>
              </p:ext>
            </p:extLst>
          </p:nvPr>
        </p:nvGraphicFramePr>
        <p:xfrm>
          <a:off x="3962873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52" name="Straight Connector 551"/>
          <p:cNvCxnSpPr/>
          <p:nvPr/>
        </p:nvCxnSpPr>
        <p:spPr>
          <a:xfrm>
            <a:off x="3977506" y="5072846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TextBox 552"/>
          <p:cNvSpPr txBox="1"/>
          <p:nvPr/>
        </p:nvSpPr>
        <p:spPr>
          <a:xfrm>
            <a:off x="5463591" y="509278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54" name="TextBox 553"/>
          <p:cNvSpPr txBox="1"/>
          <p:nvPr/>
        </p:nvSpPr>
        <p:spPr>
          <a:xfrm>
            <a:off x="5268775" y="5134161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555" name="TextBox 554"/>
          <p:cNvSpPr txBox="1"/>
          <p:nvPr/>
        </p:nvSpPr>
        <p:spPr>
          <a:xfrm>
            <a:off x="5256737" y="488243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556" name="TextBox 555"/>
          <p:cNvSpPr txBox="1"/>
          <p:nvPr/>
        </p:nvSpPr>
        <p:spPr>
          <a:xfrm>
            <a:off x="5463590" y="493678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57" name="Table 5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27390"/>
              </p:ext>
            </p:extLst>
          </p:nvPr>
        </p:nvGraphicFramePr>
        <p:xfrm>
          <a:off x="5906940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58" name="Table 5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55628"/>
              </p:ext>
            </p:extLst>
          </p:nvPr>
        </p:nvGraphicFramePr>
        <p:xfrm>
          <a:off x="5906940" y="4149643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59" name="Table 5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90708"/>
              </p:ext>
            </p:extLst>
          </p:nvPr>
        </p:nvGraphicFramePr>
        <p:xfrm>
          <a:off x="5356781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60" name="Table 5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28405"/>
              </p:ext>
            </p:extLst>
          </p:nvPr>
        </p:nvGraphicFramePr>
        <p:xfrm>
          <a:off x="5354400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61" name="Table 5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80845"/>
              </p:ext>
            </p:extLst>
          </p:nvPr>
        </p:nvGraphicFramePr>
        <p:xfrm>
          <a:off x="5632754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62" name="Table 5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51049"/>
              </p:ext>
            </p:extLst>
          </p:nvPr>
        </p:nvGraphicFramePr>
        <p:xfrm>
          <a:off x="5632850" y="4149643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63" name="Table 5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46383"/>
              </p:ext>
            </p:extLst>
          </p:nvPr>
        </p:nvGraphicFramePr>
        <p:xfrm>
          <a:off x="5083366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64" name="Table 5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11232"/>
              </p:ext>
            </p:extLst>
          </p:nvPr>
        </p:nvGraphicFramePr>
        <p:xfrm>
          <a:off x="5078012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65" name="Straight Connector 564"/>
          <p:cNvCxnSpPr/>
          <p:nvPr/>
        </p:nvCxnSpPr>
        <p:spPr>
          <a:xfrm>
            <a:off x="5092645" y="5072846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4346548" y="682666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67" name="TextBox 566"/>
          <p:cNvSpPr txBox="1"/>
          <p:nvPr/>
        </p:nvSpPr>
        <p:spPr>
          <a:xfrm>
            <a:off x="4151732" y="6868036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568" name="TextBox 567"/>
          <p:cNvSpPr txBox="1"/>
          <p:nvPr/>
        </p:nvSpPr>
        <p:spPr>
          <a:xfrm>
            <a:off x="4139694" y="661630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569" name="TextBox 568"/>
          <p:cNvSpPr txBox="1"/>
          <p:nvPr/>
        </p:nvSpPr>
        <p:spPr>
          <a:xfrm>
            <a:off x="4346547" y="667065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70" name="Table 5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2348"/>
              </p:ext>
            </p:extLst>
          </p:nvPr>
        </p:nvGraphicFramePr>
        <p:xfrm>
          <a:off x="4789897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71" name="Table 5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48864"/>
              </p:ext>
            </p:extLst>
          </p:nvPr>
        </p:nvGraphicFramePr>
        <p:xfrm>
          <a:off x="4789897" y="5883518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72" name="Table 5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61625"/>
              </p:ext>
            </p:extLst>
          </p:nvPr>
        </p:nvGraphicFramePr>
        <p:xfrm>
          <a:off x="4239738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73" name="Table 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558093"/>
              </p:ext>
            </p:extLst>
          </p:nvPr>
        </p:nvGraphicFramePr>
        <p:xfrm>
          <a:off x="4237357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74" name="Table 5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13985"/>
              </p:ext>
            </p:extLst>
          </p:nvPr>
        </p:nvGraphicFramePr>
        <p:xfrm>
          <a:off x="4515711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75" name="Table 5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5068"/>
              </p:ext>
            </p:extLst>
          </p:nvPr>
        </p:nvGraphicFramePr>
        <p:xfrm>
          <a:off x="4515807" y="5883518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76" name="Table 5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40632"/>
              </p:ext>
            </p:extLst>
          </p:nvPr>
        </p:nvGraphicFramePr>
        <p:xfrm>
          <a:off x="3966323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77" name="Table 5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98795"/>
              </p:ext>
            </p:extLst>
          </p:nvPr>
        </p:nvGraphicFramePr>
        <p:xfrm>
          <a:off x="3960969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78" name="Straight Connector 577"/>
          <p:cNvCxnSpPr/>
          <p:nvPr/>
        </p:nvCxnSpPr>
        <p:spPr>
          <a:xfrm>
            <a:off x="3975602" y="6806721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TextBox 578"/>
          <p:cNvSpPr txBox="1"/>
          <p:nvPr/>
        </p:nvSpPr>
        <p:spPr>
          <a:xfrm>
            <a:off x="5461687" y="682666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80" name="TextBox 579"/>
          <p:cNvSpPr txBox="1"/>
          <p:nvPr/>
        </p:nvSpPr>
        <p:spPr>
          <a:xfrm>
            <a:off x="5266871" y="6868036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581" name="TextBox 580"/>
          <p:cNvSpPr txBox="1"/>
          <p:nvPr/>
        </p:nvSpPr>
        <p:spPr>
          <a:xfrm>
            <a:off x="5254833" y="661630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5461686" y="667065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83" name="Table 5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53559"/>
              </p:ext>
            </p:extLst>
          </p:nvPr>
        </p:nvGraphicFramePr>
        <p:xfrm>
          <a:off x="5905036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84" name="Table 5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73827"/>
              </p:ext>
            </p:extLst>
          </p:nvPr>
        </p:nvGraphicFramePr>
        <p:xfrm>
          <a:off x="5905036" y="5883518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85" name="Table 5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93508"/>
              </p:ext>
            </p:extLst>
          </p:nvPr>
        </p:nvGraphicFramePr>
        <p:xfrm>
          <a:off x="5354877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86" name="Table 5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14326"/>
              </p:ext>
            </p:extLst>
          </p:nvPr>
        </p:nvGraphicFramePr>
        <p:xfrm>
          <a:off x="5352496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87" name="Table 5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37962"/>
              </p:ext>
            </p:extLst>
          </p:nvPr>
        </p:nvGraphicFramePr>
        <p:xfrm>
          <a:off x="5630850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88" name="Table 5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91914"/>
              </p:ext>
            </p:extLst>
          </p:nvPr>
        </p:nvGraphicFramePr>
        <p:xfrm>
          <a:off x="5630946" y="5883518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89" name="Table 5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11093"/>
              </p:ext>
            </p:extLst>
          </p:nvPr>
        </p:nvGraphicFramePr>
        <p:xfrm>
          <a:off x="5081462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90" name="Table 5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35805"/>
              </p:ext>
            </p:extLst>
          </p:nvPr>
        </p:nvGraphicFramePr>
        <p:xfrm>
          <a:off x="5076108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91" name="Straight Connector 590"/>
          <p:cNvCxnSpPr/>
          <p:nvPr/>
        </p:nvCxnSpPr>
        <p:spPr>
          <a:xfrm>
            <a:off x="5090741" y="6806721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TextBox 591"/>
          <p:cNvSpPr txBox="1"/>
          <p:nvPr/>
        </p:nvSpPr>
        <p:spPr>
          <a:xfrm>
            <a:off x="7412224" y="509278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93" name="TextBox 592"/>
          <p:cNvSpPr txBox="1"/>
          <p:nvPr/>
        </p:nvSpPr>
        <p:spPr>
          <a:xfrm>
            <a:off x="7217408" y="5134161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594" name="TextBox 593"/>
          <p:cNvSpPr txBox="1"/>
          <p:nvPr/>
        </p:nvSpPr>
        <p:spPr>
          <a:xfrm>
            <a:off x="7205370" y="488243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595" name="TextBox 594"/>
          <p:cNvSpPr txBox="1"/>
          <p:nvPr/>
        </p:nvSpPr>
        <p:spPr>
          <a:xfrm>
            <a:off x="7412223" y="493678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96" name="Table 5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62388"/>
              </p:ext>
            </p:extLst>
          </p:nvPr>
        </p:nvGraphicFramePr>
        <p:xfrm>
          <a:off x="7855573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97" name="Table 5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94715"/>
              </p:ext>
            </p:extLst>
          </p:nvPr>
        </p:nvGraphicFramePr>
        <p:xfrm>
          <a:off x="7855573" y="4149643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98" name="Table 5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44157"/>
              </p:ext>
            </p:extLst>
          </p:nvPr>
        </p:nvGraphicFramePr>
        <p:xfrm>
          <a:off x="7305414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99" name="Table 5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73074"/>
              </p:ext>
            </p:extLst>
          </p:nvPr>
        </p:nvGraphicFramePr>
        <p:xfrm>
          <a:off x="7303033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00" name="Table 5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95136"/>
              </p:ext>
            </p:extLst>
          </p:nvPr>
        </p:nvGraphicFramePr>
        <p:xfrm>
          <a:off x="7581387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01" name="Table 6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57312"/>
              </p:ext>
            </p:extLst>
          </p:nvPr>
        </p:nvGraphicFramePr>
        <p:xfrm>
          <a:off x="7581483" y="4149643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02" name="Table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95920"/>
              </p:ext>
            </p:extLst>
          </p:nvPr>
        </p:nvGraphicFramePr>
        <p:xfrm>
          <a:off x="7031999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03" name="Table 6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26079"/>
              </p:ext>
            </p:extLst>
          </p:nvPr>
        </p:nvGraphicFramePr>
        <p:xfrm>
          <a:off x="7026645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04" name="Straight Connector 603"/>
          <p:cNvCxnSpPr/>
          <p:nvPr/>
        </p:nvCxnSpPr>
        <p:spPr>
          <a:xfrm>
            <a:off x="7041278" y="5072846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TextBox 604"/>
          <p:cNvSpPr txBox="1"/>
          <p:nvPr/>
        </p:nvSpPr>
        <p:spPr>
          <a:xfrm>
            <a:off x="8527363" y="509278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606" name="TextBox 605"/>
          <p:cNvSpPr txBox="1"/>
          <p:nvPr/>
        </p:nvSpPr>
        <p:spPr>
          <a:xfrm>
            <a:off x="8332547" y="5134161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607" name="TextBox 606"/>
          <p:cNvSpPr txBox="1"/>
          <p:nvPr/>
        </p:nvSpPr>
        <p:spPr>
          <a:xfrm>
            <a:off x="8320509" y="488243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608" name="TextBox 607"/>
          <p:cNvSpPr txBox="1"/>
          <p:nvPr/>
        </p:nvSpPr>
        <p:spPr>
          <a:xfrm>
            <a:off x="8527362" y="493678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609" name="Table 6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68021"/>
              </p:ext>
            </p:extLst>
          </p:nvPr>
        </p:nvGraphicFramePr>
        <p:xfrm>
          <a:off x="8970712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0" name="Table 6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91236"/>
              </p:ext>
            </p:extLst>
          </p:nvPr>
        </p:nvGraphicFramePr>
        <p:xfrm>
          <a:off x="8970712" y="4149643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11" name="Table 6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49977"/>
              </p:ext>
            </p:extLst>
          </p:nvPr>
        </p:nvGraphicFramePr>
        <p:xfrm>
          <a:off x="8420553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2" name="Table 6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67165"/>
              </p:ext>
            </p:extLst>
          </p:nvPr>
        </p:nvGraphicFramePr>
        <p:xfrm>
          <a:off x="8418172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13" name="Table 6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04555"/>
              </p:ext>
            </p:extLst>
          </p:nvPr>
        </p:nvGraphicFramePr>
        <p:xfrm>
          <a:off x="8696526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4" name="Table 6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329569"/>
              </p:ext>
            </p:extLst>
          </p:nvPr>
        </p:nvGraphicFramePr>
        <p:xfrm>
          <a:off x="8696622" y="4149643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15" name="Table 6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37522"/>
              </p:ext>
            </p:extLst>
          </p:nvPr>
        </p:nvGraphicFramePr>
        <p:xfrm>
          <a:off x="8147138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6" name="Table 6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9919"/>
              </p:ext>
            </p:extLst>
          </p:nvPr>
        </p:nvGraphicFramePr>
        <p:xfrm>
          <a:off x="8141784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17" name="Straight Connector 616"/>
          <p:cNvCxnSpPr/>
          <p:nvPr/>
        </p:nvCxnSpPr>
        <p:spPr>
          <a:xfrm>
            <a:off x="8156417" y="5072846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TextBox 617"/>
          <p:cNvSpPr txBox="1"/>
          <p:nvPr/>
        </p:nvSpPr>
        <p:spPr>
          <a:xfrm>
            <a:off x="7410320" y="682666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619" name="TextBox 618"/>
          <p:cNvSpPr txBox="1"/>
          <p:nvPr/>
        </p:nvSpPr>
        <p:spPr>
          <a:xfrm>
            <a:off x="7215504" y="6868036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620" name="TextBox 619"/>
          <p:cNvSpPr txBox="1"/>
          <p:nvPr/>
        </p:nvSpPr>
        <p:spPr>
          <a:xfrm>
            <a:off x="7203466" y="661630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621" name="TextBox 620"/>
          <p:cNvSpPr txBox="1"/>
          <p:nvPr/>
        </p:nvSpPr>
        <p:spPr>
          <a:xfrm>
            <a:off x="7410319" y="667065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622" name="Table 6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46166"/>
              </p:ext>
            </p:extLst>
          </p:nvPr>
        </p:nvGraphicFramePr>
        <p:xfrm>
          <a:off x="7853669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23" name="Table 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01450"/>
              </p:ext>
            </p:extLst>
          </p:nvPr>
        </p:nvGraphicFramePr>
        <p:xfrm>
          <a:off x="7853669" y="5883518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24" name="Table 6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26012"/>
              </p:ext>
            </p:extLst>
          </p:nvPr>
        </p:nvGraphicFramePr>
        <p:xfrm>
          <a:off x="7303510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25" name="Table 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94845"/>
              </p:ext>
            </p:extLst>
          </p:nvPr>
        </p:nvGraphicFramePr>
        <p:xfrm>
          <a:off x="7301129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26" name="Table 6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39194"/>
              </p:ext>
            </p:extLst>
          </p:nvPr>
        </p:nvGraphicFramePr>
        <p:xfrm>
          <a:off x="7579483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27" name="Table 6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62287"/>
              </p:ext>
            </p:extLst>
          </p:nvPr>
        </p:nvGraphicFramePr>
        <p:xfrm>
          <a:off x="7579579" y="5883518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28" name="Table 6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37267"/>
              </p:ext>
            </p:extLst>
          </p:nvPr>
        </p:nvGraphicFramePr>
        <p:xfrm>
          <a:off x="7030095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29" name="Table 6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92686"/>
              </p:ext>
            </p:extLst>
          </p:nvPr>
        </p:nvGraphicFramePr>
        <p:xfrm>
          <a:off x="7024741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30" name="Straight Connector 629"/>
          <p:cNvCxnSpPr/>
          <p:nvPr/>
        </p:nvCxnSpPr>
        <p:spPr>
          <a:xfrm>
            <a:off x="7039374" y="6806721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TextBox 630"/>
          <p:cNvSpPr txBox="1"/>
          <p:nvPr/>
        </p:nvSpPr>
        <p:spPr>
          <a:xfrm>
            <a:off x="8525459" y="682666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8330643" y="6868036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633" name="TextBox 632"/>
          <p:cNvSpPr txBox="1"/>
          <p:nvPr/>
        </p:nvSpPr>
        <p:spPr>
          <a:xfrm>
            <a:off x="8318605" y="661630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634" name="TextBox 633"/>
          <p:cNvSpPr txBox="1"/>
          <p:nvPr/>
        </p:nvSpPr>
        <p:spPr>
          <a:xfrm>
            <a:off x="8525458" y="667065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635" name="Table 6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14430"/>
              </p:ext>
            </p:extLst>
          </p:nvPr>
        </p:nvGraphicFramePr>
        <p:xfrm>
          <a:off x="8968808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36" name="Table 6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16384"/>
              </p:ext>
            </p:extLst>
          </p:nvPr>
        </p:nvGraphicFramePr>
        <p:xfrm>
          <a:off x="8968808" y="5883518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37" name="Table 6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87433"/>
              </p:ext>
            </p:extLst>
          </p:nvPr>
        </p:nvGraphicFramePr>
        <p:xfrm>
          <a:off x="8418649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38" name="Table 6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93809"/>
              </p:ext>
            </p:extLst>
          </p:nvPr>
        </p:nvGraphicFramePr>
        <p:xfrm>
          <a:off x="8416268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39" name="Table 6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38869"/>
              </p:ext>
            </p:extLst>
          </p:nvPr>
        </p:nvGraphicFramePr>
        <p:xfrm>
          <a:off x="8694622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40" name="Table 6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35124"/>
              </p:ext>
            </p:extLst>
          </p:nvPr>
        </p:nvGraphicFramePr>
        <p:xfrm>
          <a:off x="8694718" y="5883518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41" name="Table 6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8752"/>
              </p:ext>
            </p:extLst>
          </p:nvPr>
        </p:nvGraphicFramePr>
        <p:xfrm>
          <a:off x="8145234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42" name="Table 6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16368"/>
              </p:ext>
            </p:extLst>
          </p:nvPr>
        </p:nvGraphicFramePr>
        <p:xfrm>
          <a:off x="8139880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43" name="Straight Connector 642"/>
          <p:cNvCxnSpPr/>
          <p:nvPr/>
        </p:nvCxnSpPr>
        <p:spPr>
          <a:xfrm>
            <a:off x="8154513" y="6806721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94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63459" y="1379575"/>
            <a:ext cx="1461259" cy="23145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9" name="Table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02560"/>
              </p:ext>
            </p:extLst>
          </p:nvPr>
        </p:nvGraphicFramePr>
        <p:xfrm>
          <a:off x="8315617" y="2714316"/>
          <a:ext cx="198467" cy="731520"/>
        </p:xfrm>
        <a:graphic>
          <a:graphicData uri="http://schemas.openxmlformats.org/drawingml/2006/table">
            <a:tbl>
              <a:tblPr/>
              <a:tblGrid>
                <a:gridCol w="198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0" name="Table 2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2751"/>
              </p:ext>
            </p:extLst>
          </p:nvPr>
        </p:nvGraphicFramePr>
        <p:xfrm>
          <a:off x="8315973" y="1743906"/>
          <a:ext cx="198111" cy="918441"/>
        </p:xfrm>
        <a:graphic>
          <a:graphicData uri="http://schemas.openxmlformats.org/drawingml/2006/table">
            <a:tbl>
              <a:tblPr/>
              <a:tblGrid>
                <a:gridCol w="19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71" name="Table 2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14718"/>
              </p:ext>
            </p:extLst>
          </p:nvPr>
        </p:nvGraphicFramePr>
        <p:xfrm>
          <a:off x="7294990" y="2062027"/>
          <a:ext cx="209385" cy="731520"/>
        </p:xfrm>
        <a:graphic>
          <a:graphicData uri="http://schemas.openxmlformats.org/drawingml/2006/table">
            <a:tbl>
              <a:tblPr/>
              <a:tblGrid>
                <a:gridCol w="20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2" name="Table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15119"/>
              </p:ext>
            </p:extLst>
          </p:nvPr>
        </p:nvGraphicFramePr>
        <p:xfrm>
          <a:off x="7294990" y="2897196"/>
          <a:ext cx="209384" cy="548640"/>
        </p:xfrm>
        <a:graphic>
          <a:graphicData uri="http://schemas.openxmlformats.org/drawingml/2006/table">
            <a:tbl>
              <a:tblPr/>
              <a:tblGrid>
                <a:gridCol w="20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3" name="Table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43521"/>
              </p:ext>
            </p:extLst>
          </p:nvPr>
        </p:nvGraphicFramePr>
        <p:xfrm>
          <a:off x="8106587" y="2714316"/>
          <a:ext cx="198124" cy="731520"/>
        </p:xfrm>
        <a:graphic>
          <a:graphicData uri="http://schemas.openxmlformats.org/drawingml/2006/table">
            <a:tbl>
              <a:tblPr/>
              <a:tblGrid>
                <a:gridCol w="19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4" name="Table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48016"/>
              </p:ext>
            </p:extLst>
          </p:nvPr>
        </p:nvGraphicFramePr>
        <p:xfrm>
          <a:off x="8106587" y="1743906"/>
          <a:ext cx="198125" cy="918441"/>
        </p:xfrm>
        <a:graphic>
          <a:graphicData uri="http://schemas.openxmlformats.org/drawingml/2006/table">
            <a:tbl>
              <a:tblPr/>
              <a:tblGrid>
                <a:gridCol w="1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75" name="Table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70750"/>
              </p:ext>
            </p:extLst>
          </p:nvPr>
        </p:nvGraphicFramePr>
        <p:xfrm>
          <a:off x="7078060" y="2062027"/>
          <a:ext cx="216930" cy="731520"/>
        </p:xfrm>
        <a:graphic>
          <a:graphicData uri="http://schemas.openxmlformats.org/drawingml/2006/table">
            <a:tbl>
              <a:tblPr/>
              <a:tblGrid>
                <a:gridCol w="21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6" name="Table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64420"/>
              </p:ext>
            </p:extLst>
          </p:nvPr>
        </p:nvGraphicFramePr>
        <p:xfrm>
          <a:off x="7075086" y="2897196"/>
          <a:ext cx="209548" cy="548640"/>
        </p:xfrm>
        <a:graphic>
          <a:graphicData uri="http://schemas.openxmlformats.org/drawingml/2006/table">
            <a:tbl>
              <a:tblPr/>
              <a:tblGrid>
                <a:gridCol w="209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72729" y="1392495"/>
            <a:ext cx="329278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/>
              <a:t>USB</a:t>
            </a:r>
          </a:p>
          <a:p>
            <a:pPr algn="ctr"/>
            <a:r>
              <a:rPr lang="en-US" sz="600" b="1"/>
              <a:t>OpenSDA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7986339" y="1392495"/>
            <a:ext cx="329278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/>
              <a:t>USB</a:t>
            </a:r>
          </a:p>
          <a:p>
            <a:pPr algn="ctr"/>
            <a:r>
              <a:rPr lang="en-US" sz="600" b="1"/>
              <a:t>KL25Z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7165031" y="1902032"/>
            <a:ext cx="231914" cy="944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/>
              <a:t>J14</a:t>
            </a:r>
          </a:p>
        </p:txBody>
      </p:sp>
      <p:sp>
        <p:nvSpPr>
          <p:cNvPr id="347" name="TextBox 346"/>
          <p:cNvSpPr txBox="1"/>
          <p:nvPr/>
        </p:nvSpPr>
        <p:spPr>
          <a:xfrm rot="5400000">
            <a:off x="7904078" y="2093549"/>
            <a:ext cx="231914" cy="944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/>
              <a:t>J3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7678216" y="1482741"/>
            <a:ext cx="231914" cy="944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/>
              <a:t>Reset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1582F-1F70-47F9-B9C0-548AA31F9FD3}"/>
              </a:ext>
            </a:extLst>
          </p:cNvPr>
          <p:cNvSpPr txBox="1"/>
          <p:nvPr/>
        </p:nvSpPr>
        <p:spPr>
          <a:xfrm>
            <a:off x="1564461" y="2802400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31EE82-8647-4DF1-8D02-EA6C5D872084}"/>
              </a:ext>
            </a:extLst>
          </p:cNvPr>
          <p:cNvSpPr txBox="1"/>
          <p:nvPr/>
        </p:nvSpPr>
        <p:spPr>
          <a:xfrm>
            <a:off x="1369645" y="2843772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E2A82-0F4D-465A-8F2D-114985336352}"/>
              </a:ext>
            </a:extLst>
          </p:cNvPr>
          <p:cNvSpPr txBox="1"/>
          <p:nvPr/>
        </p:nvSpPr>
        <p:spPr>
          <a:xfrm>
            <a:off x="1357607" y="259204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221D2-1C11-43AD-AAA8-B4D974F62CC2}"/>
              </a:ext>
            </a:extLst>
          </p:cNvPr>
          <p:cNvSpPr txBox="1"/>
          <p:nvPr/>
        </p:nvSpPr>
        <p:spPr>
          <a:xfrm>
            <a:off x="1564460" y="264639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CBD4C3A-55CA-4D6A-A64F-F34DC169B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24987"/>
              </p:ext>
            </p:extLst>
          </p:nvPr>
        </p:nvGraphicFramePr>
        <p:xfrm>
          <a:off x="2007810" y="278752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F0FD6A6-7FA1-4849-947B-1D999E7C8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91366"/>
              </p:ext>
            </p:extLst>
          </p:nvPr>
        </p:nvGraphicFramePr>
        <p:xfrm>
          <a:off x="2004614" y="1869543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46F8D3E-7BF7-4297-8B30-1040AA1EB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76217"/>
              </p:ext>
            </p:extLst>
          </p:nvPr>
        </p:nvGraphicFramePr>
        <p:xfrm>
          <a:off x="1457651" y="185925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F1414E5-4D4B-40F5-9B8E-4F2A56DFB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6109"/>
              </p:ext>
            </p:extLst>
          </p:nvPr>
        </p:nvGraphicFramePr>
        <p:xfrm>
          <a:off x="1455270" y="297040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4320948-29CC-415A-B8A8-357B55322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17508"/>
              </p:ext>
            </p:extLst>
          </p:nvPr>
        </p:nvGraphicFramePr>
        <p:xfrm>
          <a:off x="1733624" y="278752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DA374B5-DFC5-41A5-81FD-0E05C6FE8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272"/>
              </p:ext>
            </p:extLst>
          </p:nvPr>
        </p:nvGraphicFramePr>
        <p:xfrm>
          <a:off x="1729653" y="1869543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EC8D7D-A6FD-4CAC-938B-B1D310E1C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7216"/>
              </p:ext>
            </p:extLst>
          </p:nvPr>
        </p:nvGraphicFramePr>
        <p:xfrm>
          <a:off x="1184236" y="185925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E404883-176D-4E47-9B93-C10D9B9BA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99305"/>
              </p:ext>
            </p:extLst>
          </p:nvPr>
        </p:nvGraphicFramePr>
        <p:xfrm>
          <a:off x="1178882" y="297040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64AFB6-AB14-487E-81DA-54924EE1C563}"/>
              </a:ext>
            </a:extLst>
          </p:cNvPr>
          <p:cNvCxnSpPr/>
          <p:nvPr/>
        </p:nvCxnSpPr>
        <p:spPr>
          <a:xfrm>
            <a:off x="1193515" y="2782457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2">
            <a:extLst>
              <a:ext uri="{FF2B5EF4-FFF2-40B4-BE49-F238E27FC236}">
                <a16:creationId xmlns:a16="http://schemas.microsoft.com/office/drawing/2014/main" id="{21AE678A-3790-4DED-89D6-A9C95D0885B9}"/>
              </a:ext>
            </a:extLst>
          </p:cNvPr>
          <p:cNvSpPr/>
          <p:nvPr/>
        </p:nvSpPr>
        <p:spPr>
          <a:xfrm>
            <a:off x="5082358" y="1379575"/>
            <a:ext cx="1461259" cy="23145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5509FD-6CFB-4606-88AC-E8734F085A80}"/>
              </a:ext>
            </a:extLst>
          </p:cNvPr>
          <p:cNvSpPr txBox="1"/>
          <p:nvPr/>
        </p:nvSpPr>
        <p:spPr>
          <a:xfrm>
            <a:off x="5291628" y="1392495"/>
            <a:ext cx="329278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/>
              <a:t>USB</a:t>
            </a:r>
          </a:p>
          <a:p>
            <a:pPr algn="ctr"/>
            <a:r>
              <a:rPr lang="en-US" sz="600" b="1"/>
              <a:t>OpenSDA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7F63B6-4FC9-4243-8F75-F7D98C116954}"/>
              </a:ext>
            </a:extLst>
          </p:cNvPr>
          <p:cNvSpPr txBox="1"/>
          <p:nvPr/>
        </p:nvSpPr>
        <p:spPr>
          <a:xfrm>
            <a:off x="6005238" y="1392495"/>
            <a:ext cx="329278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/>
              <a:t>USB</a:t>
            </a:r>
          </a:p>
          <a:p>
            <a:pPr algn="ctr"/>
            <a:r>
              <a:rPr lang="en-US" sz="600" b="1"/>
              <a:t>KL25Z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AB21DC-3D13-493D-B233-73335F3E2739}"/>
              </a:ext>
            </a:extLst>
          </p:cNvPr>
          <p:cNvSpPr txBox="1"/>
          <p:nvPr/>
        </p:nvSpPr>
        <p:spPr>
          <a:xfrm>
            <a:off x="5202272" y="1966738"/>
            <a:ext cx="231914" cy="944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 dirty="0"/>
              <a:t>J14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4C25D8-E119-48B2-98C9-949A413E8BB4}"/>
              </a:ext>
            </a:extLst>
          </p:cNvPr>
          <p:cNvSpPr txBox="1"/>
          <p:nvPr/>
        </p:nvSpPr>
        <p:spPr>
          <a:xfrm rot="5400000">
            <a:off x="5922977" y="1855411"/>
            <a:ext cx="231914" cy="944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/>
              <a:t>J3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54100-352E-40A2-926D-BE2C44F24D3C}"/>
              </a:ext>
            </a:extLst>
          </p:cNvPr>
          <p:cNvSpPr txBox="1"/>
          <p:nvPr/>
        </p:nvSpPr>
        <p:spPr>
          <a:xfrm>
            <a:off x="5697115" y="1482741"/>
            <a:ext cx="231914" cy="944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/>
              <a:t>Reset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A103DA-3667-4AD6-B571-7DE2E58C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235" y="1674211"/>
            <a:ext cx="252281" cy="882000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19799994" lon="3000000" rev="0"/>
            </a:camera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B8207-D8D8-43C9-8CC4-139172CF0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424" y="2682595"/>
            <a:ext cx="252281" cy="714000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19800000" lon="18600000" rev="0"/>
            </a:camera>
            <a:lightRig rig="threePt" dir="t"/>
          </a:scene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884D40-0970-4F37-BBA0-B6ABE0ABC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261" y="2682595"/>
            <a:ext cx="252281" cy="714000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19800000" lon="3000000" rev="0"/>
            </a:camera>
            <a:lightRig rig="threePt" dir="t"/>
          </a:scene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C9835-FE76-4EF1-9F59-160DB9421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079" y="2842195"/>
            <a:ext cx="260691" cy="554400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19800000" lon="3000000" rev="0"/>
            </a:camera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137E0D-4842-449D-A1D9-E26551955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672" y="2850298"/>
            <a:ext cx="260691" cy="554400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19800000" lon="18600000" rev="0"/>
            </a:camera>
            <a:lightRig rig="threePt" dir="t"/>
          </a:scene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79EB70-B9D5-4436-AA9E-2E85EACEAE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6037" y="2129076"/>
            <a:ext cx="252281" cy="722400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19800000" lon="3000000" rev="0"/>
            </a:camera>
            <a:lightRig rig="threePt" dir="t"/>
          </a:scene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AFCA66-45E3-4BDD-8523-D0EE83E16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2937" y="2129076"/>
            <a:ext cx="252281" cy="722400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19800000" lon="18600000" rev="0"/>
            </a:camera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D586D7-A138-4889-B88E-7055AFDB7F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3509" y="1660128"/>
            <a:ext cx="193416" cy="882000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19800000" lon="18600000" rev="0"/>
            </a:camera>
            <a:lightRig rig="threePt" dir="t"/>
          </a:scene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AF75FB4-DB7E-4109-92BD-D7F32831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863" y="1980821"/>
            <a:ext cx="252281" cy="882000"/>
          </a:xfrm>
          <a:prstGeom prst="rect">
            <a:avLst/>
          </a:prstGeom>
          <a:scene3d>
            <a:camera prst="orthographicFront">
              <a:rot lat="19799994" lon="3000000" rev="0"/>
            </a:camera>
            <a:lightRig rig="threePt" dir="t"/>
          </a:scene3d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059AA34-B3AB-44FD-ABA5-0CA36AF18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017" y="2815276"/>
            <a:ext cx="252281" cy="714000"/>
          </a:xfrm>
          <a:prstGeom prst="rect">
            <a:avLst/>
          </a:prstGeom>
          <a:scene3d>
            <a:camera prst="orthographicFront">
              <a:rot lat="19800000" lon="18600000" rev="0"/>
            </a:camera>
            <a:lightRig rig="threePt" dir="t"/>
          </a:scene3d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10B05AB-DD4C-49B7-8A40-C263F2DF2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854" y="2815276"/>
            <a:ext cx="252281" cy="714000"/>
          </a:xfrm>
          <a:prstGeom prst="rect">
            <a:avLst/>
          </a:prstGeom>
          <a:scene3d>
            <a:camera prst="orthographicFront">
              <a:rot lat="19800000" lon="3000000" rev="0"/>
            </a:camera>
            <a:lightRig rig="threePt" dir="t"/>
          </a:scene3d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552D175-3365-4B9E-8C90-2ADB9268F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015" y="2974876"/>
            <a:ext cx="260691" cy="554400"/>
          </a:xfrm>
          <a:prstGeom prst="rect">
            <a:avLst/>
          </a:prstGeom>
          <a:scene3d>
            <a:camera prst="orthographicFront">
              <a:rot lat="19800000" lon="3000000" rev="0"/>
            </a:camera>
            <a:lightRig rig="threePt" dir="t"/>
          </a:scene3d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86B1D20-3C04-43A3-B4E5-9F27FC017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608" y="2982979"/>
            <a:ext cx="260691" cy="554400"/>
          </a:xfrm>
          <a:prstGeom prst="rect">
            <a:avLst/>
          </a:prstGeom>
          <a:scene3d>
            <a:camera prst="orthographicFront">
              <a:rot lat="19800000" lon="18600000" rev="0"/>
            </a:camera>
            <a:lightRig rig="threePt" dir="t"/>
          </a:scene3d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8FFF7EB-0DD4-4FA8-AC2C-AA391E09F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3973" y="2261757"/>
            <a:ext cx="252281" cy="722400"/>
          </a:xfrm>
          <a:prstGeom prst="rect">
            <a:avLst/>
          </a:prstGeom>
          <a:scene3d>
            <a:camera prst="orthographicFront">
              <a:rot lat="19800000" lon="3000000" rev="0"/>
            </a:camera>
            <a:lightRig rig="threePt" dir="t"/>
          </a:scene3d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A80A254-EFDD-484D-B5ED-6FBAA1C548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873" y="2261757"/>
            <a:ext cx="252281" cy="722400"/>
          </a:xfrm>
          <a:prstGeom prst="rect">
            <a:avLst/>
          </a:prstGeom>
          <a:scene3d>
            <a:camera prst="orthographicFront">
              <a:rot lat="19800000" lon="18600000" rev="0"/>
            </a:camera>
            <a:lightRig rig="threePt" dir="t"/>
          </a:scene3d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E8DC0BB-7BA7-4FEB-BC67-1D543EAEB6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2137" y="1966738"/>
            <a:ext cx="193416" cy="882000"/>
          </a:xfrm>
          <a:prstGeom prst="rect">
            <a:avLst/>
          </a:prstGeom>
          <a:scene3d>
            <a:camera prst="orthographicFront">
              <a:rot lat="19800000" lon="18600000" rev="0"/>
            </a:camera>
            <a:lightRig rig="threePt" dir="t"/>
          </a:scene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2D86EE-622B-4F05-B4C3-927A6294C21F}"/>
              </a:ext>
            </a:extLst>
          </p:cNvPr>
          <p:cNvCxnSpPr>
            <a:cxnSpLocks/>
          </p:cNvCxnSpPr>
          <p:nvPr/>
        </p:nvCxnSpPr>
        <p:spPr>
          <a:xfrm flipH="1">
            <a:off x="1729653" y="1443075"/>
            <a:ext cx="2" cy="22510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C0FB776-8A15-4DD9-89C6-1BA3DD119DE2}"/>
              </a:ext>
            </a:extLst>
          </p:cNvPr>
          <p:cNvCxnSpPr>
            <a:cxnSpLocks/>
          </p:cNvCxnSpPr>
          <p:nvPr/>
        </p:nvCxnSpPr>
        <p:spPr>
          <a:xfrm>
            <a:off x="2002116" y="1443075"/>
            <a:ext cx="0" cy="22510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CA39920-37E5-4EA3-ACC6-83B0FF2BFACB}"/>
              </a:ext>
            </a:extLst>
          </p:cNvPr>
          <p:cNvCxnSpPr>
            <a:cxnSpLocks/>
          </p:cNvCxnSpPr>
          <p:nvPr/>
        </p:nvCxnSpPr>
        <p:spPr>
          <a:xfrm>
            <a:off x="1454438" y="1443075"/>
            <a:ext cx="0" cy="22510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BF831DA-0C3D-446E-B144-755DC5964EA1}"/>
              </a:ext>
            </a:extLst>
          </p:cNvPr>
          <p:cNvCxnSpPr>
            <a:cxnSpLocks/>
          </p:cNvCxnSpPr>
          <p:nvPr/>
        </p:nvCxnSpPr>
        <p:spPr>
          <a:xfrm>
            <a:off x="1724018" y="2782457"/>
            <a:ext cx="865400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20473E-B796-4F76-9828-1CF56A4738C2}"/>
              </a:ext>
            </a:extLst>
          </p:cNvPr>
          <p:cNvCxnSpPr>
            <a:cxnSpLocks/>
          </p:cNvCxnSpPr>
          <p:nvPr/>
        </p:nvCxnSpPr>
        <p:spPr>
          <a:xfrm>
            <a:off x="1020907" y="2970404"/>
            <a:ext cx="708746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21A437-7F75-41EB-9BFD-6A0CABD64FC5}"/>
              </a:ext>
            </a:extLst>
          </p:cNvPr>
          <p:cNvCxnSpPr>
            <a:cxnSpLocks/>
          </p:cNvCxnSpPr>
          <p:nvPr/>
        </p:nvCxnSpPr>
        <p:spPr>
          <a:xfrm>
            <a:off x="1015272" y="2590774"/>
            <a:ext cx="708746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7E7A380-EB3A-4663-86CB-E08AA4B804C9}"/>
              </a:ext>
            </a:extLst>
          </p:cNvPr>
          <p:cNvSpPr/>
          <p:nvPr/>
        </p:nvSpPr>
        <p:spPr>
          <a:xfrm>
            <a:off x="2520514" y="2646394"/>
            <a:ext cx="290688" cy="272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2A31C48-4D1C-44E6-80EE-E907D5794DA2}"/>
              </a:ext>
            </a:extLst>
          </p:cNvPr>
          <p:cNvSpPr/>
          <p:nvPr/>
        </p:nvSpPr>
        <p:spPr>
          <a:xfrm>
            <a:off x="4352947" y="2637965"/>
            <a:ext cx="290688" cy="272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5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3586</TotalTime>
  <Words>1848</Words>
  <Application>Microsoft Office PowerPoint</Application>
  <PresentationFormat>Custom</PresentationFormat>
  <Paragraphs>1847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Dean</dc:creator>
  <cp:lastModifiedBy>Alex Dean</cp:lastModifiedBy>
  <cp:revision>53</cp:revision>
  <cp:lastPrinted>2017-08-18T17:45:37Z</cp:lastPrinted>
  <dcterms:created xsi:type="dcterms:W3CDTF">2017-04-10T18:47:52Z</dcterms:created>
  <dcterms:modified xsi:type="dcterms:W3CDTF">2019-10-04T20:44:51Z</dcterms:modified>
</cp:coreProperties>
</file>