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7" r:id="rId2"/>
    <p:sldMasterId id="2147483694" r:id="rId3"/>
  </p:sldMasterIdLst>
  <p:notesMasterIdLst>
    <p:notesMasterId r:id="rId28"/>
  </p:notesMasterIdLst>
  <p:handoutMasterIdLst>
    <p:handoutMasterId r:id="rId29"/>
  </p:handoutMasterIdLst>
  <p:sldIdLst>
    <p:sldId id="258" r:id="rId4"/>
    <p:sldId id="305" r:id="rId5"/>
    <p:sldId id="263" r:id="rId6"/>
    <p:sldId id="285" r:id="rId7"/>
    <p:sldId id="304" r:id="rId8"/>
    <p:sldId id="302" r:id="rId9"/>
    <p:sldId id="288" r:id="rId10"/>
    <p:sldId id="303" r:id="rId11"/>
    <p:sldId id="286" r:id="rId12"/>
    <p:sldId id="289" r:id="rId13"/>
    <p:sldId id="291" r:id="rId14"/>
    <p:sldId id="290" r:id="rId15"/>
    <p:sldId id="292" r:id="rId16"/>
    <p:sldId id="293" r:id="rId17"/>
    <p:sldId id="294" r:id="rId18"/>
    <p:sldId id="295" r:id="rId19"/>
    <p:sldId id="297" r:id="rId20"/>
    <p:sldId id="298" r:id="rId21"/>
    <p:sldId id="287" r:id="rId22"/>
    <p:sldId id="299" r:id="rId23"/>
    <p:sldId id="306" r:id="rId24"/>
    <p:sldId id="307" r:id="rId25"/>
    <p:sldId id="296" r:id="rId26"/>
    <p:sldId id="301" r:id="rId2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4280" autoAdjust="0"/>
  </p:normalViewPr>
  <p:slideViewPr>
    <p:cSldViewPr>
      <p:cViewPr varScale="1">
        <p:scale>
          <a:sx n="162" d="100"/>
          <a:sy n="162" d="100"/>
        </p:scale>
        <p:origin x="1056" y="144"/>
      </p:cViewPr>
      <p:guideLst>
        <p:guide orient="horz" pos="2160"/>
        <p:guide pos="3840"/>
      </p:guideLst>
    </p:cSldViewPr>
  </p:slideViewPr>
  <p:outlineViewPr>
    <p:cViewPr>
      <p:scale>
        <a:sx n="33" d="100"/>
        <a:sy n="33" d="100"/>
      </p:scale>
      <p:origin x="0" y="-862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29D54D6F-F817-4296-85DD-DA1DD095366E}" type="slidenum">
              <a:rPr lang="en-US"/>
              <a:pPr>
                <a:defRPr/>
              </a:pPr>
              <a:t>‹#›</a:t>
            </a:fld>
            <a:endParaRPr lang="en-US"/>
          </a:p>
        </p:txBody>
      </p:sp>
    </p:spTree>
    <p:extLst>
      <p:ext uri="{BB962C8B-B14F-4D97-AF65-F5344CB8AC3E}">
        <p14:creationId xmlns:p14="http://schemas.microsoft.com/office/powerpoint/2010/main" val="4492928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19-11-19T17:02:48.075"/>
    </inkml:context>
    <inkml:brush xml:id="br0">
      <inkml:brushProperty name="width" value="0.05292" units="cm"/>
      <inkml:brushProperty name="height" value="0.05292" units="cm"/>
      <inkml:brushProperty name="color" value="#FF0000"/>
    </inkml:brush>
    <inkml:context xml:id="ctx1">
      <inkml:inkSource xml:id="inkSrc22">
        <inkml:traceFormat>
          <inkml:channel name="X" type="integer" max="12372" units="cm"/>
          <inkml:channel name="Y" type="integer" max="696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9-11-19T17:03:27.569"/>
    </inkml:context>
  </inkml:definitions>
  <inkml:trace contextRef="#ctx0" brushRef="#br0">17745 14615 910 0,'8'-46'410'0,"-8"18"-208"16,3-13-59-16,4-8 9 15,-1-11-23-15,-2-3-6 0,-7 1-4 16,-8 10 0-16,-20 23-31 16,-12 23-21-16,-29 45-34 15,-11 23-19-15,-18 45 0 16,-1 9 9-16,23 14 5 16,18-4-1-16,37-17-13 15,14-11-8-15,35-28-10 16,18-13-1-16,33-45 2 15,22-15 1-15,11-40-79 16,-6-13-112-16,-1-2 124 16</inkml:trace>
  <inkml:trace contextRef="#ctx0" brushRef="#br0" timeOffset="528.086">18018 14282 1130 0,'6'13'423'16,"11"20"-342"-16,0 11-15 0,3 17-28 15,1 10-17-15,-4 9-9 16,0 1-2-16,-8-5-4 16,-1-9 0-16,-3-16 6 15,-5-11 2-15,-2-19 7 16,-5-12-3-16,-4-20-37 15,1-12-10-15,-7-30-10 16,-4-12 8-16,-3-35 73 16,0-18 21-16,-2-27 29 15,6-4 17-15,16 20 14 16,7 22 0-16,25 53-18 16,7 27-20-16,0 41-48 15,3 19-12-15,-9 21-3 16,-2 8 1-16,-14 1 3 0,-11 6 4 15,-15-2-1-15,-5-2-3 16,-4-10-6-16,4-14 1 16,-1-17-39-16,-2-14-50 15,6-27 46-15</inkml:trace>
  <inkml:trace contextRef="#ctx0" brushRef="#br0" timeOffset="927.7">18448 14086 473 0,'18'-48'246'0,"-5"26"-36"15,-2 18 16-15,-11 38-32 16,-2 15-5-16,-12 29-60 15,0 14-18-15,-6 20-33 16,3 7-21-16,7-23-24 16,8-11-11-16,19-39-16 15,13-25 1-15,15-21-36 16,3-20-46-16,0-20-119 16,-6-11-38-16,-8-16 23 15,-8-5 47-15,-12-13 154 16,-4 0 96-16,-12 10 118 15,1 12 20-15,-2 43-2 0,0 19-38 16,6 43-56-16,0 19-5 16,5 21-20-16,5 5-20 15,11 2-45-15,2-12-6 16,7-19 368-16,4-9-298 16</inkml:trace>
  <inkml:trace contextRef="#ctx0" brushRef="#br0" timeOffset="2085.178">14920 13896 1200 0,'-50'-13'475'0,"9"6"-334"15,14 1-42-15,7 3-87 16,11 1-1-16,13-1-18 16,2-2-5-16,27-1-8 15,17-1-2-15,30-3 6 16,16 2 0-16,35-3 7 16,14-1 6-16,28 0 13 15,21 0 12-15,39-3 29 16,22 0 11-16,48-4 15 0,25-4 1 15,50-4-4-15,23-8-1 16,54-9-13-16,35-3-7 16,43-6-21-16,28 7-11 15,35 1-12-15,-1 3-2 16,1 11 0-16,-5 6 3 16,-26 5-92-16,-18 8-76 15,-31 6 97-15</inkml:trace>
  <inkml:trace contextRef="#ctx0" brushRef="#br0" timeOffset="5058.504">17201 10392 583 0,'-12'-22'317'0,"2"5"-50"16,5 3-33-16,-2 4-64 15,6 4-27-15,3 0-59 16,7 3-24-16,-2-3-31 16,5 9-9-16,-4 4-12 0,-1 6-2 15,-3 11-2-15,-5 3 2 16,-6 12-2-16,-10 6 3 15,3 27 3-15,0 13 2 16,-2 18 5-16,8 6 2 16,-6 6 1-16,2 1 1 15,4-14 6-15,0-8 3 16,10-24 1-16,1-16 2 16,12-17 4-16,-1-12 5 0,6-18 24 15,6-7 6-15,6-14-2 16,5-9-10-16,6-5-30 15,1-1-11-15,1 10-14 16,0 9-4-16,8 16-2 16,0 12-11-16,3 10-56 15,0 6-40-15,10-6-357 16,3-3 313-16</inkml:trace>
  <inkml:trace contextRef="#ctx0" brushRef="#br0" timeOffset="5847.372">17185 10199 882 0,'-24'-22'423'0,"8"10"-165"16,3-1-24-16,12 6-84 16,1 4-42-16,19 3-56 15,6 3-24-15,21 7-16 16,8 1 0-16,13 2-4 15,10 1-3-15,6-3 0 16,6-6-1-16,20-5 1 16,7-7 1-16,10-7 1 15,1 3 1-15,-18-4 2 16,-16 4 0-16,-30-1 2 16,-15 3-2-16,-28 7-4 15,-11 3-3-15,-20 14-3 0,-9 7-2 16,-14 9 0-16,-1 4-1 15,4 9 0-15,0 0 0 16,13 10-1-16,4 6-1 16,15 17 0-16,5 14 1 15,12 13 2-15,3 5 1 16,6-9 1-16,6-6 0 16,-12-45 0-1,-10-25 0-15,0 2 2 0,30 60 0 16,-14-18 2-16,-6-9 0 0,-21-35 4 15,-7-4 0-15,-5-7 5 16,-4-6 2-16,-4-2 0 16,-1-2 1-16,-7-5-4 15,-2 2-2-15,-18-1-4 16,-8 2-2-16,-27 5-2 16,-12-4-1-16,-25 8-1 15,-3 3 0-15,10 3 0 16,13 7 53-16,44 4-39 15</inkml:trace>
  <inkml:trace contextRef="#ctx0" brushRef="#br0" timeOffset="7199.309">18976 8330 475 0,'-22'-60'283'0,"27"36"-15"15,3 5-19-15,-5 8-60 16,3 0-41-16,-4 9-82 16,0 2-28-16,4 19-34 15,-3 9-3-15,6 25 1 16,-3 12-1-16,2 25-1 0,-3 15 0 16,-2 22 1-16,-3 6 1 15,-3 1 1-15,2-5 0 16,-1-21 1-16,2-13 0 15,0-33 6-15,0-11 11 16,1-24 29-16,0-7 10 16,7-9 17-16,7-11-3 15,3-11-22-15,1-6-12 16,12-4-23-16,2 2-11 0,14 8-11 16,12 6-2-16,10 13-2 15,9 7 2-15,13 4 4 16,5 0 3-16,12-8 3 15,4-4 1-15,-2-3-1 16,-9 1-2-16,-27-3-2 16,-20 2 0-16,-28-2-2 15,-10-1 6-15,-18-1 9 16,-3-1 4-16,-10-6 14 16,-2-3-1-16,4-3-2 15,1-3-4-15,7 1-12 16,2 0-4-16,3-1-7 15,5 5 0-15,1-2-4 16,6-2-1-16,1 2 2 16,3 4 2-16,0-6 1 15,0 8 1-15,2-3 5 0,-4-9 3 16,-1 4 0-16,-2 2 1 16,-1-1-6-16,-3 10-3 15,-1 2-1-15,0-2 0 16,-1 6-2-16,1-3 1 15,-3 1 1-15,-3 0 1 16,0 0 1-16,0 0 1 16,0 0 4-16,0 0 3 15,0 0 0-15,-1-1 0 0,0 0-5 16,0 0-3-16,0-1-2 16,1 1 0-16,0 0-1 15,0 0-50-15,3-9 40 16</inkml:trace>
  <inkml:trace contextRef="#ctx0" brushRef="#br0" timeOffset="7775.722">19107 8202 920 0,'-17'-5'421'0,"5"-8"-226"16,13 6-28-16,4-4-4 15,8 1-70-15,7 7-30 0,11 3-38 16,1 0-11-16,9 7-12 16,4-1-1-16,20 2-2 15,8-3 1-15,28-8 0 16,15-6 0-1,21-11 2-15,5 1 2 0,-3 1 2 16,-14 3-1-16,-40 12-4 16,-20 6-5-16,-41 5-8 15,-15 5 1-15,-26 8 4 16,-9 3 5-16,-13 17 3 16,-3 6 1-16,-3 24-2 15,-1 13-2-15,5 54 1 16,-2 24 0-16,18 34 3 15,10 4 2-15,27-36-1 16,18-25 19-16,28-50-325 16,10-29 232-16</inkml:trace>
  <inkml:trace contextRef="#ctx0" brushRef="#br0" timeOffset="9025.091">15619 7742 689 0,'1'0'310'16,"-16"-6"-95"-16,-5 2-154 0,-13 6-22 15,-11 15-4-15,-21 2-17 16,-12 7-3-16,-17 2-8 16,-6-8-1-16,-2 3-1 15,1-5 4-15,1-4 12 16,7 0 3-16,5-3 15 15,16 4 0-15,12 4 6 16,9 1 2-16,25 3-9 16,6 2-4-16,24 2-17 15,9 1-4-15,13 5-4 16,6 0-2-16,2 2 0 16,-4-2-2-16,0 5-1 15,-5 8-1-15,-11 8 0 16,-3 13 0-16,-16 20 0 15,-4 12 0-15,-7 20 0 16,-3 3-1-16,5-6 1 16,0-9 0-16,7-20-1 0,4-15 0 15,5-21 2-15,5-15 0 16,7-17 9-16,2-9 16 16,12-13 13-16,1-5 2 15,9-17-7-15,8 2-15 16,15-7-18-16,12 4-4 15,12 16-7-15,7 7-1 16,6 14 0-16,7 6 3 16,3 4 4-16,0-1 1 0,-3 1 5 15,-17-7 0-15,-13-3 1 16,-14-2 0-16,-24-5-1 16,-5-1 0-16,-21-4 13 15,-9-3 4-15,-8-9 1 16,-6-3 2-16,-1-3-12 15,3-6-3-15,1-1-3 16,6-4-3-16,6-3-1 16,-2-3 0-16,9-10 5 15,-1-6 7-15,-3-19 8 16,0-11 1-16,-15-31-1 16,-7-15-6-16,-9-30-6 15,-8-18-1-15,0-8-6 16,3 3-4-16,-3 42-6 15,15 41-8-15,1 75-9 16,-4 41-12-16,4 65-80 16,-1 19 80-16</inkml:trace>
  <inkml:trace contextRef="#ctx0" brushRef="#br0" timeOffset="10228.334">16890 6030 942 0,'-8'-20'362'0,"8"8"-250"16,3 4-9-16,3 6-29 0,5 3-19 16,-1 18-43-16,4 8-6 15,-4 32-5-15,-6 24 0 16,-4 39 0-16,-9 22 1 15,-15 27 0-15,-2 3 0 16,-5-11 1-16,0-10-1 16,11-38-3-16,-2-25 13 15,16-27 42-15,0-19 20 0,2-21 28 16,8-9 1-16,10-16-20 16,13-7-16-16,15-13-23 15,7-1-14-15,11 1-24 16,0 4-4-16,21 14-4 15,11 4 0-15,19 9-2 16,9 1 2-16,6-5 1 16,8 4 0-16,-4-4 1 15,-9 0 2-15,-24-2 1 16,-19-1 2-16,-39-2 2 16,-13-1 2-16,-24-5 5 15,-7 3 1-15,-8-1 1 16,-6-1 1-16,-1-2-2 15,2 0 1-15,4-2-2 16,2-1 0-16,9 4-4 16,3-5-1-16,3-7-3 0,11-5-2 15,6-21-1-15,3-11 1 16,10-22 5-16,-2-16 3 16,-4-24 2-16,-4-15-1 15,-14-28-4-15,-8-13-3 16,-8-6-6-16,-13 2-2 15,-6 29-8-15,3 30-4 16,-1 51-4-16,7 32-2 16,6 39 0-16,0 14 3 15,4 17 3-15,6 1 3 0,11 10 2 16,-1-6 1-16,19-6 3 16,-9-5 2-16,-1-17 3 15,3-2 2-15,-18-11 9 16,-1-5 2-16,-7-4 1 15,-8-2 1-15,-5-5-7 16,-4 0-2-16,-2 0-3 16,2 1-1-16,-4 3-2 15,-2 2 0-15,-23 4-4 16,-17 5-2-16,-39 8-7 16,-27 3-7-16,-44 13-7 15,-13 1 3-15,-17 1 8 16,8 4 6-16,41 5 41 15,24 2 194-15,80 3-161 16</inkml:trace>
  <inkml:trace contextRef="#ctx0" brushRef="#br0" timeOffset="11448.359">19063 4051 412 0,'-14'-17'311'16,"3"0"-14"-16,8 4-48 15,3 4-46-15,4 6-99 16,-4 5-39-16,0 21-55 16,-1 13-14-16,-3 42-1 15,-2 25 1-15,-7 36 3 16,-2 22 1-16,-9 12 2 15,5-10 0-15,7-19-1 16,1-27 1-16,9-35 12 0,2-10 20 16,1-22 45-16,1-7 15 15,2-23 6-15,0-9-5 16,10-15-32-16,11 0-12 16,18-2-18-16,8-8-15 15,24 6-14-15,5-7-4 16,24 13-2-16,3 2-1 15,7 9 2-15,0 4 0 16,-10-3 3-16,-1 6 0 0,-26-4 2 16,-19 0 0-16,-28-3 0 15,-14-3 0-15,-15-6 11 16,0 0 6-16,-7-5 4 16,6 4 3-16,-1 0-13 15,1 0-6-15,4-13-9 16,1 2-4-16,42-24-3 15,-14 26 2-15,1 3 2 16,-2-4 1-16,-3 6 2 16,-1-3 0-16,-4 3 0 15,-1 7 2-15,-4-8 0 16,-3 5 0-16,-8-1 1 16,-1-7 1-16,-6 9 0 15,-1-1 0-15,-3-1 0 16,2 2 0-16,0-1-2 15,0 0 0-15,-1 1-1 16,1-1 0-16,0 0-1 0,0 0 0 16,0-1-1-16,-27-25 41 62,-1 0-15-62,24 20-25 0</inkml:trace>
  <inkml:trace contextRef="#ctx0" brushRef="#br0" timeOffset="12036.953">19017 4050 649 0,'-2'4'282'0,"3"4"-167"16,19 7-8-16,0-1 14 15,23-1-10-15,15-1-3 16,24-9-2-16,21-4-6 16,18-11-22-16,9-5-13 15,15-3-29-15,-5-2-13 16,2 2-11-16,-10 2 0 15,-23 6-2-15,-7 5-3 16,-37 5-7-16,-17 3-4 16,-27 2-5-16,-11 4-1 0,-13 2 2 15,-3 2 3-15,-12 5 5 16,-1 0 0-16,-6 1 3 16,1 1-1-16,5 5-2 15,-2 8 0-15,4 25-3 16,3 14 0-16,-1 37 1 15,0 18 0-15,0 32 2 16,2 11 2-16,13-8 1 16,8-6 2-16,15-37-1 15,5-18 10-15,8-31 532 16,7-11-407-16</inkml:trace>
  <inkml:trace contextRef="#ctx0" brushRef="#br0" timeOffset="13662.988">15644 3528 703 0,'9'-21'311'16,"2"0"-157"-16,-8 4 0 15,-2-1 8-15,-1 1-43 16,-9 5-61-16,-4-2 5 15,-9 14-58-15,-9-3-2 0,-10 7-1 16,-11 1-2-16,-24-2-1 16,-2 9 1-16,-17-1-1 15,-2 2-1-15,3 8 1 16,-4 1-3-16,14 3 2 16,7 0 0-16,17-1 1 15,9-1-1-15,13-1 1 16,7-2 0-16,12-6 0 15,10-1 0-15,10-4 0 16,7-1 0-16,5-3 1 16,0 0 1-16,0-4 1 15,-1 0 0-15,-2 5-2 16,-3 3 0-16,-4 14-3 16,-2 7-1-16,-1 19 0 15,-1 11-1-15,-2 16 2 16,-1 6 1-16,0 18 0 15,2 6 2-15,1 3 0 0,1 2 0 16,4-16 2-16,2-8 0 16,3-10 0-16,3-6 0 15,2-15 0-15,4-9 0 16,3-15 2-16,-7-12 2 16,-1-11 17-16,-2-5 11 15,-1-13 9-15,8-3 2 16,8-2-16-16,-3-7-11 0,6 4-13 15,2 4-3-15,3 3-5 16,14 10-1-16,19 7-1 16,5-1 1-16,37 3 2 15,1-5 0-15,9-4 2 16,1 4 0-16,-26-5-3 16,-2 0-2-16,-23-8 0 15,-11 2 1-15,-26-3 6 16,-18-3 6-16,-19 6 7 15,-10-7 2-15,-5 0 1 16,-3-2-1-16,0-1-3 16,2 1-1-16,7-3 0 15,4-2 2-15,11-7 2 16,2-8 0-16,5-11-3 16,-4-11 0-16,-6-31-3 15,-4-15 0-15,-11-22-3 16,-4-9-1-16,-3-15-5 15,-3 0-5-15,10 11-12 0,4 13 0 16,1 55-50-16,3 33-53 16,-6 68-129-16,-4 38 146 15</inkml:trace>
  <inkml:trace contextRef="#ctx0" brushRef="#br0" timeOffset="35740.05">22641 3645 943 0,'-9'-22'384'0,"-4"-3"-200"0,0 1-1 16,-8 5-11-16,-6 4-51 15,-10 15-98-15,-4 11-27 16,-4 22-11-16,1 7 6 16,8 16 7-16,6 6 2 15,15-5 1-15,9-3-1 16,27-18 2-16,9-20-1 15,29-8 0-15,10-8 1 16,9-3-1-16,3 2 1 0,-11 0 1 16,-10 6-2-16,-24 7 1 15,-14 9-2-15,-34 7 34 16,-19 6 17-16,-29 12 28 16,-13 1 12-16,-8 11-22 15,4 1-15-15,12-10-24 16,17-1 19-16,25-15 5 15,16-13-32-15</inkml:trace>
  <inkml:trace contextRef="#ctx0" brushRef="#br0" timeOffset="36124.676">23292 4060 1092 0,'-24'-128'470'16,"34"93"-278"-16,-3-4 1 0,-3 7-78 16,-8 2-29-16,-17 15-35 15,-5 16-18-15,-13 25-20 16,-4 21-6-16,-6 25-7 16,2 5 1-16,22 3 2 15,15-9-1-15,34-24-1 16,20-17-1-16,32-39 3 15,10-18 1-15,17-25-35 16,-1-6-94-16,-23-2 84 16</inkml:trace>
  <inkml:trace contextRef="#ctx0" brushRef="#br0" timeOffset="36725.214">23541 3343 1194 0,'-139'80'438'0,"133"-27"-379"16,6 11 3-16,3 14-34 0,6 16-15 15,-1 15-6-15,-1 4 0 16,4-12-1-16,5-10 0 16,1-21 2-16,1-15-1 15,4-13 2-15,-5-15-2 16,2-28 15-16,3-10 5 15,-2-31-5-15,-1-11-10 16,-4-15-58-16,-4-3-30 16,5 10-15-16,1 7 8 0,2 33 34 15,-2 16 40-15,-7 31 57 16,-4 15 23-16,-4 16 45 16,-1 7 11-16,3-3-3 15,4-6-7-15,7-15-15 16,10-12-16-16,19-21-28 15,7-13-5-15,17-23-24 16,-1-10-29-16,-5-11-72 16,-4 1-29-16,-19 7-10 15,-6 7 22-15,-17 14 60 16,-6 6 30-16,-11 11 23 16,-5 4 3-16,-4 6 14 15,0 3-3-15,0 4-10 16,5 0-1-16,2-5-13 15,6-1-4-15,8-5 1 16,2-7 1-16,6-4-12 16,3 0-15-16,1 0-38 15,-1 4-19-15,3 3-37 0,-4 2-16 16,-7 5 11-16,-2 0 14 16,-8 4 48-16,-3-3 32 15,-1 4 22-15,-7-4 5 16,-3-2 57-16,5-1-63 15,-5 1 15-15</inkml:trace>
  <inkml:trace contextRef="#ctx0" brushRef="#br0" timeOffset="37474.154">24185 4051 688 0,'0'0'393'16,"0"0"-108"-16,-1 0-42 0,0 0-103 16,0 0-68-16,0 7-28 15,3-2 7-15,10 2 20 16,44 5 3-16,-26-26-16 16,7-4-9-16,-13-5-22 15,-2-2-5-15,-13-1-3 16,-8-1-7-16,-17 6-15 15,-8 5-9-15,-26 11 8 16,-16 9 11-16,-2 26 20 16,1 9 8-16,12 21-7 15,14-1-7-15,22-2-8 16,21-2 1-16,36-15-3 16,19-10 1-16,30-23 15 15,2-13-9-15,12-23-85 16,0-4-99-16,-13-2 98 15</inkml:trace>
  <inkml:trace contextRef="#ctx0" brushRef="#br0" timeOffset="37806.97">24749 3903 829 0,'-14'-1'495'16,"-11"4"-45"-16,-2 3-239 15,-6 6-65-15,-1 6-56 16,-3 9-16-16,-4 6-20 15,7 11-34-15,7 4-10 0,18 2-9 16,13-2-3-16,25-9-3 16,9-12 2-16,20-25 3 15,6-5 4-15,-2-22-7 16,-3-7-6-16,-24-5-4 16,-14-7 0-16,-23-6 9 15,-11 4 4-15,-14-16 0 16,-4-2 0-16,-8-14 11 15,-2-8 7-15,-2 1 0 16,7 3 1-16,13 22-10 16,6 16-15-16,14 36-12 15,5 16-4-15,16 32 23 16,5 10-9-16,16 14-85 16,5 16-243-16,2 8 213 15</inkml:trace>
  <inkml:trace contextRef="#ctx0" brushRef="#br0" timeOffset="38208.222">24894 4065 1028 0,'-1'0'494'0,"0"-1"-262"16,0 0-66-16,-1 1-71 15,-1 11-70-15,2 18 1 0,7 38-12 16,11-29-1-16,14-10 2 16,4-5 2-16,11-17 3 15,-2-6 2-15,-5-17 3 16,-5-5 2-16,-8-5 2 16,-9-8-1-16,-11-2-5 15,-6-5-4-15,-9-4-6 16,0 0-4-16,-3 11-12 15,2 10 2-15,3 20-5 16,5 13 0-16,7 16 9 16,2 4-3-16,12 3 5 15,4 1 1-15,6-6 2 16,6-4 3-16,-6-11-26 16,2-6-41-16,-1-10-165 15,0-5-356-15,1-4 380 16</inkml:trace>
  <inkml:trace contextRef="#ctx0" brushRef="#br0" timeOffset="38405.581">25399 3114 1043 0,'-9'15'461'0,"11"21"-248"15,7 32-66-15,1 17-12 16,6 27-44-16,-2 4-17 15,-3 14-31-15,-2-1-9 0,-5-14 4 16,0-7 40-16,7-26-68 16,1-13 13-16</inkml:trace>
  <inkml:trace contextRef="#ctx0" brushRef="#br0" timeOffset="38706.63">25537 4142 783 0,'65'-35'352'0,"-26"24"-213"16,7-4 4-16,3-6-100 16,-4 0-37-16,1-3-53 15,-9-6-14-15,-12 3-6 16,-11-7 10-16,-30 1 50 15,-13 4 55-15,-11 13 112 16,-8 10 39-16,0 27 25 0,5 14-37 16,2 16-81-16,16 9-33 15,22-2-34-15,8-2-8 16,30-12-16-16,9-9-4 16,11-17-42-16,10-10 220 15,1-18-154-15</inkml:trace>
  <inkml:trace contextRef="#ctx0" brushRef="#br0" timeOffset="38974.664">26096 3878 1013 0,'-6'59'447'0,"1"-3"-259"15,5 0 13-15,7-9-85 16,-1-8-32-16,4-10-21 15,1-7 1-15,-2-12 37 16,0-8 21-16,-7-12-3 16,0-9-17-16,-2-15-51 15,0-5-27-15,4-17-25 16,0-12-27-16,13-9-54 16,2-2-17-16,25 22 1 15,8 17 17-15,14 43 47 16,13 18-8-16,-3 21 42 0,6 12-3 15</inkml:trace>
  <inkml:trace contextRef="#ctx1" brushRef="#br0">30793 15848 0</inkml:trace>
  <inkml:trace contextRef="#ctx0" brushRef="#br0" timeOffset="40407.204">23894 4792 813 0,'-55'-61'428'0,"58"36"-147"15,1 7-29-15,4 11-127 16,-4 7-51-16,-4 16-50 16,1 15-16-16,5 21-9 15,10 14-1-15,6 22 0 16,3 6 2-16,6 19 9 15,-7-1-2-15,1 0-41 16,-1-8-32-16,-7-24-112 16,-4-12-93-16,-9-19 173 15</inkml:trace>
  <inkml:trace contextRef="#ctx0" brushRef="#br0" timeOffset="40673.542">23566 4941 1062 0,'-33'-63'464'16,"29"17"-197"-16,17 3-168 15,38 12 9-15,17 2-37 16,25 15-22-16,11 8 2 16,4 18-27-16,-2 16-1 15,-22 15-10-15,-22 7-9 0,-31 8 0 16,-18 0 1-16,-42 0 7 15,-19 4 3-15,-39 4 4 16,-13-7-1-16,1-11 2 16,3-8 8-16,27-27 6 15,11-6 407-15,38-17-324 16</inkml:trace>
  <inkml:trace contextRef="#ctx0" brushRef="#br0" timeOffset="41027.678">24454 5412 762 0,'-45'31'480'0,"2"-4"-119"15,8-11-10-15,2-5-40 16,16-12-102-16,2-10-37 16,15-13-87-16,4-9-33 15,11-15-41-15,6-9-7 0,13-13-23 16,6 6-17-16,9 16-43 15,2 14-22-15,-8 32-29 16,-7 9-11-16,-12 25-116 16,-4 7 166-16</inkml:trace>
  <inkml:trace contextRef="#ctx0" brushRef="#br0" timeOffset="41192.234">24854 5248 1061 0,'-18'-8'433'0,"5"19"-294"15,-5 9-13-15,-5 1-106 16,8 6-1-16,9-2 10 16,4-6-58-16,12-6 28 15</inkml:trace>
  <inkml:trace contextRef="#ctx0" brushRef="#br0" timeOffset="41357.539">24759 4986 944 0,'-21'-28'519'0,"8"13"-147"16,14 17-217-16,8 8-56 16,20 19-89-16,-1 1 3 0,24 5-52 15,9-5-49-15,9-9 55 16</inkml:trace>
  <inkml:trace contextRef="#ctx0" brushRef="#br0" timeOffset="41629.332">25261 5113 1380 0,'-138'12'572'16,"83"8"-397"-16,20 14-33 15,12 9-84-15,25 4-42 16,16-2-8-16,33-10-5 15,8-14 1-15,21-15 5 16,10-9-21-16,-9-12-54 16,-3-4-15-16,-30-10-1 15,-21-3 26-15,-33-7 61 16,-24 6 23-16,-32 3 50 16,-7 0 25-16,-13 5 26 15,2 1-1-15,18 12-48 16,8 8-34-16,32 12-49 0,20 5-11 15,30 5-3-15,15 0-17 16,27-2 28-16</inkml:trace>
  <inkml:trace contextRef="#ctx0" brushRef="#br0" timeOffset="41927.938">25545 5165 407 0,'38'75'315'0,"-29"-53"-2"0,5-3-23 15,-2-2-58-15,-5-12-1 16,0-1 12-16,-8-8-15 16,-5-12-11-16,-5-2-52 15,-2-6-38-15,0-9-52 16,3 1-22-16,6-4-27 15,3-4-13-15,8 3-14 16,8 3-18-16,9 18-20 16,5 11-10-16,4 21-31 15,-3 8-27-15,1 12-87 16,4 3 31-16,9-7 85 16</inkml:trace>
  <inkml:trace contextRef="#ctx0" brushRef="#br0" timeOffset="42088.989">26054 5088 1187 0,'-8'-10'527'16,"-1"12"-313"-16,3 7 10 16,4 7-167-16,0 6-16 15,4 0-3-15,5-1 24 0,6-6-239 16,2-10 151-16</inkml:trace>
  <inkml:trace contextRef="#ctx0" brushRef="#br0" timeOffset="42424.698">25919 4831 1176 0,'-23'15'566'16,"8"-12"-201"-16,23 13-257 15,9-4-51-15,10-5-49 16,7 5 4-16,4-13 9 16,2-2-5-16,-3-3-68 15,-3 2-45-15,-12-1-79 16,-4-2-15-16,-9 2 60 16,-2 0 41-16,-7 6 67 15,-4 6 26-15,1 3 32 0,3 2 19 16,6-2 29-16,8 1 2 15,4-5 13-15,5-1-5 16,19-5-8-16,11-6-11 16,8-9-9-16,6-2-2 15,-8-3 360-15,-9-5-301 16</inkml:trace>
  <inkml:trace contextRef="#ctx0" brushRef="#br0" timeOffset="42592.932">26327 4407 1345 0,'-24'23'537'0,"22"14"-400"15,11 10 37-15,8 20-98 16,12 13-4-16,-3 12-17 16,-3-1-6-16,-1-4-1 15,-3-7 4-15,0-11 353 16,1 2-289-16</inkml:trace>
  <inkml:trace contextRef="#ctx0" brushRef="#br0" timeOffset="42759.986">26534 5144 749 0,'89'30'415'15,"-85"-7"-20"-15,4-1-278 16,4-7-66-16</inkml:trace>
  <inkml:trace contextRef="#ctx0" brushRef="#br0" timeOffset="42898.763">26473 4643 1041 0,'-5'-1'463'0,"16"19"-196"16,6 7-203-16,17 17-17 16,5 7 15-16,7 1-512 15,11 4 352-15</inkml:trace>
  <inkml:trace contextRef="#ctx0" brushRef="#br0" timeOffset="43062.342">26843 4985 1265 0,'45'21'507'0,"-12"-30"-357"16,3-3-19-16,4-9-84 16,1-1-47-16,-5-4-418 0,0 2 312 15</inkml:trace>
  <inkml:trace contextRef="#ctx0" brushRef="#br0" timeOffset="43191.774">26916 4828 1200 0,'-62'38'516'16,"16"9"-300"-16,14 5-55 15,31 3-114-15,18 0-17 16,27-5-4-16,10-7 3 16,14-17-43-16,-3-16-264 0,20-22 197 15</inkml:trace>
  <inkml:trace contextRef="#ctx0" brushRef="#br0" timeOffset="43383.85">27490 4660 1273 0,'-30'-12'488'0,"-7"48"-394"16,6 3 6-16,11 10-80 15,7-9-13-15,17-6 1 32,12-1-23-32,19-18-106 0,10-2-102 0,6-8 128 15</inkml:trace>
  <inkml:trace contextRef="#ctx0" brushRef="#br0" timeOffset="43528.196">27660 4905 437 0,'20'2'410'0,"-24"-1"124"0,-7 5-56 15,-23 0-86-15,-10-1-70 16,-11 12-89-16,-10 3-53 15,-1 6-93-15,11 8-24 16,28-2 14-16,23-1 166 16,33-4-164-16</inkml:trace>
  <inkml:trace contextRef="#ctx0" brushRef="#br0" timeOffset="44577.902">26985 5108 859 0,'-83'-51'388'16,"73"50"-200"-16,4 2-37 16,4 4-110-16,6 0-4 15,6 2-7-15,2-2 13 0,7-4 28 16,-1 1 11-16,2-6 13 16,1-5-12-16,5-8-27 15,0-4-14-15,-1-3-20 16,0-6-5-16,-1 3-4 15,-4-4 1-15,-13-2-3 16,-8 6-3-16,-25 1-16 16,-14 7 5-16,-18 19 16 15,-12 9 13-15,-8 19 26 16,4 15-6-16,25 9-20 16,14 3-10-16,38 5 295 15,34-10-234-15</inkml:trace>
  <inkml:trace contextRef="#ctx0" brushRef="#br0" timeOffset="46504.557">24339 5443 170 0,'-5'-16'102'0,"8"1"-28"16,1-2-6-16,5-8-67 15,-5 8-37-15,4 8-15 16,3 3 16-16,-15 8 93 15,0 2 46-15,-9-1 44 16,-5 3-9-16,5 6-53 16,1-1-25-16,0-2-54 0</inkml:trace>
  <inkml:trace contextRef="#ctx0" brushRef="#br0" timeOffset="46929.632">24225 5376 206 0,'-21'-18'143'0,"28"9"-43"0,-1-2 4 16,-1 3-9-16,-1-2-13 16,0 4 14-16,-3-1 31 15,-3-3 5-15,-1 0 7 16,-1-5 6-16,-3 2 7 15,6 2 1-15,-2 1-9 16,-3 0-10-16,3 0-32 16,1 0-9-16,0 1-31 15,2 2-13-15,0 0-16 16,-3 3-9-16,1 2-1 16,0 1 3-16,1 0 11 15,0 0 5-15,0 1-1 16,0 0-5-16,-1 0-12 15,1 1-11-15,-1 26-4 16,3 38-5-16,8-17-1 16,2 5 0-16,3 1 4 0,-1-1 0 15,1-3 1-15,-5-7 5 16,-2-8 180-16,2-6-76 16,-6-16-41-16</inkml:trace>
  <inkml:trace contextRef="#ctx0" brushRef="#br0" timeOffset="52538.166">12278 3944 499 0,'-95'-77'275'16,"76"59"-47"-16,-2-7 8 16,2 4-33-16,-2-2-23 15,4-2-52-15,5 5-24 16,6 3-53-16,3 5-22 16,8 10-27-16,5 6-5 15,7 13-7-15,3 4 2 16,7 17 3-16,2 2 0 0,7 12 3 15,8 6 1-15,4 2-1 16,0 4 1-16,4 5 1 16,-5-4 1-16,0-9 4 15,0 3 28-15,-10-29-130 16,0-4 81-16</inkml:trace>
  <inkml:trace contextRef="#ctx0" brushRef="#br0" timeOffset="52770.882">12335 4317 1042 0,'18'-13'419'15,"-1"-3"-316"-15,16-15 6 0,-4-6-2 16,7-15-53-16,6-8-13 15,-3-16-15-15,0-5 6 16,-3-12-87-16,-3-1-72 16,-9 12 78-16</inkml:trace>
  <inkml:trace contextRef="#ctx0" brushRef="#br0" timeOffset="52971.83">12274 3184 1069 0,'-10'-8'457'0,"-2"-4"-280"15,10 6-11-15,13 11-61 16,13 17-58-16,22 39-49 16,11 20 1-16,23 31 4 15,7 4 2-15,20-10 23 16,4-12-36-16,5-33 11 15</inkml:trace>
  <inkml:trace contextRef="#ctx0" brushRef="#br0" timeOffset="53622.282">12893 3443 490 0,'-6'-24'267'0,"1"10"-59"16,0 4-41-16,6 11-75 15,9 16-35-15,10 12-47 0,7 6 2 16,8 10 2-16,-2-4-4 15,8-7 7-15,-7-10-4 16,-3-17-6-16</inkml:trace>
  <inkml:trace contextRef="#ctx0" brushRef="#br0" timeOffset="53773.248">12599 3244 925 0,'-3'-11'320'0,"16"-4"-289"16,10 7-10-16,17 8-129 15,3 4 86-15</inkml:trace>
  <inkml:trace contextRef="#ctx0" brushRef="#br0" timeOffset="54228.696">13062 3147 643 0,'-11'-48'264'0,"-26"55"-191"16,8 12-7-16,10 19 6 16,7 10-19-16,17 8-1 0,6 1 3 15,20-17-14-15,6-14-18 16,9-35 0-16,7-14 7 15,-3-26 9-15,-3-9 4 16,-10 4-2-16,-14-2-5 16,-19 16-9-16,-10 10-7 15,-21 14-22-15,-2 12-9 16,-2 11-9-16,5 7-5 16,17 15 4-16,9 2 5 15,19 19 8-15,14 6 8 16,14 5 5-16,5 0 0 15,4-1 1-15,-5-4 0 0,-14-2 0 16,-8 0 1-16,-24-3 42 16,-7 4 12-16,-22 0 9 15,-2-2 4-15,-11-4-38 16,-2-10-9-16,-4-15-1 16,-4-8-10-16,1-24-22 15,0-17-21-15,11-38-79 16,5-20-174-16,10-28 188 15</inkml:trace>
  <inkml:trace contextRef="#ctx0" brushRef="#br0" timeOffset="54588.26">12796 2536 771 0,'-9'-13'350'0,"9"-1"-192"15,22 12-78-15,6 3-26 16,20 21-49-16,8 14-4 16,6 19 1-16,9 10 0 15,5 13 1-15,2-1 0 16,-3-3 0-16,-7-14 0 16,-20-21 0-16,-9-7 0 0,-20-14 24 15,-6-4 38 1,-13-9 58-16,-8-5 8 0,-12-12-16 15,-1-11-38-15,-8-22-60 16,4-4-8-16,6-9-13 16,3 3-3-16,21 19-10 15,4 8-7-15,17 21-3 16,8 7 2-16,8 12 11 16,4 2 7-16,3-5 11 15,3-5 115-15,-6-16-88 16</inkml:trace>
  <inkml:trace contextRef="#ctx0" brushRef="#br0" timeOffset="55006.308">13486 1831 495 0,'-2'-10'195'0,"5"12"-162"15,5 14-1-15,14 22-33 31,4 11-5-31,19 18 8 0,14 7 3 0,18 6 10 16,6-2 10-16,1-11-8 16,-7-12-37-16,-20-17 16 15</inkml:trace>
  <inkml:trace contextRef="#ctx0" brushRef="#br0" timeOffset="55291.022">13073 1816 1199 0,'13'-39'470'0,"21"-2"-355"16,9 2-21-16,13 11-69 15,6 2-17-15,13 0-6 16,4 1-1-16,2 2 2 15,1 11 1-15,-20 16 0 16,-12 15-3-16,-27 32-1 16,-21 19-1-16,-30 33 0 15,-12 11 2-15,-5 3 33 16,5-9-30-16,23-27 4 16</inkml:trace>
  <inkml:trace contextRef="#ctx0" brushRef="#br0" timeOffset="55726.143">14220 2110 1663 0,'16'-56'682'0,"-35"40"-473"15,7 0-20-15,7 11-97 16,-1 3-1-16,0 14-652 15,-9 17 435-15</inkml:trace>
  <inkml:trace contextRef="#ctx0" brushRef="#br0" timeOffset="56572.286">11840 12257 1177 0,'-4'-18'421'0,"0"-13"-341"0,0 0-31 0,4 6-4 16,1 7-15-16,9 16-31 16,11 12-3-16,18 33 0 15,12 16 1-15,19 31 2 16,-5 10 1-16,5 7 2 15,-4 0 1-15,-4-17 2 16,-4-13 1-16,-9-27 1 16,-7-17 1-16,-6-27 0 15,1-10 1-15,-6-32 6 16,-1-12 2-16,-6-28 8 16,-3-11 20-16,-4-8-3 15,-3 2-22-15</inkml:trace>
  <inkml:trace contextRef="#ctx0" brushRef="#br0" timeOffset="56907.227">12433 11839 1137 0,'-23'-8'410'0,"8"12"-348"16,14 25-31-16,15 16-7 15,13 31-9-15,9 8-4 16,17-3-2-16,-9-14-2 16,6-33-2-16,-4-18-3 15,-7-36 7-15,-3-18 2 16,-13-34 11-16,-6-11-4 0,-22-10-28 16,-6 8-16-16,-18 24-20 15,-11 17 10-15,-12 31 21 16,-9 12 11-16,7 29 16 15,2 6 7-15,28 19 4 16,19 5 1-16,21-8-12 16,24-2-8-16,13-30-20 15,10-18-19-15,12-35 23 16</inkml:trace>
  <inkml:trace contextRef="#ctx0" brushRef="#br0" timeOffset="57307.42">12604 11557 1037 0,'-29'16'455'15,"13"-6"-281"-15,22-5-94 0,12 0-27 16,15-4-62-16,7 0 5 16,6-3 3-16,2-4 1 15,-2-4 2-15,-3 2 1 16,-14-1 3-16,-1 0 2 15,-11 7 2-15,-2 0 3 16,-2 1 0-16,-8 2-3 16,0 0-4-16,2-1-5 15,1-1-2-15,8-1-1 0,6-5-2 16,-3 0 1-16,3-6 0 16,-4 0 1-16,-6-6 11 15,-3-1 16-15,-11-8 24 16,-8-6 9-16,-11-4-1 15,-6-1-11-15,-3-1-19 16,-5-5-6-16,-3-4-7 16,2-6-3-16,-8 1-3 15,15 9-1-15,10 12-27 16,12 12-24-16,30 20-21 16,11 9-31-16,24 16 62 15</inkml:trace>
  <inkml:trace contextRef="#ctx0" brushRef="#br0" timeOffset="58441.096">12997 11546 686 0,'-44'47'335'16,"34"-32"-146"-16,13-8-97 15,2-3-15-15,-1-5-58 16,5-3 2-16,-9-9 55 15,2 0 22-15,-5-10 28 16,-7-2-3-16,-9-4-31 16,-5 0-17-16,-10 1-26 15,-3 1-10-15,-1 8-18 16,0 2-3-16,16 18-57 16,17 21-52-16,40 29 57 15</inkml:trace>
  <inkml:trace contextRef="#ctx0" brushRef="#br0" timeOffset="59259.346">12480 10157 666 0,'-35'-17'370'0,"15"3"-84"16,6 4-52-16,11 11-115 16,10 6-65-16,21 23-69 15,13 9-6-15,29 21 14 16,11 6 2-16,27 3 5 15,3-1 2-15,-2-8 9 16,-11-5-11-16,-27-7-85 16,-17-5-86-16,-30-6 100 15</inkml:trace>
  <inkml:trace contextRef="#ctx0" brushRef="#br0" timeOffset="59495.284">12013 10255 944 0,'-25'-68'409'16,"36"7"-193"-16,21 3-78 15,17 8-47-15,16 4-36 0,19 24-50 16,0 10-3-16,9 21 0 16,-9 14 2-16,-21 24 5 15,-6 12 2-15,-20 20 2 16,-7 5 0-16,-13 4 17 15,-10-7 4-15,-6-17-20 16</inkml:trace>
  <inkml:trace contextRef="#ctx0" brushRef="#br0" timeOffset="59700.646">13276 10370 1275 0,'-18'-36'501'16,"30"28"-353"-16,10 7-36 15,10 19-542-15,17 19 331 16</inkml:trace>
  <inkml:trace contextRef="#ctx0" brushRef="#br0" timeOffset="65733.672">14907 3878 375 0,'-44'-73'188'0,"44"78"-68"0,3 1-25 16,3 11-54-16,1 6-4 15,0 14-8-15,-1 7-3 16,-3 8-3-16,-2 6-6 16,-12 4-8-16,0 8 10 15,-8 11 19-15,-2 7 8 16,2-1 13-16,0-1-7 16,0-16-18-16,11-11-6 15,5-11-15-15,1-10 0 0,16-10 8 16,0-3 3-16,6-16 13 15,6-6 4-15,3-9-6 16,2-9-1-16,10 2-12 16,-3-1-9-16,3 6-10 15,-1 4-3-15,4 5-7 16,0 4 1-16,1 1 0 16,2 7 0-16,4 0 4 15,6 4 2-15,0-1 3 16,-8-1 2-16,-18-4 3 15,-9-2-1-15,-14-6 7 16,-2-3 20-16,-5-7 21 16,-3-4 6-16,-2-9-4 15,-3-2-18-15,1-6-24 16,3-3-6-16,2-2-5 16,0 4-2-16,1 3-5 15,1 6-2-15,5 9-3 16,-1 0 1-16,3 4 2 15,0 3 1-15,-2 0 4 16,0 1 2-16,-4 0 1 0,-1-1 1 16,-4-1 3-16,2 4 0 15,-1 0 1-15,1 0 0 16,0 0-2-16,0-9-2 16,0-4-1-16,2-27-1 15,-1 29 2-15,-2 2 13 16,-3 6 104-16,-1-2-87 0</inkml:trace>
  <inkml:trace contextRef="#ctx0" brushRef="#br0" timeOffset="66353.402">14975 3745 537 0,'-24'-17'263'16,"10"4"-103"-16,3 4 1 15,4 4-31-15,5 3-33 16,2 5-42-16,4 2-29 16,-4-5-34-16,2 0 1 15,21 7 7-15,28 34 4 0,-18-32 8 16,4-3 4-16,12-12 10 15,9-6 6-15,12-11 6 16,5-7-1-16,0-8-5 16,-3-3-4-16,-12 2-7 15,-10 7 0-15,-17 6 2 16,-7 7 3-16,-18 11 3 16,-8 0-3-16,-11 15-12 15,-5 5-7-15,-5 8-15 16,3 8-4-16,5 4-3 15,3 4 1-15,11 7-1 16,5 6 2-16,7 13 6 16,2 10 0-16,4 11 7 15,0 2 4-15,-6 8 2 16,-7 1 5-16,-17 3 3 16,-9-4-2-16,-13-9 0 15,-2-8 1-15,11-21 6 16,5-5-16-16,13-25 1 0</inkml:trace>
  <inkml:trace contextRef="#ctx0" brushRef="#br0" timeOffset="67835.864">19148 4387 428 0,'1'-12'230'0,"4"-2"-34"15,1 5-9-15,-2 0-31 16,1 7-51-16,1 9-75 15,-3 8-21-15,-4 17-17 16,-2 5 2-16,-1 16 0 16,0 6 4-16,3 9 1 15,0 5 1-15,1 4 2 16,0 4 0-16,1-5 5 16,0 0 0-16,-9-7 2 0,-1-5 1 15,-3-3-1-15,3-3 0 16,7-18-1-16,-4-6-1 15,2-14 18-15,-5-12 15 16,10-4 21-16,7-6 9 16,6-13-11-16,8 1-14 15,4-9-22-15,-3-2-9 16,8 5-13-16,-2 2-3 16,-1 11-8-16,7 7-4 0,8 10-2 15,5 0 2-15,10 0 3 16,9-1 4-16,5-7 5 15,2-2-1-15,2 0 5 16,-7 0 1-16,-14 0 4 16,-8 7 3-16,-20-1 2 15,-3-2 0-15,-14 2 0 16,-10-8 5-16,2-1 3 16,-5-2 0-16,2 4 0 15,0 0-7-15,0 0-27 16,0-5-5-16,-2 1 7 15</inkml:trace>
  <inkml:trace contextRef="#ctx0" brushRef="#br0" timeOffset="68606.814">19234 4480 447 0,'-14'-21'262'16,"5"1"-67"-16,10 4-19 16,4 0-7-16,9 2-52 15,1 1-26-15,7 5-42 16,3 4-10-16,8 11-25 15,3 5-5-15,9 4-4 16,0 3-1-16,8-11-1 16,5 0 0-16,12-6 1 15,5-9 1-15,12-6 2 16,-2-3 2-16,-7-14 6 16,-2 3 3-16,-22-1 6 0,-7 3 2 15,-20 8 1-15,-13 2-3 16,-17 11-11-16,-11 5-7 15,-10 12-12-15,-2 4-4 16,0 8-3-16,4 6 0 16,7 5 0-16,0 4 0 15,13 11 3-15,-5-1 2 16,10 12 2-16,2 12 1 16,-6 10 2-16,9 9 2 15,-8 3 3-15,0-11 2 0,2-9 2 16,-2-6 1-16,-1-20 3 15,-3-1 1-15,-2-16 7 16,-2-7 3-16,2-10 9 16,-9-8 3-16,-4-8 1 15,-5-8-3-15,-6-6-10 16,3 1-7-16,0 0-6 16,-1-1-4-16,10 7-4 15,4 3-5-15,6 4-7 16,5 2 5-16,6 7 26 15,3-2-272-15,8-21 199 16</inkml:trace>
  <inkml:trace contextRef="#ctx0" brushRef="#br0" timeOffset="74590.674">15055 8587 531 0,'-15'-74'246'0,"11"56"-102"0,2 0-5 16,1 1-7-16,3 0-19 16,0 4-17-16,4 2-1 15,4-4-12-15,-1 7-11 16,-1 1-22-16,0 4-12 16,-4 9-21-16,-3 4-7 15,-2 14-7-15,-3 6-1 16,-4 10 4-16,0 9 0 15,-4 10 2-15,-1 2 0 0,5 6-1 16,0-5-1-16,10-9 2 16,-4-6 2-16,2-15 14 15,0-7 3-15,4-13 29 16,14-8 6-16,16-8-3 16,9-5-1-16,16-4-29 15,4 0-9-15,6 3 49 16,-2 4 414-16,-16 17-347 15</inkml:trace>
  <inkml:trace contextRef="#ctx1" brushRef="#br0" timeOffset="35542.554">28055 16565 0,'0'0'16,"0"0"-16</inkml:trace>
  <inkml:trace contextRef="#ctx0" brushRef="#br0" timeOffset="75568.396">19408 8635 632 0,'-2'-12'351'16,"0"-1"-131"-16,1 1-1 16,2 3 10-16,6 0-84 15,0 1-30-15,3 5-46 16,1-1-25-16,-5 8-27 16,-5 8-9-16,-8 17-8 15,-8 15 0-15,-13 20 1 16,-2-2 2-16,-1-1 6 15,4-5 1-15,15-13 11 0,7-3 2 16,21-16 3-16,14-12 4 16,27-19 9-16,14-9 1 15,17-14-2-15,5-1 10 16,-12 7 403-16,-13 7-332 16</inkml:trace>
  <inkml:trace contextRef="#ctx0" brushRef="#br0" timeOffset="76363.799">17667 10562 465 0,'-3'-15'245'0,"1"3"-100"0,5 2 3 16,3 6 12-16,-3-1-12 15,0 2 4-15,1 1 1 16,-4 1-5-16,0 0-17 16,0 0-9-16,0 0-30 15,0-1-17-15,-1 1-29 16,-1 0-16-16,1 1-23 15,-1 6-7-15,-6 23-10 16,-17 71 0-16,11-32 2 16,4 1 4-16,10-7 4 15,-5-5 3-15,12-13 1 16,-1-8 0-16,4-14 1 16,9-10 8-16,2-14 29 15,12-11 13-15,11-15 14 16,2-3-6-16,2-9-27 15,0 6-13-15,-4 8 46 0,-3 10 318 16,-18 33-275-16</inkml:trace>
  <inkml:trace contextRef="#ctx0" brushRef="#br0" timeOffset="78768.481">17329 6550 376 0,'-43'-44'255'0,"29"31"10"15,-9-3-22-15,7 7-57 16,5-1-19-16,-1 0-15 16,12 10-18-16,2-2-33 15,0 6-12-15,-2-4-36 16,0 0-6-16,6 2-15 16,12 16-8-16,34 40-13 0,-34-24-4 15,11 13-3-15,-4 6-4 16,3 7 3-16,5 0-3 15,-1-8 5-15,3-8 9 16,-1-10-8-16,-5-7-15 16,-1 2 9-16</inkml:trace>
  <inkml:trace contextRef="#ctx0" brushRef="#br0" timeOffset="79035.378">17546 6588 679 0,'21'-88'367'16,"-46"86"-103"-16,-2 3-72 15,6 1 2-15,-6 8-81 16,-2 6-35-16,-15 16-30 15,-10 16-2-15,-7 16 6 16,5 14-1-16,15-4-15 31,7-5-10-15,29-12 52-16,7-17 411 0,47-25-350 0</inkml:trace>
  <inkml:trace contextRef="#ctx0" brushRef="#br0" timeOffset="83022.417">15565 7099 236 0,'-26'87'178'0,"29"-82"27"0,-1-6 7 16,-2-4 9-16,-2-6 8 16,-5-11-18-16,-5-9-48 15,2-7-14-15,-3-15-32 16,-1-10-13-16,-4-24-40 15,-8-15-18-15,-6-29-27 16,-3-17-5-16,4-25-8 16,2-10-3-16,-4-14-3 15,18 13-4-15,2 20-5 16,6 27-2-16,16 51-4 16,-10 17-1-16,0 40-10 15,1 7-11-15,-5 22-4 16,4 14 5-16,-5 8 14 15,6 4 16-15,5 0-11 16,-5-1-34-16,13-3-199 16,5 10 168-16</inkml:trace>
  <inkml:trace contextRef="#ctx0" brushRef="#br0" timeOffset="83486.523">15206 5249 696 0,'-9'-15'321'0,"6"6"-208"16,-4 12-8-16,-3 9-33 15,-8 17-69-15,-7 10-8 0,-8 19-2 16,1 10 1-16,-7 11 6 16,3 8 1-16,5-6 7 15,5-6 0-15,17-27-5 16,10-18-2-16,25-38 3 15,7-28 1-15,21-29 5 16,7-11 1-16,-2-12-5 16,12 3-1-16,7-3-4 15,-1-1 7-15,-3 18 31 16,-10 19-1-16,-24 46-11 16,-8 28 0-16,-17 48-13 15,-3 19 8-15,-1 15 13 16,10 7 4-16,43 1-423 15,20-8 290-15</inkml:trace>
  <inkml:trace contextRef="#ctx1" brushRef="#br0" timeOffset="44408.138">26826 17457 0,'0'0'32,"0"0"-17,-126 151 1,61-80-1,18-25 1,17-21 0,11-11-1,5-6 1</inkml:trace>
  <inkml:trace contextRef="#ctx0" brushRef="#br0" timeOffset="84503.767">19519 7054 89 0,'13'46'110'15,"-19"-30"44"-15,2-4 98 16,-2-8 57-16,7-6-7 16,1-7-33-16,7-13-79 15,7-2-41-15,-10-17-43 0,1-8-20 16,-9-15-28-16,3-12-14 16,-1-17-20-1,-4-9-5-15,-4-18-6 16,-3-9-5-16,-3-10-4 0,3-1-1 15,-1 9-4-15,-6 14-1 16,8 32 1-16,-3 19 1 16,11 33-2-16,1 15-11 0,7 18-15 15,-6 4-4-15,3 11 0 16,7 6 12-16,-1 0 14 16,1 2 5-16,-2-7 4 15,1 0 3-15,-7-9 8 16,-4-5 3-16,-1-2 4 15,-9-2 0-15,-12 1-7 16,-1 3-8-16,-11 9-12 16,-5 10-8-16,-4 19-12 15,-4 13 0-15,-5 21 5 16,-2 9 6-16,16 11 11 16,7-4 3-16,18-21 4 15,17-15-3-15,13-31 5 16,14-19 5-16,18-35 3 15,7-16 3-15,4-30-2 16,0-5-3-16,-6-7-1 16,-6-1 0-16,-13-2-21 15,-4 0-5-15,-6 14-6 0,-10 14-6 16,0 34 10-16,-9 10-1 16,-1 29 2-16,-3 11 3 15,5 27 13-15,4 12 3 16,2 13 3-16,22 6 5 15,16-13 5-15,16-3 0 16,28-15 221-16,1-7-575 16,10-22 309-16</inkml:trace>
  <inkml:trace contextRef="#ctx0" brushRef="#br0" timeOffset="85485.289">13914 7474 631 0,'-58'-15'280'16,"21"11"-148"-16,2-1-18 15,13 4-54-15,2 2-6 16,13-6 8-16,9 2 3 15,10-4 7-15,11 3-8 16,3 3-35-16,4-1-9 0,21 9-20 16,2 3-5-16,21 8 0 15,13 5 1-15,9-5 4 16,19 2 2-16,24-8 0 16,9-3 0-16,39-4-4 15,9-1-3-15,31-3 0 16,18 0 1-16,24-1 4 15,16-5 1-15,29-2 9 16,16-1 7-16,29-3 22 16,3 2 15-16,43-2 7 15,17-1 2-15,16 3-21 16,23 1-13-16,-14 2-16 16,-4 4-5-16,4 1-2 15,-15 1 2-15,-14 3 4 16,-7 3 3-16,-35 4 15 15,-22 2 25-15,-48 3-36 16</inkml:trace>
  <inkml:trace contextRef="#ctx0" brushRef="#br0" timeOffset="100349.477">24152 6122 890 0,'-9'-6'414'0,"-2"-2"-215"16,3 8 4-16,6 5-113 16,2 6-55-16,7 24-52 15,5 10 0-15,5 23 15 16,3 8 2-16,4 10 3 16,-2 2 2-16,-4 6 4 15,0-1 12-15,-2-9-55 16,1-9-57-16,-11-23 59 15</inkml:trace>
  <inkml:trace contextRef="#ctx0" brushRef="#br0" timeOffset="100652.548">23820 5992 1218 0,'-2'-24'476'0,"23"19"-373"0,10 1 5 16,22 13-53-16,10 7-31 16,8 7-13-16,7 6-3 15,-5-3-2-15,2-2 0 16,-3-6 5-16,-4-3 1 16,-13 1 0-16,-17 2-3 15,-32 9-4-15,-24 5 0 16,-39 8 3-16,-10 1 9 15,-19 1 12-15,2-1 0 16,13-5 2-16,7-3 23 0,33-6 19 16,19-4-44-16</inkml:trace>
  <inkml:trace contextRef="#ctx0" brushRef="#br0" timeOffset="101106.401">24538 6625 940 0,'-54'-23'373'15,"61"75"-280"-15,3 6 2 16,1 8-66-16,6 6-8 16,-2-13-3-16,-1-3-2 15,-3-15-1-15,-4-10-3 16,-3-18 40-16,-4-10 30 0,-3-19 16 15,1-12 2-15,0-20-41 16,-1-14-28-16,-1-16-16 16,0-7-1-1,3 2-7-15,5 10-3 0,10 24-1 16,5 14-3-16,10 28 2 16,-1 9 0-16,4 21-2 15,-5 6 1-15,3 6 2 16,-2 3 0-16,2-5 28 15,5-3 28-15,3-16-37 16</inkml:trace>
  <inkml:trace contextRef="#ctx0" brushRef="#br0" timeOffset="101483.637">24914 6829 526 0,'30'-42'241'0,"5"-2"-138"16,-5-3 6-16,-4 0-34 15,-6 8 11-15,-3 1 14 0,-7 8 3 16,-3 4 2-16,-11 4-18 15,-3 8-15-15,-9 5 3 16,-10 3-1-16,-11 15 30 16,-9 8 13-16,-2 13-4 15,3 15-3-15,11 11-42 16,10 1-17-16,14-5-31 16,16-3-7-16,31-21-6 15,19-7 17-15,21-19 166 16,7-13-137-16</inkml:trace>
  <inkml:trace contextRef="#ctx0" brushRef="#br0" timeOffset="101784.584">25141 6730 872 0,'13'10'446'0,"10"-8"-221"15,15-8-15-15,5-8-71 16,0-14-84-16,10-1-16 16,-2-6-13-16,1-3-4 15,-6 4-19-15,-15 0-21 16,-16 3-34-16,-14 7-9 16,-21 10 1-16,-14 9 27 15,-22 20 54-15,-2 8 35 16,-6 17 47-16,8 10 1 0,16 13-19 15,9-2-30-15,25-8-35 16,15-8-9-16,25-24 1 16,15-10 16-16,26-23 28 15,-2-17 399-15,2-15-328 16</inkml:trace>
  <inkml:trace contextRef="#ctx0" brushRef="#br0" timeOffset="102351.637">25684 6376 813 0,'-7'28'436'0,"0"9"-65"15,7 7-219-15,0 0-45 16,6 0-43-16,5-3-30 16,4-4-5-16,7-5-11 15,-10-6-1-15,-1-12 5 16,-10-6 6-16,-9-8 8 0,6-2-2 15,-14-3-7-15,0-7-6 16,1-14-11-16,-4-4-1 16,14-12-7-16,4 2-5 15,11 8-12-15,4 9-8 16,8 13-4-16,1 10 0 16,-4 10 9-16,12 7 4 15,-9 3 11-15,7-1 3 16,4-4 5-16,-6-5 2 0,4-8 5 15,-6-3 3-15,-7-8 5 16,-4-6 1-16,-6-5-9 16,0-6-5-16,2-7-17 15,2 1-16-15,4 2-15 16,4 2-4-16,-4 11-1 16,0 6 6-16,-2 13 31 15,-4 11 17-15,-4 11 30 16,4 5 15-16,-7 1-6 15,4-5-11-15,-1-10-12 16,0-3-2-16,9-12 3 16,-1-2-13-16,7-8-79 15,-4-7-43-15,-1-2-74 16,-9-3-52-16,-1-4-113 16,4 4-7-16,-7 1 61 15,3 1 72-15,-4 16 243 16,-2 7 66-16,6 19 17 0,2 3-5 15,8 11-74-15</inkml:trace>
  <inkml:trace contextRef="#ctx0" brushRef="#br0" timeOffset="102820.501">26379 6321 857 0,'18'27'375'0,"12"27"-208"16,-3 14 26-16,-5 30-32 16,-8 7-42-16,-8 3-52 15,-4 0-19-15,-5-11-24 16,-2-10-8-16,1-3-15 15,-4-17-2-15,-6-25-6 16,-2-12 18-16,-9-34-5 16,0-10-9-16,3-21-32 15,3-17-19-15,9-28-12 16,5-19 5-16,13-44 24 16,9-23 9-16,16-37 21 15,9 8-2-15,5 53 23 0,-3 36 16 16,-7 76 35-16,-3 27 14 15,-9 33-16-15,-2 20-13 16,-19 27-29-16,-11 5 1 16,-18 3 22-16,-10-4 3 15,-7-12 3-15,-2-2-5 16,6-20 0-16,7-12-15 16,28-29-16-16</inkml:trace>
  <inkml:trace contextRef="#ctx0" brushRef="#br0" timeOffset="103021.572">26419 6114 1287 0,'-34'6'458'0,"33"-2"-415"16,14-5 7-16,30-6-8 15,14-3-8-15,14-6 4 16,9-2-6-16,15 1-11 16,-4-1 1-16,-2 5 3 15,-10 1 7-15,-31 5-18 16</inkml:trace>
  <inkml:trace contextRef="#ctx0" brushRef="#br0" timeOffset="103221.511">26936 5511 1095 0,'-18'44'460'15,"4"52"-308"-15,4 21 59 16,2 16-85-16,-1 13-21 16,1-4-27-16,-1-8-27 0,6-12-10 15,3-16-49 1,7-29 10-16</inkml:trace>
  <inkml:trace contextRef="#ctx0" brushRef="#br0" timeOffset="103386.703">27078 6300 1238 0,'-26'116'539'15,"-11"-67"-354"-15,12-5-40 16,10-8-69-16,15-12-34 16,8-8 68-16,14-11-75 15</inkml:trace>
  <inkml:trace contextRef="#ctx0" brushRef="#br0" timeOffset="103553.28">27098 5816 1320 0,'-6'33'506'0,"10"14"-423"16,7 15 8-16,1 4-43 15,15 5-8-15,2 4 6 16,9-10-28-16</inkml:trace>
  <inkml:trace contextRef="#ctx0" brushRef="#br0" timeOffset="103853.77">27340 6279 1298 0,'-31'-9'535'15,"-2"36"-390"-15,10 17-7 16,7 1-70-16,19 3-49 16,8-2-4-16,23-14-3 15,6-6 4-15,3-18-7 16,7-8-28-16,-12-12-115 15,-3-4-39-15,-15-8 5 16,-10-1 31-16,-19-12 114 16,-9 1 43-16,-13-7 49 15,-7-8 14-15,2 14 26 16,3 1-5-16,16 27-55 16,8 18-23-16,13 18-37 15,11 10-3-15,10 1 6 0,4-3 7 16,12-8 3-16</inkml:trace>
  <inkml:trace contextRef="#ctx0" brushRef="#br0" timeOffset="112403.558">17180 10265 364 0,'-21'-27'183'0,"17"8"-30"0,-5 1 3 15,-6 1 12-15,8 3-5 0,-8 3-19 0,2 3-6 0,0-1-13 16,-6-2-5-16,3-1-19 16,3 4-14-16,-2-2-22 15,2 4-3-15,4-1-10 16,-1-1-4-16,6 1-10 16,1 0-6-16,2 4-16 15,3 1-7-15,6 2-12 16,3 0-3-16,9 0-1 15,7 1 3-15,7 1 3 0,0 0 1 16,11 3-2-16,9 0-1 16,17 1-2-16,16-1 1 15,6-4 0-15,4 0 0 16,20-5 3-16,10-1 0 16,16-11 1-16,20 0 2 15,9-6 0-15,5 0 0 16,17 2 0-16,-14-3 0 15,3 5-1-15,-10 0 0 0,-29 6 0 16,-9 6 0-16,-44 3 1 16,-19 3 1-16,-28 3 0 15,-16-1 1-15,-18 2 0 16,-6 3 0-16,-12-2 1 16,-3 2 0-16,-7 0 3 15,4-2-1-15,3-3 1 16,2-1 2-16,4-3-1 15,-3-1 0-15,4-1-1 16,-2 2-3-16,2-3-3 16,3 1 0-16,-4 1-2 15,0 1 0-15,4 1 0 16,0 0 0-16,0 0 0 16,0 1 1-16,-1 0-1 15,1 0-1-15,0 0-1 16,0 0 0-16,0 0 1 15,0 0 1-15,1 0 0 16,0 0-1-16,3 5-4 16,15 13-3-16,28 46-8 0,-28-12 0 15,-3 22-1-15,2 17 3 16,-4 13 8-16,-3 7 2 16,2 8 4-16,-3-3 1 15,3-1 2-15,-1-8 0 16,-2-7-1-16,2-4 0 15,-4-11-1-15,3-8 0 16,-3-21 1-16,-1-8 1 16,1-9 1-16,-4-7 2 0,-2-7 2 15,-1-6 1-15,-1-7 1 16,-2-4 1-16,-3 1-3 16,-1-5 1-16,-4 2 0 15,1-2 0-15,-3-4 2 16,0 0 1-16,-4-6 0 15,-5-1-3-15,-4-4-1 16,-4-1-2-16,-8-2-8 16,-2-1-4-16,-16-1-14 15,-11 2-6-15,-28 6-4 16,-20-4-2-16,-31 11-7 16,-18 4 4-16,-24 3 10 15,-15 8 0-15,-10 1 38 16,-3 2 12-16,-1 0 9 15,10 1 9-15,5 0-14 0,21 0-9 16,37-3-3-16,22-5-2 16,57-10 14-16,25-9 17 15,65-12-29-15</inkml:trace>
  <inkml:trace contextRef="#ctx0" brushRef="#br0" timeOffset="113581.324">17087 10326 435 0,'-15'-122'142'0,"35"111"-149"32,-1-4-1-32,-6 12 1 0,-6 0 16 0,-6-2 65 15,-5 8 28-15,1 5 49 0,1 4-1 16,-2 13-51-16,0-2-25 15,-2 9-47-15,2 6-14 16,4 11 2-16,3 12 8 16,1 30-1-16,7 17 5 15,4 22-6-15,0 14-5 16,2 1 12-16,2-3 12 16,8-19 102-16,11-15-97 15</inkml:trace>
  <inkml:trace contextRef="#ctx0" brushRef="#br0" timeOffset="134183.761">27806 6177 334 0,'-6'-9'226'16,"-3"-9"0"-16,-5-25-20 0,16 32-66 15,-2 0-32-15,1 5-16 16,-4-1 1-16,3 5 17 16,-4 1 0-16,2 5-40 15,2-4-27-15,0 3-46 16,6 25-10-16,5 61 7 15,-12-25 3-15,1 3 3 16,2-5 4-16,2-16 2 16,3-8 0-16,0-21-6 15,1-10 16-15,5-14 56 16,1-17 15-16,0-17 18 16,-1-9-13-16,-1-14-54 15,-2 0-16-15,1 3-12 16,0 1-3-16,-4 17-5 15,1 12-16-15,1 31-13 16,-1 19-2-16,6 35 4 0,2 12 18 16,3 14 14-16,4 2 1 15,7-18 10-15,10-12 117 16,30-18-99-16</inkml:trace>
  <inkml:trace contextRef="#ctx1" brushRef="#br0" timeOffset="120116.023">27617 17219 0,'0'0'15,"0"0"1,0 0 0,0 0-1,0 0 1,0 0 0,0 0-1,-16 120 1,2-65-1,3-8 1,0-12 0,0-7-16,-2-1 15,-4 3 1,-2 3 0,3-3-1,-4-3 1,1-2-1,3-3 1,-1-6 0,4-2-1,-4 0 1,4-3 0,2-3-1,2-5 1,4-1-1,0-2 1,-1 0 0,6 0-1,0 0 1,0 0 0,0 0-1,-41-22 1,33 14-1</inkml:trace>
  <inkml:trace contextRef="#ctx0" brushRef="#br0" timeOffset="161177.45">18219 5878 1028 0,'43'-3'333'16,"-41"-7"-348"-16,-2-3-10 15,-3 2 8-15,-5-1 27 16,-2-5 28-16,1-3 26 15,-2-3 10-15,-5-7-1 16,2 0-13-16,-6-6-26 16,-3-2-16-16,-5 1-22 15,-14 0-7-15,-16 2-2 16,-6 4 5-16,-21 3 10 16,-1 3 4-16,-2 5-2 15,-5 2-4-15,-6 15-2 16,-9 0-1-16,-1 13 6 0,0 5 2 15,4 9 3-15,2 11 3 16,1 19 11-16,5 10 9 16,14 29 6-16,15 17-3 15,15 26-20-15,10 11-11 16,15 24-4-16,10 8 1 16,19 13 2-16,15 0 2 15,26 4-1-15,7-8-2 16,28-21 3-16,15-10 2 0,26-45 5 15,12-19 2-15,27-40 8 16,8-30 5-16,27-46 22 16,12-32 3-16,10-56 0 15,-3-20-3-15,-19-47-18 16,-16-21 0-16,-40-43-28 16,-28-19-12-16,-63-16-10 15,-36-1 0-15,-66 35 27 16,-25 26 18-16,-56 64 56 15,-21 42 13-15,-35 76 23 16,-25 33 5-16,7 64-40 16,5 26-20-16,41 50-4 15,30 16 146-15,54 3-149 16</inkml:trace>
  <inkml:trace contextRef="#ctx1" brushRef="#br0" timeOffset="122162.121">27992 17246 0,'0'0'0,"0"0"16,0 0-1</inkml:trace>
  <inkml:trace contextRef="#ctx0" brushRef="#br0" timeOffset="162129.037">18306 7330 1140 0,'-16'-12'392'0,"15"0"-372"0,7-3-13 16,11 1 15-16,3-4 13 16,11 1 15-16,3-1 0 15,7 1-23-15,9 3-18 16,13 8-16-16,14 0-1 16,30 6-1-16,21-3-1 15,40-7-2-15,19-1 3 16,36-2 4-16,19 5 5 15,19 15 6-15,-1 9-1 0,-11 27 2 16,-14 17 2-16,-26 21 0 16,-18 15-1-16,-28 31-3 15,-22 10-5-15,-25 27-4 16,-16 19 0-16,-24 12 1 16,-12 13-1-16,-29 14 11 15,-10 6 15-15,-18 4 15 16,-3 9 11-16,5-3 2 15,12 1-2-15,24-4 10 16,23-16-2-16,50-7-4 16,21-20-10-16,69-22-17 15,31-19-4-15,53-39-3 16,28-16 0-16,25-35-4 16,6-7-2-16,-19-8 2 15,-15 3-1-15,-63 15-36 16,-44 8-3-16,-81 28-26 0,-57 14-15 15,-71 26 22-15,-29 11 108 16,-41 4-52-16</inkml:trace>
  <inkml:trace contextRef="#ctx0" brushRef="#br0" timeOffset="163398.28">24986 12187 1080 0,'-15'-16'434'0,"8"2"-311"15,4 2-16-15,3 8-54 0,4 6-32 16,9 16-21-16,8 10-6 15,9 26-2-15,5 7 0 16,9 24 7-16,2 7 2 16,4-3 2-16,1 0 1 31,-2-17-1-31,-3-8-1 0,2-17 1 0,-5-10 2 16,-10-15 16-16,-2-10 26 0,-11-18 52 15,-4-12 15 1,0-19 2-16,1-12-22 0,0-27-46 15,4-9-16-15,4-23-17 16,2 4-5-16,2 21-3 16,2 20-4-16,-6 47-33 15,6 26 24-15</inkml:trace>
  <inkml:trace contextRef="#ctx0" brushRef="#br0" timeOffset="164148.508">24975 13862 1013 0,'-7'-24'386'0,"16"0"-257"15,3-3-17-15,3 2 24 16,-1 1 11-16,-8 16-30 16,-1 4-15-16,-5 21-57 15,-2 20-24-15,-3 37-17 0,-5 29 2 16,-3 36 1-16,-1 8 0 15,1 3 0-15,3-9 1 16,5-26 2-16,5-16-3 16,5-28-69-16,2-17 177 15,9-29-106-15</inkml:trace>
  <inkml:trace contextRef="#ctx0" brushRef="#br0" timeOffset="164327.289">24917 14329 1631 0,'0'29'539'0,"17"8"-539"15,9-4 0-15,10-6 17 16,9-6 2-16,16-14-4 16,7-7 0-16,6-13-4 15,6-7-45-15,-3-8 27 16</inkml:trace>
  <inkml:trace contextRef="#ctx0" brushRef="#br0" timeOffset="164560.625">25416 13955 992 0,'-5'7'423'0,"7"-4"-226"15,8 1-62-15,-4-2 21 16,6 8-19-16,0 6-17 15,-5 27-38-15,-4 14-21 16,-5 31-27-16,-7 19-6 16,-2 11-14-16,3-1 8 15,11-13-35-15,8-14-24 16,13-32 25-16</inkml:trace>
  <inkml:trace contextRef="#ctx0" brushRef="#br0" timeOffset="165133.73">25689 14027 861 0,'42'15'365'0,"-25"-38"-202"15,0-8 20-15,2-7-16 16,-5-4-18-16,1 3-28 16,-6 2-11-16,-2 13-23 15,3 8-7-15,-8 16-29 16,-3 10-12-16,-3 22-23 0,-4 13-9 16,-3 29 0-16,1 7-1 15,12 18-1 1,5-3 0-16,10-13-1 0,8-2 0 15,-5-24-2-15,4-8-1 16,-1-13 1-16,-3-12-2 16,-2-15 1-16,-5-8 0 15,-5-19-8-15,1-7-4 16,-1-22-6-16,3-8 2 16,1-6 0-16,4 7-1 15,3 32-18-15,1 18-13 0,3 38 12 16,-3 14 11-16,-1 12 31 15,1 0 16-15,0-14-2 16,8-12-4-16,4-26 4 16,6-13 10-16,9-28 14 15,1-11 5-15,5-19-4 16,-9-8-10-16,-12-4-10 16,-4-8 2-16,-11-16-18 15,0-2-19-15,-6 5-62 16,-3 14-58-16,3 52-119 15,-4 28-364-15,-8 45 415 16</inkml:trace>
  <inkml:trace contextRef="#ctx0" brushRef="#br0" timeOffset="165901.737">24273 13438 1149 0,'13'-14'389'15,"7"5"-360"-15,16 4-51 16,2 2 14-16,9 5 28 16,8 5 14-16,8-1 29 15,4 0 1-15,12-4-14 16,9-3-5-16,29-2-14 16,20-5-5-16,32-4-9 0,12-6 0 15,37-7 8-15,7-6 5 16,16 2 4-16,-1-2-2 15,-24 6-10-15,-99 16-4 16,0 1 87-16,43-2 172 16,-45 26-184-16</inkml:trace>
  <inkml:trace contextRef="#ctx0" brushRef="#br0" timeOffset="166765.384">24349 13743 231 0,'-11'-43'118'16,"5"2"1"-16,14-2 24 16,9 5 52-16,4-1 72 0,2 11-6 15,3 10-105-15,-1 13-57 16,-7 27-87-16,0 15-12 15,-8 29-3-15,-5 12 7 16,-2 21 13-16,-2 17 3 16,-3 19 5-16,1 10-5 15,0 14 5-15,2-7 5 0,6 0 9 16,-1-1 5-16,4-13-10 16,2-4-9-16,1-14-11 15,0-16-4-15,3-17-1 16,-2-9-4-16,2-23 18 15,3-9 1-15,2-23 2 16,3-12 8-16,5-23-8 16,5-11 1-16,9-23-1 15,5-5-6-15,19-2-15 16,4 1-6-16,27 17-7 16,6 6 0-16,27 19 1 15,22 7 4-15,24 12 2 16,14 2 2-16,23-1 0 15,4-4 0-15,13-6 0 16,1-3 1-16,-15 0 4 16,-7-2 0-16,-36-4-8 15,-16 2-7-15,-43-5-3 16,-25 0 0-16,-35-3 17 0,-23-6 15 16,-28-2 14-16,-20-3 5 15,-18 2-1-15,-2 2-9 16,-6 2-5-16,7 7 1 15,2 3 4-15,0 0 3 16,13-4-7-16,5-8-6 16,13-21-6-16,9-8-5 15,8-30-2-15,7-15 0 16,-1-28 0-16,0-29 1 0,-6-40 4 16,-11-16 2-16,-16-12-8 15,-14 18-8-15,-21 54-12 16,-3 39-4-16,-6 71-29 15,-2 37 4-15,11 62-79 16,6 27 76-16</inkml:trace>
  <inkml:trace contextRef="#ctx0" brushRef="#br0" timeOffset="167893.452">23573 13467 1064 0,'-38'-82'372'0,"36"77"-331"15,3 0-26-15,3 1 21 16,2 1 1-16,3 1 13 15,0 5 6-15,1 8-1 16,2 8 0-16,-3 17-9 16,2 15-16-16,0 28-17 15,2 20-3-15,5 49 6 0,1 18 11 16,3 53 27-16,0 19 12 16,4 30 6-16,-1 16-7 15,-8 5-25-15,-1-1-10 16,-3-18-10-16,-6-17-1 15,5-22-16-15,8-16-9 16,1-30-6-16,5-14-11 16,12-40 466-16,1-16-333 15</inkml:trace>
  <inkml:trace contextRef="#ctx0" brushRef="#br0" timeOffset="175543.22">27090 13365 376 0,'-73'-49'252'0,"71"28"23"15,-2-4-42-15,0 3-49 16,-4-2-28-16,-1 11-56 16,-1 9-16-16,0 2-28 15,2 11-21-15,3 3-20 0,1 0-2 16,3 4-2-16,2-5-1 15,0-4 2-15,5-1 4 16,2-7 16-16,1-5 3 16,6-5 1-16,-1 2-6 15,5-3-17-15,6 3-5 16,2-2-8-16,8 3-1 16,22 6-2-16,2-6 0 15,18 7 3-15,3-2 0 0,-10-7 0 16,-7 8 2-16,-12 2 0 15,-14-4 0-15,-16 5 3 16,-11-3 5-16,-18-4 4 16,1 0 1-16,-8-1 1 15,2-1-5-15,-1 0-4 16,-3-7-2-16,4 9-3 16,5-1-6-16,11 12-7 15,-1 9-1-15,6 2-1 16,-3 9 5-16,-3 0 8 15,-1 4 2-15,-3 8 1 16,1 2 1-16,-2 8-4 16,-3 10 0-16,-5 29-1 15,-5 9-11-15,-8 28-32 16,3 9-47-16,3 3 56 16</inkml:trace>
  <inkml:trace contextRef="#ctx0" brushRef="#br0" timeOffset="176078.636">27544 13299 196 0,'4'-11'168'16,"3"-6"19"-16,3 0 34 15,0-4 3-15,-4 3-1 16,-3 5-8-16,-2 4-24 16,-2 8-20-16,-4 0-41 0,1 2-28 15,3-1-53 1,-1 13-17-16,0 17-21 0,-5 85-6 15,7-11-3-15,7 26-1 16,5 48 1-16,-1 18-1 16,-2 13 1-16,-2-1 0 15,-5-29 3-15,4-15 1 16,7-32 1-16,2-20-3 16,2-23-9-16,0-21-23 15,11-27 18-15</inkml:trace>
  <inkml:trace contextRef="#ctx0" brushRef="#br0" timeOffset="197960.229">3770 11531 635 0,'-10'3'241'15,"4"-3"-189"-15,6 3-22 16,4 5-16-16,4-1-8 16,5-6 9-16,-4-1 7 15,15-6 15-15,4-3 6 16,15-4 9-16,11-1 5 0,10 2 3 15,3-1-1-15,3 10-4 16,5 3-7-16,7 6-12 16,8 0-5-16,-13 2-13 31,-39-5-2-31,0 2 0 0,122 9 4 0,14-2 15 16,-1-4 7-16,-38-11 9 15,4-3 0-15,8-3-11 16,12-2-8-16,10 2-14 15,4 2-4-15,1 3-4 16,9 1 0-16,-2 3 13 16,0 0 5-16,7 1 2 15,-1 1 0-15,8-5-8 16,-3-4-7-16,12-3-1 16,-4-5-2-16,-2-5-1 15,7-5 17-15,-23-2-30 0,-6-4-328 16,-40 2 248-16</inkml:trace>
  <inkml:trace contextRef="#ctx0" brushRef="#br0" timeOffset="198690.579">4300 12358 721 0,'-15'-17'374'0,"7"2"-66"0,9 3-252 15,4 1-11-15,3 1-45 16,12 2-4-16,8 4-7 16,9 0-1-16,16 4-5 15,1 2 1-15,7 6 4 16,2 5 0-16,7 7 9 15,14 1 1-15,16-1 15 16,15 0 9-16,26-7 12 16,4-1 6-16,26-6 0 15,15-4-1-15,18-2 2 16,8-3-1-16,10-1 0 16,-5 2-6-16,7 3-6 15,7 5-8-15,4 6-9 16,1 0-3-16,5 7-7 15,-3 0 2-15,7 1-1 0,7 0 1 16,5-10 1-16,12-3 0 16,-4-9 1-16,6-5 3 15,-6-8 0-15,-8-1 7 16,-23-5-6-16,-14 1 474 16,-52 4-360-16</inkml:trace>
  <inkml:trace contextRef="#ctx0" brushRef="#br0" timeOffset="201615.683">3757 13392 855 0,'13'-17'372'16,"5"2"-219"-16,4 4-70 15,8 1-23-15,3 6-45 16,-3 1-9-16,8 6-3 16,-1 1-1-16,-1 4-2 15,4 2-2-15,11-2 0 16,5 1 0-16,8-1-1 0,9-3 2 16,9 0 0-1,11-2-1-15,14-2-3 0,0 0 4 16,15-1 13-16,6-1 9 15,7-1 18-15,16-1-1 16,7-3-10-16,5 1-3 16,18-9-9-16,3-3-4 15,9-3 0-15,7-2-3 16,5 1-2-16,1 1-1 0,3-1-1 16,-2 2-1-16,-8 2-2 15,4 5 10-15,-5 1 19 16,-6 3 5-16,1 3 4 15,-6-2-9-15,0 5-17 16,2-5-5-16,-1 5-3 16,-2 2 1-16,2-9 0 15,2 3 0-15,1-3 0 16,-5-7 1-16,-15 6-2 16,-12 0 1-16,-23 2 1 15,-12 3 2-15,-27 5-22 16,-19-1-26-16,-29 2-95 15,-16 4 82-15</inkml:trace>
  <inkml:trace contextRef="#ctx0" brushRef="#br0" timeOffset="202236.997">3886 14180 1299 0,'-6'-9'450'0,"29"9"-416"0,11 3-25 31,19 4-15-31,13-2-3 0,18 0 2 0,14-5 2 15,29-5 4-15,14-2 1 16,33-4 14-16,12 0 5 16,25-2 8-16,12 0 7 15,17 1 2-15,15-3 6 16,17 3 14-16,3-1 5 16,10-1-6-16,-5 2-9 15,-19 3-18-15,-13 1 5 0,-40 3 21 16,-22 4-193-16,-58-12 119 15</inkml:trace>
  <inkml:trace contextRef="#ctx0" brushRef="#br0" timeOffset="204256.622">18142 6353 730 0,'3'-33'297'16,"-3"0"-204"-16,-6 0-37 16,-5-1 2-16,-1 3-1 15,-3 0 6-15,-1 0 16 16,-3-1 6-16,-5-5-21 15,5 0-11-15,0-5-20 16,1 3-15-16,-3-5-14 16,-2-2-1-16,-4 1-3 15,-6-2-2-15,-9 11-7 0,-6 3-1 16,-8 9-1-16,-5 5-2 16,-5 14 2-16,-3 5-3 15,-10 14 3-15,-5 12 4 16,-3 15 2-16,-1 9 2 15,1 17 12-15,2 9 7 16,4 13 14-16,5 13 3 16,12 24-11-16,12 13-7 15,18 35-11-15,11 9 2 0,24 8-1 16,15 5 0-16,24-30 0 16,5-13-3-16,22-27-4 15,4-27 2 1,13-25 4-16,8-14 3 0,12-34 13 15,11-17 5-15,14-41 12 16,15-32 2-16,11-49-2 16,-12-21-1-16,-11-39-10 15,-21-15 1-15,-45-33-5 16,-21-17-6-16,-57-22-13 16,-25 3-3-16,-51 13 28 15,-24 24 5-15,-28 64 14 16,-25 36 19-16,-31 94-13 15,1 47 2-15,-12 93-11 16,15 41-29-16,55 59-482 16,33 26 346-16</inkml:trace>
  <inkml:trace contextRef="#ctx0" brushRef="#br0" timeOffset="209461.028">3648 15370 1179 0,'18'16'403'0,"14"-21"-389"16,6 3-1-16,1 1-5 16,7 1-4-16,0 1-2 15,-1 1 0-15,7-1-2 16,-2-1-3-16,8-3 16 16,4-2 8-16,8-1 14 15,10-3 9-15,17 1-13 16,13 2-4-16,17-2-10 15,12 1-5-15,16 0-4 16,-5-2-4-16,19-3 2 16,3 2 3-16,11-5 10 15,10 0 4-15,2-3-1 16,-1 1-3-16,9 0-6 16,13 2-2-16,6-2-2 15,13 2-1-15,0-3-3 16,0-1-1-16,4 2 0 15,2-1-1-15,1 0 0 16,0 1-1-16,0 2 0 0,1-2 0 16,-8 7 0-16,-8 0-1 15,-9 4 1-15,-17-1 0 16,-11 3-1-16,-13-1 2 16,-29 5 22-16,-8 2-10 15,-36-1-5-15</inkml:trace>
  <inkml:trace contextRef="#ctx0" brushRef="#br0" timeOffset="210062.276">3681 15858 1254 0,'-23'-18'483'0,"-5"0"-351"16,8 5-33-16,11 10-51 15,6 4-26-15,6 15-34 16,7 5-2-16,18 13 7 15,13 8 0-15,26-2-1 16,23-4-1-16,40-21 0 16,17-20 8-16,56-28 11 15,21-14 6-15,42-16 4 16,12-5-4-16,24 5 17 16,-5 9 62-16,-24 21-65 15</inkml:trace>
  <inkml:trace contextRef="#ctx0" brushRef="#br0" timeOffset="-206988.889">4812 7638 913 0,'-92'58'431'0,"79"-56"-75"0,12 8-359 16,9 5-12-16,-1 2-1 15,18-4 13-15,7-5 5 16,17-13 3-16,12-6 3 16,5-6 2-16,3-1-2 15,-4 8-6-15,-3 7-3 16,-5 13-7-16,-2 7 1 16,8 14 4-16,0 4 3 15,14-1 5-15,4 1 2 0,12-1 5 16,15-4 4-16,24-7 8 15,8-7 2-15,37-14-4 16,13-4-1-16,26-15-6 16,20-4-4-16,20-12-2 15,14 0-2-15,12-5-2 16,13 2-2-16,-2 5-3 16,0 5 1-16,-7 14-1 15,-15 3 0-15,-18 11 0 16,-20-1 1-16,-33 10 3 15,-14 1 0-15,-36 2-49 16,-19 5-70-16,-30-2 73 16</inkml:trace>
  <inkml:trace contextRef="#ctx0" brushRef="#br0" timeOffset="-206389.196">3142 8814 997 0,'-2'-52'489'0,"-1"15"-100"15,7 10-346-15,16 19-22 0,0 8-37 16,10 14-7-16,2 8 7 15,13 5 4-15,11 1 3 16,20 7 0-16,20-2 0 16,33-1 0-16,24-3-1 15,57-16 4-15,26-7 3 16,57-15 1-16,24-7 2 16,29-5 59-16,11 2 511 15</inkml:trace>
  <inkml:trace contextRef="#ctx0" brushRef="#br0" timeOffset="-187805.932">18067 7235 1049 0,'-41'14'369'0,"10"-17"-313"16,6-1-52-16,5-11-3 15,5 2 10-15,4 2 19 16,2 1 5-16,1 5 12 16,2-3-6-16,3 8-16 15,3 0-9-15,6 4-21 16,-6-4-7-16,2 0-1 16,23 3 5-16,37-9 15 15,-17-9 8-15,10-10 13 16,9-6 5-16,14-10 5 15,8-4-1-15,13-10 1 16,6 5-4-16,17 7-11 16,3 2-4-16,10 16-13 0,2 3-2 15,-3 11-4-15,2 4 2 16,-5 11-1-16,-3-1 0 16,-4 13 1-16,-2 7-1 15,-6 7 2-15,-3 14 1 16,-12 15 1-16,-37 5-2 31,-31-32-1-31,0-1 0 0,76 128 1 0,-16 14 0 0,-14 28 13 16,-47-42 13-16,2 14 39 15,3 0 15-15,4-1 3 16,7 0-12-16,19-15-37 16,6-6-14-16,22-20-16 15,13-9-3-15,19-17-4 16,12-13-2-16,19-9-1 15,8-10 0-15,7-11 0 16,3 2 2-16,-6-5 0 16,3 3 0-16,-11 8 2 15,-5 6 0-15,-7 15 4 16,-12 11-1-16,-4 14-2 16,-6 2 0-16,-1 13 0 15,0-1-1-15,-2-1 0 16,4-1-1-16,4-8 0 15,9-2 0-15,0-4 0 16,5-3 0-16,0 1 2 16,-3-4-2-16,3 7 0 0,-6 0 0 15,-5 1 0-15,-10-1 4 16,-16-2 5-16,0 0 10 16,-18-20 15-16,3-3-20 15</inkml:trace>
  <inkml:trace contextRef="#ctx0" brushRef="#br0" timeOffset="-186835.948">24873 12557 615 0,'-23'-11'309'0,"10"-11"-132"16,7-1-57-16,6 3-26 15,-4-1-13-15,10 2-1 16,-1 3 1-16,2-1-9 15,16 6-51-15,-3 5-22 16,26 17-18-16,8 12-1 0,25 28 8 16,13 11 8-16,23 18 10 15,1 3 1-15,0-14-1 16,-2-8-4-16,-22-37-6 16,-4-22-1-16,-15-33 20 15,-15-25 19-15,-17-41 27 16,-10-20 12-16,-21-34 5 15,-9-15-8-15,-24-22-7 16,-15-9-8-16,-39 1-6 16,-7 17-24-16,5 58-93 15,16 54-36-15,59 96-153 16,22 43 150-16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3.077"/>
    </inkml:context>
    <inkml:brush xml:id="br0">
      <inkml:brushProperty name="width" value="0.05" units="cm"/>
      <inkml:brushProperty name="height" value="0.05" units="cm"/>
      <inkml:brushProperty name="color" value="#00A0D7"/>
    </inkml:brush>
  </inkml:definitions>
  <inkml:trace contextRef="#ctx0" brushRef="#br0">1 325 7017,'1'1'106,"1"0"-1,0-1 0,-1 1 1,1 0-1,0 0 0,-1 0 0,1 0 1,-1 0-1,1 0 0,-1 1 1,0-1-1,0 0 0,1 1 0,-1-1 1,0 1-1,0-1 0,0 1 0,0-1 1,-1 1-1,1 0 0,0 0 1,-1-1-1,1 1 0,-1 0 0,0 0 1,1 0-1,-1-1 0,0 1 1,0 0-1,0 0 0,0 0 0,-1 0-105,5 23 87,-2-14-24,1 0 0,1-1 0,0 0 1,0 1-1,1-1 0,4 5-63,-7-11 14,-1-1 0,1 0 0,0 0 0,1-1 0,-1 1 0,0 0 0,1-1 0,-1 1 0,1-1 0,0 0 0,0 0 0,0 0 0,0 0 0,0-1 0,1 1 0,-1-1 0,0 0 0,1 0 0,-1 0 0,0 0 0,1 0 0,0-1-14,-3 0 15,1-1 1,-1 1-1,0-1 1,0 1-1,0-1 1,0 0-1,-1 1 1,1-1-1,0 0 1,0 0-1,0 1 1,0-1 0,-1 0-1,1 0 1,0 0-1,-1 0 1,1 0-1,-1 0 1,1 0-1,-1 0 1,0 0-1,1-1 1,-1 1-1,0 0 1,0 0-1,0 0 1,0 0-1,0 0 1,0-1-1,0 1 1,0 0-1,0-1-15,-3-43 317,3 44-307,-11-60 233,-1-19-161,14 63-117,-1 17 31,-1 0 0,0 0 0,0-1 0,0 1 0,0 0 0,1 0 0,-1 0 0,0 0 0,0 0 1,0 0-1,0 0 0,1 0 0,-1-1 0,0 1 0,0 0 0,0 0 0,1 0 0,-1 0 0,0 0 0,0 0 0,0 0 0,1 0 0,-1 0 0,0 0 0,0 0 0,0 1 0,1-1 0,-1 0 0,0 0 0,0 0 0,0 0 0,0 0 0,1 0 0,-1 0 1,0 0-1,0 1 0,0-1 0,0 0 0,1 0 0,-1 0 4,2 3-34,1-1 1,-1 1 0,0 0 0,0 0 0,0 0 0,0 0-1,-1 0 1,1 2 33,11 25-105,25 50 12,-34-73 96,0 0 0,0-1 0,1 1 1,0-1-1,1 0 0,-1 0 0,1 0 1,1-1-1,2 2-3,-9-7 4,0 1 1,0-1-1,0 0 1,1 0-1,-1 0 1,0 1-1,0-1 1,1 0-1,-1 0 1,0 0-1,1 0 1,-1 0-1,0 0 1,0 1-1,1-1 1,-1 0-1,0 0 1,1 0-1,-1 0 1,0 0-1,1 0 1,-1 0-1,0 0 1,0 0-1,1 0 1,-1-1-1,0 1 1,1 0-1,-1 0 1,0 0-1,0 0 1,1 0-1,-1 0 1,0-1-1,0 1 1,1 0-1,-1 0 1,0 0-1,0-1 1,1 1-1,-1 0 1,0 0-1,0-1 0,0 1 1,0 0-1,0-1-4,3-19 166,-9-26 42,5 44-196,-10-43 95,8 35-113,0-1 0,1 1 0,0-1 0,0 1 0,1-1 0,1 0 0,0 0 0,0 0 6,0 10-9,0 1 1,0-1 0,0 0 0,0 0-1,0 1 1,1-1 0,-1 0 0,0 1 0,0-1-1,0 0 1,1 1 0,-1-1 0,0 0-1,1 1 1,-1-1 0,1 1 0,-1-1 0,0 0-1,1 1 1,-1-1 0,1 1 0,0-1-1,-1 1 1,1 0 0,-1-1 0,1 1-1,0 0 1,-1-1 0,1 1 0,0 0 0,-1 0-1,1-1 1,0 1 0,-1 0 0,1 0-1,0 0 1,0 0 0,-1 0 0,1 0 0,0 0-1,-1 0 1,1 0 0,0 0 0,-1 1-1,1-1 1,0 0 0,-1 0 0,1 1-1,0-1 1,-1 0 0,1 1 8,7 3-44,0 1 1,0-1-1,-1 1 1,5 5 43,15 8 4,-25-17 1,0 0 0,0-1 1,0 1-1,1-1 0,-1 0 0,0 1 0,0-1 0,1 0 0,-1 0 0,0-1 1,0 1-1,0 0 0,1-1 0,-1 1 0,0-1 0,0 0 0,0 1 0,0-1 0,0 0 1,0 0-1,0-1 0,0 1 0,0 0 0,-1-1 0,1 1 0,0-1 0,-1 1 1,1-1-1,-1 0 0,0 0 0,1 0 0,-1 1 0,0-1 0,0-1-5,5-9 44,0 0 1,-1-1-1,-1 0 0,0 0 0,1-5-44,-2 4 32,4-10 11,-2 12-51,-1-1 1,-1-1-1,0 1 0,0 0 1,-1-1-1,-1 1 1,-1-1-1,0 1 1,-1-11 7,1 23-9,0 0 0,0 0 0,0 0 0,-1 1 0,1-1 0,0 0 1,0 1-1,-1-1 0,1 0 0,0 0 0,-1 1 0,1-1 0,0 0 0,-1 1 1,1-1-1,-1 1 0,1-1 0,-1 1 0,0-1 0,1 1 0,-1-1 0,1 1 1,-1-1-1,0 1 0,1 0 0,-1-1 0,0 1 0,0 0 0,1 0 0,-1-1 1,0 1-1,0 0 0,1 0 0,-1 0 0,0 0 0,0 0 0,1 0 1,-1 0-1,0 0 0,0 0 0,1 1 0,-1-1 0,0 0 0,0 0 0,1 1 1,-1-1-1,0 0 0,1 1 0,-1-1 0,0 1 0,1-1 0,-1 1 0,1-1 1,-1 1-1,1-1 0,-1 1 0,1 0 0,-1-1 0,1 1 0,0 0 0,-1-1 1,1 1-1,0 0 0,-1-1 0,1 1 0,0 0 9,-5 11-31,0-1 0,1 1 0,1 0-1,0 1 1,1-1 0,0 0 0,0 1-1,2-1 1,-1 1 0,2 0 0,0-1 0,0 1-1,1-1 1,1 0 0,2 10 31,-4-19 1,1-1 1,-1 1-1,0-1 1,1 0-1,-1 1 1,1-1-1,0 0 1,0 0-1,0 0 0,0-1 1,0 1-1,0 0 1,0-1-1,0 1 1,1-1-1,-1 0 0,1 1 1,-1-1-1,1 0 1,0-1-1,-1 1 1,1 0-1,0-1 1,-1 0-1,1 1 0,0-1 1,-1 0-1,1 0 1,0-1-1,0 1 1,-1-1-2,9 0 21,0-1 0,0-1 0,0 0 1,-1-1-1,1 0 0,-1 0 0,2-2-21,32-21 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3.409"/>
    </inkml:context>
    <inkml:brush xml:id="br0">
      <inkml:brushProperty name="width" value="0.05" units="cm"/>
      <inkml:brushProperty name="height" value="0.05" units="cm"/>
      <inkml:brushProperty name="color" value="#00A0D7"/>
    </inkml:brush>
  </inkml:definitions>
  <inkml:trace contextRef="#ctx0" brushRef="#br0">44 463 7226,'-42'-1'2440,"41"35"-2328,7-2 32,4-11 128,1-12 120,8-9 224,-8-9 73,-6-16 95,-5-8-56,-5-14-232,5-5-104,0-6-224,6-10-72,9-7-48,3 0-48,15 13-416,3 21-576,6 29 624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3.743"/>
    </inkml:context>
    <inkml:brush xml:id="br0">
      <inkml:brushProperty name="width" value="0.05" units="cm"/>
      <inkml:brushProperty name="height" value="0.05" units="cm"/>
      <inkml:brushProperty name="color" value="#00A0D7"/>
    </inkml:brush>
  </inkml:definitions>
  <inkml:trace contextRef="#ctx0" brushRef="#br0">116 79 5545,'-115'-77'2073,"116"76"-1361,15 18-464,7 12 8,7 24 48,0 7-56,1 2-64,2 2 24,-2-8-152,3-10-352,-9-9 208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4.175"/>
    </inkml:context>
    <inkml:brush xml:id="br0">
      <inkml:brushProperty name="width" value="0.05" units="cm"/>
      <inkml:brushProperty name="height" value="0.05" units="cm"/>
      <inkml:brushProperty name="color" value="#00A0D7"/>
    </inkml:brush>
  </inkml:definitions>
  <inkml:trace contextRef="#ctx0" brushRef="#br0">0 166 6809,'4'16'251,"1"0"-1,0 0 1,1-1-1,1 0 1,0 0-1,1 0 1,0-1-1,1 0 0,1-1 1,7 8-251,-2-5-29,1 0-1,0-2 1,1 1 0,1-2-1,0-1 1,1 0 0,10 4 29,13 11 164,-38-22 207,-8-6-77,-8-4 129,-7-13-202,2-1 0,0-1 0,1-1 1,1 0-1,1-1 0,1 0 0,-3-9-221,0 2 31,1-1 1,2 0-1,-1-6-31,11 25-19,-1 0 0,1-1-1,1 1 1,0 0 0,1-1 0,0 1-1,0-1 1,2 1 0,-1-1 0,3-10 19,-3 20-11,0 0 1,1 0 0,-1 0 0,1 0 0,-1 1 0,1-1 0,0 0-1,-1 0 1,1 1 0,0-1 0,0 1 0,0-1 0,1 1 0,-1-1 0,0 1-1,0-1 1,1 1 0,-1 0 0,1 0 0,-1 0 0,1 0 0,0 0-1,-1 0 1,1 0 0,0 1 0,-1-1 0,1 0 0,0 1 0,0 0 0,0-1-1,0 1 1,0 0 0,-1 0 0,1 0 0,0 0 0,0 0 0,0 0-1,0 1 1,0-1 10,5 2-22,0 0 0,0 1 0,0-1 0,0 1 0,-1 0 0,1 1 0,-1 0 0,0 0 0,3 3 22,2 2-2,-1 0 0,0 1-1,0 1 1,-1 0 0,-1 0 0,0 0-1,0 1 1,-1 1 0,-1-1 0,5 11 2,-9-18 22,0 0 1,0 0-1,0 1 1,-1-1-1,0 1 1,0-1-1,0 1 1,0 0-1,-1-1 1,0 1-1,-1 0 1,1-1-1,-1 1 1,0-1-1,0 1 1,0-1-1,-1 1 1,0-1-1,0 0 1,-1 0-1,1 0 1,-1 0-1,0 0 1,0 0 0,-1-1-1,0 1 1,-2 1-23,6-5 15,-1-1 1,1 0 0,-1 0 0,1 1 0,-1-1 0,0 0 0,1 0 0,-1 0 0,1 0 0,-1 1 0,1-1 0,-1 0 0,0 0 0,1 0 0,-1 0 0,1 0 0,-1-1 0,0 1 0,1 0 0,-1 0 0,1 0 0,-1 0 0,1-1 0,-1 1 0,1 0 0,-1 0 0,1-1 0,-1 1 0,1 0 0,-1-1 0,1 1 0,-1-1 0,1 1 0,-1-1 0,1 1 0,0-1 0,-1 1 0,1-1 0,0 1 0,0-1 0,-1 1 0,1-1 0,0 1 0,0-1 0,0 0 0,0 1-16,-14-36 265,11 28-221,2 6-38,-5-22-1,9 14-58,-2 10 47,-1 0 1,1 0 0,0 0 0,0 0-1,-1 0 1,1 0 0,0 0-1,-1 0 1,1 0 0,0 0-1,-1 0 1,1 0 0,0 0 0,-1 1-1,1-1 1,0 0 0,-1 0-1,1 1 1,0-1 0,0 1 5,12 7-24,0 2 0,-1 0 1,0 0-1,0 1 0,-1 1 1,0-1-1,5 10 24,28 29 18,-32-39-122,0 0 1,1 0 0,12 8 103,-19-16-132,0 0 1,0 0-1,0 0 0,0 0 1,0-1-1,0 0 1,1-1-1,-1 1 1,1-1-1,6 0 132,26-1-603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4.514"/>
    </inkml:context>
    <inkml:brush xml:id="br0">
      <inkml:brushProperty name="width" value="0.05" units="cm"/>
      <inkml:brushProperty name="height" value="0.05" units="cm"/>
      <inkml:brushProperty name="color" value="#00A0D7"/>
    </inkml:brush>
  </inkml:definitions>
  <inkml:trace contextRef="#ctx0" brushRef="#br0">31 100 7178,'2'36'329,"2"0"0,1 0 1,2 0-1,2-1 1,1 0-1,1 0 0,2-1 1,2-1-1,0 0 1,4 0-330,-15-26 16,0 1 0,1-1 0,0 0 0,1-1 0,0 0 0,0 1 0,0-2 0,1 1-16,-5-4 8,-1-1 1,1 0 0,0 0 0,0 0 0,0 1 0,0-2 0,0 1 0,1 0-1,-1 0 1,0-1 0,0 1 0,0-1 0,1 0 0,-1 0 0,0 1 0,1-2 0,-1 1-1,0 0 1,0 0 0,1-1 0,-1 1 0,0-1 0,0 0 0,0 1 0,0-1-1,0 0 1,0 0 0,0 0 0,0-1 0,0 1 0,0-1 0,0 1-9,3-5 34,1 0 1,-1 0-1,-1 0 1,1-1 0,-1 1-1,0-1 1,-1 0-1,0 0 1,0 0 0,0-1-1,-1 1 1,0-1-1,0 0 1,-1 1-1,0-1 1,-1 0 0,1-2-35,-1-10 59,0-1 0,-1 0-1,-1 1 1,0 0 0,-2-1 0,-2-2-59,0 1 52,-1 1-1,-2 0 1,0 0-1,-1 1 1,-11-16-52,13 23 24,0 2 0,-1-1 0,0 1 1,-1 0-1,0 1 0,0 0 1,-1 1-1,0 0 0,-7-3-24,15 10 8,0 0 0,0 0 0,-1 0-1,1 1 1,-1-1 0,1 1 0,-1 0-1,1 0 1,-1 1 0,0-1 0,1 1 0,-1-1-1,0 1 1,0 0 0,1 1 0,-4-1-8,4 1 5,1 0-1,-1 0 1,0 1 0,0-1 0,1 0 0,-1 1 0,1 0 0,-1-1 0,1 1 0,0 0 0,0 0 0,0 1 0,0-1 0,0 0 0,0 1 0,-1 1-5,-1 5 3,0 0 1,0 0 0,0 1 0,1-1-1,1 1 1,-1 0 0,2 0-1,-1-1 1,1 1 0,1 0-1,0 3-3,1 3 16,0 1 0,1 0 0,1-1 0,1 1 0,0-1 0,1 0 0,1 0 0,0-1 0,1 1 0,1-2 0,1 2-16,5 4 28,1 0-1,1-1 0,2 1-27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4.929"/>
    </inkml:context>
    <inkml:brush xml:id="br0">
      <inkml:brushProperty name="width" value="0.05" units="cm"/>
      <inkml:brushProperty name="height" value="0.05" units="cm"/>
      <inkml:brushProperty name="color" value="#00A0D7"/>
    </inkml:brush>
  </inkml:definitions>
  <inkml:trace contextRef="#ctx0" brushRef="#br0">140 109 7466,'-130'-99'3240,"120"89"-1599,13 23-857,20 23-504,7-4-128,26 14-128,3-10 264,31-19-208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6.347"/>
    </inkml:context>
    <inkml:brush xml:id="br0">
      <inkml:brushProperty name="width" value="0.05" units="cm"/>
      <inkml:brushProperty name="height" value="0.05" units="cm"/>
      <inkml:brushProperty name="color" value="#00A0D7"/>
    </inkml:brush>
  </inkml:definitions>
  <inkml:trace contextRef="#ctx0" brushRef="#br0">140 287 3553,'-29'-115'2034,"25"94"138,0 0 1,-1-18-2173,1 5 1394,3 27-1147,-3-43 1019,13 100-990,-7 134-253,-2-100 111,2-1 1,12 63-135,-9-130 242,-3-39 203,-3-85 513,-5-1 0,-15-77-958,15 152 56,3 30-85,1 16-12,1 20-41,4 131-119,-3-66 216,4 0 0,9 41-15,-11-122 21,-2-12-9,0-1 0,0 0 1,1 1-1,-1-1 1,1 0-1,0 1 0,0-1 1,0 0-1,0 0 1,1 0-1,-1 0 0,1 0 1,1 2-13,-3-5 2,0 0 1,0 0 0,1 0 0,-1 0-1,0 0 1,0 0 0,0 0 0,0 0-1,0 0 1,1 0 0,-1 0 0,0 0-1,0 0 1,0 0 0,0 0 0,0 0-1,1 0 1,-1 0 0,0 0 0,0 0-1,0 0 1,0 0 0,0 0 0,1 0-1,-1 0 1,0 0 0,0 0 0,0-1-1,0 1 1,0 0 0,0 0 0,0 0-1,1 0 1,-1 0 0,0 0 0,0-1-1,0 1 1,0 0 0,0 0 0,0 0-1,0 0 1,0 0 0,0-1 0,0 1-1,0 0 1,0 0 0,0 0 0,0 0-1,0 0 1,0-1 0,0 1 0,0 0-1,0 0 1,0 0 0,0 0 0,0-1-1,0 1 1,0 0 0,0 0 0,0 0-1,-1 0 1,1 0 0,0 0 0,0-1-1,0 1-2,0-27 166,-1-1 0,-1 0-1,-1 1 1,-2 0-1,-4-15-165,-1-8 142,5 23-84,-8-46 148,-3 0-1,-19-50-205,35 121 3,-1 0 0,1-1 0,-1 1 0,0 0 0,0 0 0,0 0 0,0 0 0,0 1 0,0-1 0,0 0-1,-1 0 1,1 1 0,-1-1 0,0-1-3,1 4-1,0-1-1,1 1 1,-1-1 0,1 1-1,-1-1 1,1 1-1,0 0 1,-1-1-1,1 1 1,-1 0 0,1-1-1,0 1 1,0 0-1,-1-1 1,1 1-1,0 0 1,0 0 0,0-1-1,0 1 1,0 0-1,0 0 1,0-1-1,0 1 1,0 0 0,0 0 1,2 69-106,5-19 26,12 48 80,-15-81 16,1-1-1,1 0 1,1 1-1,0-2 0,1 1 1,1-1-1,3 3-15,-9-14 7,1 0-1,0-1 0,1 0 0,-1 1 1,1-1-1,3 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7.360"/>
    </inkml:context>
    <inkml:brush xml:id="br0">
      <inkml:brushProperty name="width" value="0.05" units="cm"/>
      <inkml:brushProperty name="height" value="0.05" units="cm"/>
      <inkml:brushProperty name="color" value="#00A0D7"/>
    </inkml:brush>
  </inkml:definitions>
  <inkml:trace contextRef="#ctx0" brushRef="#br0">1 265 2000,'72'-47'1470,"-69"44"-1145,1 0-1,0 0 1,-1-1-1,0 1 1,0-1-1,0 1 1,1-4-325,2 2 1452,-6 24-706,-3 28-278,0 33-217,4-42-209,2-1 0,1 0 0,2 0 0,2-1 0,1 1 0,2-2-42,-11-35 8,0 0-1,0 0 1,1 0-1,-1 0 1,0 0-1,0 0 0,0 0 1,0 0-1,0 0 1,0 0-1,0 0 1,0 0-1,0 0 1,0 0-1,0 0 1,0 0-1,1 0 1,-1 0-1,0 0 1,0 0-1,0 0 0,0 0 1,0 0-1,0 0 1,0 0-1,0 0 1,0 0-1,0 0 1,0 0-1,1 0 1,-1 0-1,0 0 1,0 0-1,0 0 0,0 0 1,0 0-1,0 0 1,0 1-1,0-1 1,0 0-1,0 0 1,0 0-1,0 0 1,0 0-1,0 0 1,0 0-1,0 0 1,0 0-1,0 0 0,0 0 1,0 0-1,0 1 1,0-1-1,0 0 1,0 0-1,0 0 1,0 0-8,2-12 338,-4-19 216,-3-33 396,0-9-14,-6-12-936,4 46 96,-1-1 0,-2 2 1,-2-1-1,-7-13-96,6 25-59,11 27 9,2 5-7,13 49-113,3 1 130,-2 1 1,-3 0-1,3 45 40,-12-73 10,-2-16 8,1-1-1,0 1 1,1-1 0,0 0 0,1 0 0,0 0 0,1 0-18,-1-8 261,-2-13-29,-3-20 132,2 28-351,-28-231 1134,17 165-903,-3 0-1,-9-21-243,10 54 109,9 35-90,3 7-18,6 55-74,1-20-12,3-1 0,7 20 85,-12-47 525,1 0-1,1 0 0,0 0 0,1-1 0,0 0 1,1 0-1,0-1 0,8 8-524,-12-15 291,2 0-1,-1-1 1,0 0 0,1 0 0,0 0-1,3 1-290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8.441"/>
    </inkml:context>
    <inkml:brush xml:id="br0">
      <inkml:brushProperty name="width" value="0.05" units="cm"/>
      <inkml:brushProperty name="height" value="0.05" units="cm"/>
      <inkml:brushProperty name="color" value="#00A0D7"/>
    </inkml:brush>
  </inkml:definitions>
  <inkml:trace contextRef="#ctx0" brushRef="#br0">95 222 2000,'-1'-5'348,"-1"1"0,1 0 0,1-1 0,-1 1 0,0 0 0,1-1 0,0 1 0,0-1 0,1 1 0,-1-1 0,1 1 0,1-4-348,-1 3 322,0 0 0,-1 0 0,1 0-1,-1 0 1,0 0 0,0 0 0,-1 0 0,0-2-322,1 7 45,0-1 0,0 1 0,0-1-1,0 1 1,0 0 0,0-1 0,0 1 0,0 0-1,-1-1 1,1 1 0,0 0 0,0-1 0,0 1 0,0 0-1,-1-1 1,1 1 0,0 0 0,0 0 0,-1-1-1,1 1 1,0 0 0,0 0 0,-1-1 0,1 1-1,0 0 1,-1 0 0,1 0 0,0 0 0,-1-1-1,1 1 1,0 0 0,-1 0 0,1 0 0,-1 0-1,1 0 1,0 0-45,-11 10 742,-6 24-255,3 16-473,2-1 1,2 2-1,2-1 0,3 1 1,2 0-1,2 1 1,2-1-1,2 1-14,-2-46 3,-1 0 0,1 0 1,0 0-1,0-1 0,1 1 0,0 0 1,0 0-1,0-1 0,1 1 1,-1-1-1,4 4-3,-5-8 2,-1-1-1,0 0 1,1 1 0,-1-1 0,1 0 0,-1 0-1,0 0 1,1 1 0,-1-1 0,1 0-1,-1 0 1,1 0 0,-1 0 0,1 0 0,-1 0-1,1 0 1,-1 0 0,1 0 0,-1 0 0,1 0-1,-1 0 1,1 0 0,-1 0 0,0-1-1,1 1 1,-1 0 0,1 0 0,-1 0 0,1-1-1,-1 1 1,0 0 0,1-1 0,-1 1 0,0 0-1,1-1 1,-1 1 0,0 0 0,1-1-1,-1 1 1,0 0 0,0-1 0,1 1-2,10-22 98,-5 0 22,-1-1 0,-1 0-1,-1 1 1,-1-2 0,-1 1-1,-1 0 1,-2-12-120,2 3 177,-2-53 992,-9-41-1169,8 97 135,-2 1 0,-1 0 0,-1 0-1,-1 1 1,-2 0 0,-4-9-135,7 24 2,3 12-31,1 23-86,9 60-33,2 1-1,5-2 1,7 17 148,-9-43 12,-8-35 23,1-1 1,2 1-1,0-2 0,6 14-35,0-16 416,-11-17-368,-1 0 0,0 1 0,0-1 0,1 0 1,-1 0-1,0 0 0,0 1 0,1-1 0,-1 0 0,0 0 0,1 0 0,-1 0 1,0 1-1,1-1 0,-1 0 0,0 0 0,1 0 0,-1 0 0,0 0 0,1 0 0,-1 0 1,0 0-1,1 0 0,-1 0 0,0 0 0,1 0 0,-1 0 0,0 0 0,1-1 1,-1 1-1,0 0 0,1 0 0,-1 0 0,0 0 0,1-1 0,-1 1 0,0 0 1,0 0-1,1 0 0,-1-1 0,0 1-48,5-17 947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9.348"/>
    </inkml:context>
    <inkml:brush xml:id="br0">
      <inkml:brushProperty name="width" value="0.05" units="cm"/>
      <inkml:brushProperty name="height" value="0.05" units="cm"/>
      <inkml:brushProperty name="color" value="#00A0D7"/>
    </inkml:brush>
  </inkml:definitions>
  <inkml:trace contextRef="#ctx0" brushRef="#br0">56 98 2280,'0'-13'1564,"-4"21"-132,-5 29-324,-6 34-650,3 0 0,4 1 0,2 0 0,4 29-458,2-99 18,0 0 0,0 0 0,0 0 0,1 0 0,-1 0 0,0 0 0,1 0-1,0 0 1,-1-1 0,1 1 0,0 0 0,0 0 0,0-1 0,0 1 0,0 0-1,0-1 1,0 1 0,1-1 0,-1 1-18,0-2 8,-1 0 0,1 0-1,-1 1 1,0-1 0,1 0 0,-1 0-1,1 0 1,-1 0 0,1 0 0,-1 0-1,1 0 1,-1 0 0,0 0 0,1 0-1,-1 0 1,1 0 0,-1 0 0,1 0-1,-1 0 1,1 0 0,-1 0 0,1 0-1,-1-1 1,0 1 0,1 0 0,0-1-8,11-16 247,-3-15 29,0 1 1,-3-1 0,0 0 0,-2-1 0,0-22-277,-2 20 382,-2-1 0,-1 1 1,-1-1-1,-3 1 0,0 0 1,-11-34-383,0 34 611,16 35-604,0-1 0,0 1 1,-1 0-1,1 0 0,0-1 0,0 1 0,0 0 1,-1 0-1,1 0 0,0-1 0,0 1 0,-1 0 1,1 0-1,0 0 0,0 0 0,-1 0 0,1-1 1,0 1-1,-1 0 0,1 0 0,0 0 0,0 0 1,-1 0-1,1 0 0,0 0 0,-1 0 0,1 0 1,0 0-1,-1 0 0,1 0 0,0 0 0,0 0-7,-8 15 50,6-1-82,0 0 1,1 0-1,0 0 1,1 0 0,0 0-1,2 4 32,14 86-133,-11-73 128,1 4 0,11 56 10,-14-81 7,0 0 0,0-1-1,1 1 1,0-1 0,1 0 0,0 0 0,4 6-12,-8-14 2,-1-1 1,0 1 0,0-1 0,1 1 0,-1 0 0,0-1 0,1 1 0,-1-1-1,0 1 1,1-1 0,-1 1 0,1-1 0,-1 1 0,1-1 0,-1 1 0,1-1-1,0 0 1,-1 1 0,1-1 0,-1 0 0,1 0 0,0 1 0,-1-1 0,1 0 0,0 0-1,-1 0 1,1 0 0,0 0 0,-1 0 0,1 0 0,0 0 0,-1 0 0,1 0-1,0 0 1,-1 0 0,1-1 0,0 1 0,-1 0 0,1 0 0,-1-1 0,1 1 0,0 0-1,-1-1 1,1 1 0,-1 0 0,1-1 0,-1 1 0,1-1 0,-1 1 0,1-1-3,0-2 9,1 0 1,-1 1-1,0-1 1,0 0-1,0 0 1,0 0-1,0 0 1,0 0 0,-1 0-1,0-1 1,0 1-1,0-1-9,-5-118 620,0 56-393</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19-11-19T17:08:31.203"/>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2372" units="cm"/>
          <inkml:channel name="Y" type="integer" max="696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9-11-19T17:08:56.311"/>
    </inkml:context>
  </inkml:definitions>
  <inkml:trace contextRef="#ctx0" brushRef="#br0">30448 4839 212 0,'-13'-2'167'15,"3"2"11"-15,3 2-46 16,5 5-7-16,2-7-11 16,0 2 23-16,0-3 24 15,0 0-13-15,0 0-29 16,0 0-39-16,0 0-61 16,0 1-9-16,0 0-13 15,7 3-4-15,21-1 3 16,36 36 1-16,2-30 2 15,5-5 1-15,30-3 0 16,13-2-4-16,28-8 5 16,22-3 7-16,32-3 23 15,18 1 19-15,8-1 7 16,-6 7-6-16,-24 4-15 16,-11-1-14-16,-36 9-9 15,-16-2 2-15,-33 5 0 16,-23 2 7-16,-35 5-24 15,-27 1-33-15,-33 4 25 0</inkml:trace>
  <inkml:trace contextRef="#ctx0" brushRef="#br0" timeOffset="600.185">30533 4187 409 0,'-11'-5'199'16,"-1"3"-88"-16,3 3-26 15,-5 5-39-15,4-2-18 0,3 4 66 16,1 2 20-16,3-1 2 15,2-2 3-15,5 7-71 16,12 0-17-16,26 2-4 16,20 3-1-16,42-6-2 15,14-10 0-15,48-8 20 16,20-13 13-16,46-9 16 16,14-3-4-16,11-1-22 15,-12 5-7-15,-37 5 0 16,-21 6-32-16,-60 7 2 15</inkml:trace>
  <inkml:trace contextRef="#ctx0" brushRef="#br0" timeOffset="24713.305">20058 6722 783 0,'-20'4'361'15,"6"-1"-199"-15,5-3 7 16,6-2 0-16,11-3-36 16,11-2-11-16,26-5-4 15,15 0 20-15,19-5-24 0,10-2-16 16,11-1-27-16,16 1-21 15,22 5-13-15,4 4-2 16,26 6-4-16,4-2-9 16,2-2-9-16,9 0-3 15,-19-2-5-15,-18 5 3 16,-31 0 4-16,-23 0 2 16,-44-2 2-16,-15 0 7 15,-35-1 3-15,-18-1-1 0,-18 2 0 16,-4 0-6-16,3 0-7 15,3 3-1-15,2 1-4 16,1 2-3-16,9 0-3 16,3 1 0-16,14-2 1 15,4-6 1-15,4-5 1 16,7-5 0-16,1-2 3 16,-3 1 5-16,-5-12 4 15,-4-5-1-15,-12-8-1 16,-2-6-8-16,-7 3-2 15,-2 6-4-15,4 14-8 16,-3 7 0-16,5 18-10 16,4 4-4-16,4 13-1 15,7 9 0-15,14 8 7 16,7 8 5-16,20-5 5 16,10 0 3-16,13-9 0 0,5-3 3 15,-1-6 0-15,-2-3 2 16,-11 2 0-16,-7-1 1 15,-19 5-1-15,-13 3 0 16,-24 4 0-16,-15-2 0 16,-19 10 0-16,-10 2 1 15,-12 9 1-15,-7 5 0 16,-10 4 1-16,-1 0 4 16,10-1 201-16,6 1-210 0,21-1 52 15</inkml:trace>
  <inkml:trace contextRef="#ctx1" brushRef="#br0">25876 14047 0</inkml:trace>
  <inkml:trace contextRef="#ctx0" brushRef="#br0" timeOffset="25508.129">16322 6820 1163 0,'-8'-10'482'0,"8"-4"-329"15,11 2 13-15,9-8-2 16,16-2-46-16,2 2-19 16,20-8-15-16,9-2-7 0,15-10-14 15,22-7-8-15,27-16-20 16,11-8-5-16,44-13-12 15,7-9-5-15,2 3 7 16,-6 2-14-16,-44 14-49 16,-29 18-19-16,-51 25 27 15</inkml:trace>
  <inkml:trace contextRef="#ctx0" brushRef="#br0" timeOffset="25807.663">17247 6515 828 0,'-38'-52'384'15,"36"14"-113"-15,11 7-61 16,0 11-12-16,0 7-35 15,4 21-84-15,-10 8-35 16,-1 21-52-16,-3 12-2 16,-3 32 6-16,-10 13 2 15,11 29 3-15,-4 7 5 16,-3-11-6-16,12-7-13 16,2-22-83-16,12-15 66 0</inkml:trace>
  <inkml:trace contextRef="#ctx0" brushRef="#br0" timeOffset="26143.838">17398 6794 923 0,'-5'28'371'15,"-1"4"-165"-15,7 16-177 16,3 5 14-16,0 4 1 15,4-1-16-15,-2-9-10 16,3-7 12-16,2-11 21 16,-3-5 9-16,-3-16 72 15,-3-5 8-15,-8-19 1 16,-4-14-3-16,-2-16-60 0,-2-12-21 16,1-16-18-16,1-1-9 15,9 0-24-15,5 7-5 16,16 27-16-16,7 11-6 15,11 26 3-15,4 15 1 16,-1 14 10-16,1 8-21 16,-7 1-56-16,6-3-173 15,9 5 164-15</inkml:trace>
  <inkml:trace contextRef="#ctx0" brushRef="#br0" timeOffset="26314.269">17730 6690 1057 0,'-9'14'439'0,"7"27"-285"16,2 7-28-16,2 10-55 15,-2-6-30-15,11-13-14 16,3-11 11-16,9-18-19 16,5-8-40-16,-2-18 18 15</inkml:trace>
  <inkml:trace contextRef="#ctx0" brushRef="#br0" timeOffset="26845.652">17756 6335 1215 0,'-23'-10'514'0,"16"19"-346"16,4 14-17-16,16 17-105 0,6 5-31 16,11 2-12-16,9-1 2 15,8-12-5-15,9-6-9 16,7-15-14-16,6-11-8 15,0-12-9-15,-8-8 5 16,-18-11 15-16,-18 1 9 16,-32-4 17-16,-17 6 3 15,-23 14 20-15,-7 10 8 16,-9 24 21-16,1 11 4 16,12 19-20-16,9 5-13 15,30 2-31-15,15-7-3 0,36-19 5 16,15-14 5-16,27-30 11 15,7-11-5-15,-8-21-35 16,-10-2-11-16,-27-3-7 16,-18 2 6-16,-26 5 34 15,-12 2 6-15,-19 15 2 16,-5 11-2-16,0 22-1 16,2 16 0-16,10 41 5 15,11 20 5-15,3 29 8 16,10 13 4-16,-4 8 0 15,-12-7-3-15,-7-2-29 16,-9-12 47-16,-16-22 27 16,-4-8 19-16,-14-29 47 15,-10-11-46-15,-7-32-19 16,2-17-24-16,15-27-38 16,5-17-19-16,23-23-37 15,12-8-26-15,14-21-15 0,16-1-17 16,22 15 67-16</inkml:trace>
  <inkml:trace contextRef="#ctx0" brushRef="#br0" timeOffset="27377.54">18518 6337 809 0,'6'-10'436'0,"-12"-3"-19"15,5 1-177-15,6 2-57 16,-2-1-33-16,-3-2-81 16,-5 4-11-16,-15 6-28 15,-7 12-19-15,-13 30-20 16,-14 16-7-16,-3 26 3 15,5 3 3-15,23 0 9 16,20-12-1-16,36-27 0 16,12-17 2-16,25-27 5 15,4-15 4-15,-10-15 3 0,-2-5-1 16,-24-9 0-16,-11 2-1 16,-11-1-1-16,-9 2 0 15,-9 2-5-15,-2 6-1 16,4 21-17-16,2 11-12 15,12 41-4-15,3 19 2 16,-3 41 16-16,-7 13 12 16,-6 10 7-16,-10 7 1 15,-11-5 1-15,-9-6-5 16,-21-12 36-16,-13-13 20 16,-18-34 24-16,4-11 10 0,5-31-24 15,11-11-22-15,24-34-49 16,7-21-43-16,25-34-55 15,17-24-20-15,30-13 68 16</inkml:trace>
  <inkml:trace contextRef="#ctx0" brushRef="#br0" timeOffset="27744.983">18783 6470 1137 0,'2'-27'489'0,"17"20"-267"0,2-1-59 16,5 3-27-16,6 4-52 16,9-10-39-16,2-1 1 15,3-6-2-15,-6-2-10 16,-11-6-12-16,-9-4-6 15,-18 3-6-15,-6-2-9 16,-28 7-14-16,-10 10-4 16,-17 12 1-16,-1 12 4 15,4 23 15-15,6 7 4 16,17 18 1-16,9 10-1 16,25 4-6-16,16 0 2 0,18-7 2 15,11-11 3-15,14-19-15 16,-2-13-26-16,-3-18-70 15,-5-10-47-15,-10-17-221 16,-7-7-87-16,-7-9 278 16</inkml:trace>
  <inkml:trace contextRef="#ctx0" brushRef="#br0" timeOffset="27905.609">19147 6424 491 0,'2'6'318'15,"-4"17"-40"-15,6 25-58 16,-3 12-25-16,0 4-28 15,-1-4-14-15,4-14 3 16,1-12 9-16,3-22 17 16,7-12 10-16,-4-20-27 15,1-12-28-15,7-22-66 16,0-6-28-16,7-11-25 16</inkml:trace>
  <inkml:trace contextRef="#ctx0" brushRef="#br0" timeOffset="30351.543">29692 4153 318 0,'59'-22'178'0,"-61"15"-35"16,-2 3-3-16,2-2-37 16,-5 1-11-16,-7 1-15 15,3-3-12-15,-3 6-6 31,1-2 4-31,3 0 4 0,-3 0-9 0,-5 0-17 16,3 0-6-16,-9-3-9 16,3 4-2-16,-4-2 4 0,-9-1 1 15,-8 2 6-15,-14 1 1 16,-22-1 4-16,-15-1 1 16,-1 1 3-16,-12-1-2 15,-3 4-9-15,2 2-6 16,-5 0-13-16,4-1-5 15,5 1-4-15,-3 0 0 16,-14 2-2-16,-1 5 0 0,-34-3-1 16,6 6 0-16,-29-1 0 15,-21 2-1-15,-4 5-1 16,-23 1-2-16,2 13 12 16,-8 3 12-16,12 10 10 15,10 8 6-15,8-1-12 16,21 4-10-16,-5 1-8 15,16-6-2-15,-6 5-2 16,-1-2 1-16,18 5-3 16,-4 7 1-16,6 6-2 15,14 4-1-15,4 1 0 16,9 0 0-16,23 4 0 16,7 2 1-16,32 0 0 15,9-3 2-15,32-12-8 16,11-8-37-16,30-14 30 15</inkml:trace>
  <inkml:trace contextRef="#ctx0" brushRef="#br0" timeOffset="30895.437">23633 5062 349 0,'10'-43'189'0,"6"-7"-14"16,4 5-34-16,-3 1-15 15,-2 10 7-15,-5 19-36 16,-4 6-16-16,-6 28-40 16,-7 13-28-16,-5 30-17 0,-5 11 4 15,-5 24 1-15,-2 12 0 16,-5 9 2-16,0 4 0 16,4-11 3-16,7-9 0 15,20-18 2-15,17-10-6 16,38-29 72-16,23-19 27 15,62-26 18-15,34-21 13 16,68-18-30-16,31-6 39 16,28-3-95-16</inkml:trace>
  <inkml:trace contextRef="#ctx0" brushRef="#br0" timeOffset="32397.343">23880 7080 504 0,'-13'-17'241'16,"5"4"-69"-16,1 10-92 16,-4 1 4-16,5 4 21 15,-3-1-8-15,-1 4-22 16,13 3-11-16,0 7-39 31,9 7-9-31,1 10-4 0,1 7-5 0,17 11-5 16,8 8 0-16,19-1 0 15,3 4-1-15,9 2-1 0,0 4 0 16,16 16 0-16,14 4 2 16,16 3 6-16,11-2 3 15,21-11 0-15,0-3 0 16,12-1-4-16,11-4-1 16,7-1 1-16,13-9 0 15,21-11 5-15,2-5 6 16,23-14 7-16,2-6 5 15,12-8 0-15,12-2-3 0,3-6-5 16,5 1-3-16,-10-7-10 16,-8-2-1-16,-11-4-3 15,-10-2 5-15,-21-3 10 16,-25-2 2-16,-26 0 2 16,-20 1-6-16,-33 2-3 15,-7 5 0-15,-42-6 3 16,-20 2 3-16,-15 1 4 15,-10-3 1-15,-11 5-15 16,5 1-17-16,-9-2-86 16,-5 0-81-16,7 8 107 15</inkml:trace>
  <inkml:trace contextRef="#ctx0" brushRef="#br0" timeOffset="32801.422">29297 8003 840 0,'-21'-4'280'0,"14"11"-269"16,6 6-22-16,11 4 35 15,9 2 18-15,20 6 41 16,16 4 16-16,24 7-14 16,16 0-10-16,16 3-35 15,3 0-13-15,0-3-15 16,-17 1-3-16,-23-7 13 15,-18-3-1-15,-43-6 10 16,-15 2 23-16,-54 2 29 16,-23 9 17-16,-49 14 14 15,-14 9-16-15,-17 18-38 16,-5 3-16-16,28 4 40 16,10 0 250-16,20-10-236 15</inkml:trace>
  <inkml:trace contextRef="#ctx0" brushRef="#br0" timeOffset="41275.649">19230 6378 408 0,'24'-77'249'0,"-29"64"-16"16,0 0-8-16,-1 1-37 15,-3-1-24-15,6 5-31 16,-2-2-6-16,5 0-15 15,3 0-1-15,2-2-9 16,0 0-12-16,2 2-25 16,-1 2-17-16,0 3-22 15,-5 2-5-15,-3 3-6 16,1 0 0-16,0 0 0 16,0 0 0-16,-4 2 2 15,-5 6 0-15,0 5 2 16,-28 24 0-16,30-26-3 15,0 1-2-15,1 7-6 16,3 8-3-16,4 10-4 16,1 11-1-16,9 11 0 15,2 4-1-15,1 0 1 0,5-4 0 16,-2-15 1-16,-1-1 1 16,-2-10-3-16,-6-7 5 15,-3-4 33-15,-2-13 17 16,-2-7 41-16,-1-3 0 15,-2-16-27-15,-2 0-16 16,-1-7-37-16,-2-1-4 16,1 4-7-16,0 5-2 15,4 5-1-15,0 6-1 0,0 7-4 16,2 0 0-16,0-2 1 16,0 0 0-16,0 0 3 15,0 0 0-15,1 6 0 16,0-1 0-16,0-4 1 15,0 2 0-15,0-3 1 16,0 0 1-16,-1 0 1 16,0 0-1-16,0-1-1 15,-5-11 0-15,1-18-2 16,11-41 0-16,15 23-3 16,6-6 0-16,11-4-2 15,5 0 0-15,12 4 0 16,-3 8 0-16,4 8 1 15,-10 10 2-15,-11 17 2 16,2 5 7-16,-13 15 296 16,5 7-226-16</inkml:trace>
  <inkml:trace contextRef="#ctx0" brushRef="#br0" timeOffset="43144.715">3341 6259 576 0,'-14'-6'221'0,"8"14"-174"16,-3 4-12-16,4 14-34 15,1-1 2-15,2 0 17 16,5-1 28-16,13-6 37 15,7-3 16-15,16-9 7 16,13-2-20-16,17-7-33 16,3-5-14-16,11 7-12 15,6-2-1-15,13-2 10 16,-1 0 5-16,12 3 5 16,2 2-1-16,9 4-10 15,9 2-7-15,8-2-9 16,9-2-3-16,7 2-2 15,2-1-2-15,14-3-1 16,4-1 0-16,3-6 2 0,7-3 0 16,-1 0-1-16,6-1 3 15,4 0 5-15,7 5 2 16,12-4 4-16,-8-2-2 16,18-2-3-16,-5-4 1 15,5-6 0-15,4 0-3 16,-6-10-6-16,2 3-4 15,-7 0-6-15,0-1 1 16,-20 8-3-16,-11 2 1 0,-29 13 23 16,-24 6-7-16,-24 11-112 15,-18 5 79-15</inkml:trace>
  <inkml:trace contextRef="#ctx0" brushRef="#br0" timeOffset="52817.264">28151 8638 292 0,'-13'-14'191'16,"0"-2"26"-16,13-1-16 0,-3 0-24 16,7 1-30-16,4-1-47 15,0 0-24-15,11 0-19 16,-2-1-3-16,15-2-14 15,6 2-6-15,6-1-7 16,8 3-4-16,2 3-15 16,4 3-1-16,-6 1-7 15,6 6-3-15,0 4 3 16,-2 3 0-16,1 9 0 16,-9-9 1-16,-15 12 0 15,-8 1 0-15,-18 4 2 16,-7 6 1-16,-18 3 1 15,-7 4 0-15,-17 12-1 16,-2 6 0-16,0 12 0 16,7-3 1-16,10 0 1 15,5-6-1-15,19-6-5 16,2-1-3-16,22-7-4 16,13 0-2-16,23-2 6 0,14-3 3 15,20-8 1-15,8-4 4 16,9-18-1-16,4-4 0 15,6-6 3-15,-9-5 0 16,-21 4 5-16,-9-2 1 16,-30 3 4-16,-9 1 4 15,-19 3-13-15,-15 2-13 0,-22 3-42 16,-10 2-23-16,-5 1 41 16</inkml:trace>
  <inkml:trace contextRef="#ctx0" brushRef="#br0" timeOffset="53250.274">29346 8962 517 0,'-6'-11'293'0,"2"0"-71"16,5 1-61-16,6 0-14 15,11 0-35-15,8 4-25 16,18 6-33-16,1 4-26 15,7 7-26-15,0 1-2 16,4 4 5-16,3 2 3 16,-8 1 6-16,-8 0 1 0,-23 0-4 15,-13 3-4-15,-22 3-3 16,-11 5-2-16,-18 9 9 16,-6 3 2-16,2 9-3 15,-3 6 0-15,10 2-5 16,2 1 19-16,11-5-63 15,16-1 36-15</inkml:trace>
  <inkml:trace contextRef="#ctx0" brushRef="#br0" timeOffset="53871.879">28699 9014 375 0,'2'-18'215'0,"9"3"-26"15,-9 3-30-15,-10 7-47 16,-4 5-22-16,-10 11-43 16,-5 4-28-16,1 17-32 15,-5 6-2-15,-4 16 3 16,1 9 4-16,-5 9 7 16,-1 1 1-16,4 1-4 15,6 2 0-15,15 3 0 16,11-2 0-16,18-6 3 15,17-6 1-15,17-22 1 16,12-7 0-16,27-13 2 16,10-7 0-16,13-7-2 15,-1-4 0-15,6-10 1 16,-3-8 2-16,-9-1 6 0,-3-1 4 16,-25 2 3-16,-19 7 3 15,-21 4-2-15,-12 3-1 16,-21 1 0-16,3 3-3 15,-9 2-3-15,-1-4 1 16,-2-3-3-16,-4 0 5 16,7-3-9-16</inkml:trace>
  <inkml:trace contextRef="#ctx0" brushRef="#br0" timeOffset="54235.866">29248 9573 1055 0,'-11'-16'382'0,"21"-2"-323"15,8 3-9-15,12 8-29 16,7 2-10-16,7 9-17 15,4 4 1-15,2 13 4 16,-4 3 1-16,-3 8 5 16,3 2-1-16,-6-4 0 0,-4 1 4 15,-15 1-13-15,-12 1-1 16,-22 6-4-16,-10 1-5 16,-19 5 15-16,-6 1-1 15,-13 1 3-15,-7 5 2 16,-5 9-4-16,1-6 1 15,13-1 15-15,14-3-12 16</inkml:trace>
  <inkml:trace contextRef="#ctx0" brushRef="#br0" timeOffset="55492.126">28185 4224 233 0,'-1'-24'124'0,"1"1"3"15,1 2-7-15,5 3-5 16,1 2 8-16,8 1-32 15,0 1-22-15,10 3-39 16,4-1-8-16,10 4-10 0,3-3 0 16,10 6 0-16,9 0-8 15,20 5 0-15,9 5 1 16,2-3 4-16,0 3 5 16,-20 1 3-16,-15 1 0 15,-23 14-10-15,-24 3-5 16,-30 19-7-16,-16 8 1 15,-26 18 23-15,1 10 7 16,-4 3 6-16,9-4-4 0,26-11-18 16,11-10-8-16,34-14-10 15,25-5 1-15,29-18-1 16,16-9 4-16,28-17 9 16,11-10 3-16,9-5 3 15,-5-2-1-15,-5 10-51 16,-17 4-23-16,-27 8-13 15,-15 6-4-15,-37 5 18 16,-15 4 48-16</inkml:trace>
  <inkml:trace contextRef="#ctx0" brushRef="#br0" timeOffset="55876.66">29380 4501 609 0,'-19'-74'212'0,"41"41"-189"16,4 11-28-16,5 12-3 15,5 12-8-15,-4 8-5 16,6 11-2-16,4 1 0 0,10 6 8 16,6 0 8-16,1-1 10 15,-3 3 5-15,-14-6 4 16,-7 2-2-16,-20-3-5 16,-10-2 0-16,-24 3 8 15,-13-1 7-15,-24 10 10 16,-17 7 4-16,-6 11 2 15,-5 8-7-15,3 5-6 16,15 0 35-16,15-5-46 16</inkml:trace>
  <inkml:trace contextRef="#ctx0" brushRef="#br0" timeOffset="56477.132">28933 4421 694 0,'-1'-14'278'0,"-3"14"-212"16,-2 5-14-16,-3 10-38 15,-5 7-16-15,-8 7 1 16,-7 6 1-16,-17 6 17 15,-6 4 11-15,-11 14 17 16,-2 7 1-16,6 15-15 16,5 2-12-16,21-5-19 15,15-5-1-15,22-11-5 16,19-3-1-16,21-13-4 16,17-11-2-16,30-18-1 15,11-11 0-15,17-13 1 16,-2-3 3-16,0-2 5 15,-12 0 1-15,-13 6 2 0,-8 0 1 16,-16 4-1-16,-5 2 2 16,-16 4-17-16,-6 1-2 15,-17 0 1-15,-5-3 0 16,-10 2 18-16,-9-2 4 16,-4-1 0-16,-6 1 1 15,-9-7-10-15,9 1-44 16,-5-7 36-16</inkml:trace>
  <inkml:trace contextRef="#ctx0" brushRef="#br0" timeOffset="56775.329">29295 5112 807 0,'-40'-11'334'0,"13"-2"-215"16,12 0-31-16,20-3-56 15,14 1-18-15,19 2-17 16,8 1-2-16,2 17-2 31,-24-2 0-31,1 0 7 0,83 16 10 0,5 12 2 16,-4 7-24-16,-54-11-4 16,-15 2-6-16,-28 3 0 15,-15-2 23-15,-27 4 7 16,-14 0 6-16,-21 2 6 15,-5 2-1-15,-14-4-2 16,-3-2-5-16,10 0 24 0,3-1 35 16,34 4-47-16</inkml:trace>
  <inkml:trace contextRef="#ctx0" brushRef="#br0" timeOffset="100528.924">3406 7197 729 0,'-7'-8'288'15,"0"3"-215"-15,7 2-35 16,-3-1-19-16,-2 4-17 16,4 0 3-16,0 0 16 15,0 0 6-15,1 0 5 16,0 0-2-16,0 0-14 15,0 0-7-15,0 0-7 16,9 7-1-16,8 1 1 16,28 25 8-16,-16-31 18 15,-2-1 10-15,8-2 14 0,5 1-1 16,1-2-9-16,3 1-6 16,2 2-9-16,-1 2-2 15,1 4-5-15,5 0-3 16,4-1-4-16,4 0-2 15,6-2-1-15,2 2 2 16,-1-4 4-16,1-2 2 16,10-1 3-16,4-2-3 15,11-4-4-15,8-1-2 16,1-2-2-16,-1-1-1 16,5 3 1-16,4 0-1 0,-1 2-1 15,7 1 0-15,0-1 0 16,0 3-1-16,-1 1-3 15,-6-1 1-15,-1 2 0 16,-5-4-1-16,5 1 1 16,-4-2 0-16,-2 1-2 15,-1-1 1-15,5-2-1 16,4-2 0-16,5 1-1 16,7 0-2-16,-3 5 0 15,2 5 0-15,-7 3 0 16,0 2 2-16,0 4 3 15,-3-5 2-15,-3 2 0 16,2-3 0-16,-3-2-2 16,2 2 0-16,-1-4-1 15,-9 0 1-15,6-2-1 16,-4-2 0-16,6 0-1 0,-4-3 0 16,-2 2-1-16,-3-1 0 15,-2 4-1-15,3 0 0 16,-18 2-1-16,-6 3 0 15,-13-1 1-15,1 3 1 16,-8-1 1-16,-5-3 1 16,-10 2 1-16,-12 1 2 15,-12-2 3-15,-2 1 1 16,-10-2 3-16,-4 1 0 0,-9 1 0 16,-5-3 0-16,-8 0-3 15,-5-1-2-15,-7-2-3 16,-2 1-1-16,-7 1-3 15,4-3 0-15,-2 2-2 16,1-1 1-16,-4 0 0 16,-8 0 1-16,-6-1 1 15,-9 1 1-15,-6-1 4 16,-3 2 2-16,-2-3 2 16,-4 3-1-16,-17 1 1 15,-7 1-1-15,-10 1 0 16,-5 2 0-16,-11 2-5 15,-4 0-2-15,-17 3-3 16,-11 0 1-16,8-1 0 16,-8-2 0-16,-4-1 0 15,11-2-1-15,-14-2 0 16,0 1 2-16,17-3 1 0,-2-3 0 16,2-4 0-16,11 0 0 15,-7-5-2-15,-8 2 4 16,16 3 5-16,-14 0 1 15,-2 5 1-15,6 3-5 16,-5 2-5-16,-6 5-3 16,11 7 0-16,-9 1-14 15,-6 7-50-15,12 0 42 16,-2 1-2-16</inkml:trace>
  <inkml:trace contextRef="#ctx0" brushRef="#br0" timeOffset="121701.743">9520 6432 772 0,'-10'0'272'16,"10"7"-209"-16,20 6-89 15,12 0-5-15,26-7 20 16,11-7 15-16,37-20 43 0,17-13 20 16,38-25 16-16,19-15 0 15,36-16-7-15,17-7 2 16,35-8-7-16,18-9-1 15,26-8-20-15,13-8-12 16,11-5-12-16,11-1-7 16,11-5-3-16,1-1-1 15,13-5-4-15,-1 2 1 16,-6 4 2-16,-10 8 8 0,-25 11-79 16,-14 5 48-16</inkml:trace>
  <inkml:trace contextRef="#ctx0" brushRef="#br0" timeOffset="123537.688">15531 3507 917 0,'-33'-115'386'0,"36"91"-228"15,2-1-4-15,3 4-50 16,2 1-40-16,2 14-61 16,2 11-15-16,0 25-16 15,3 8 2-15,2 38 11 16,5 8 8-16,2 19 11 15,7 10 3-15,4-12 3 16,9-3 5-16,3-22 18 16,-11-11-9-16,-6-16-11 15</inkml:trace>
  <inkml:trace contextRef="#ctx0" brushRef="#br0" timeOffset="123955.589">15755 3174 694 0,'6'-29'402'0,"10"-5"-37"15,7 3-211-15,2 5-5 16,-2 10-99-16,0 13-43 16,-10 23-29-16,-3 15-1 0,-7 30 10 15,-3 13 4-15,-1 11 10 16,2 1 4-16,6-18 0 16,5-12 1-16,7-24 7 15,5-14 10-15,15-23 20 16,5-12 8-16,10-18 2 15,-2-5-9-15,-13 4-18 16,1 7-8-16,-24 12-18 16,2 13-5-16,-17 22-12 15,-13 13 8-15,-17 20 26 16,-2 8 12-16,-7 12 14 16,3-6-6-16,21-12-15 15,3-11-3-15,25-26 5 16,11-9 457-16,27-28-356 15</inkml:trace>
  <inkml:trace contextRef="#ctx0" brushRef="#br0" timeOffset="124211.773">15855 3116 506 0,'3'-30'320'15,"-1"6"-12"-15,-4 4 17 0,4 6-59 16,-2 6-57-16,7-1-86 16,14-5-37-16,13-9-50 15,19-8-12-15,29-14 28 16,14-6 5-16,27-6-32 15</inkml:trace>
  <inkml:trace contextRef="#ctx0" brushRef="#br0" timeOffset="124756.85">17034 2864 636 0,'-6'-45'383'0,"-18"12"-78"16,-6 15-70-16,-12 23-118 15,-8 16-54-15,-13 28-25 16,1 13 14-16,10 17 1 16,6 5-8-16,31 8-16 15,3-12-14-15,42-12-12 16,25-20 0-16,39-42 2 15,25-7 11-15,-2-36-12 16,-2-2 194-16,-19-2-148 16</inkml:trace>
  <inkml:trace contextRef="#ctx0" brushRef="#br0" timeOffset="124947.47">17157 2977 1067 0,'-4'-27'488'0,"15"23"-294"0,4 0-34 15,8 4-40-15,18 3-83 16,5 6-10-16,8 0-10 16,3-2 5-16,5-5-21 15,1-6-47-15,1-5 34 16</inkml:trace>
  <inkml:trace contextRef="#ctx0" brushRef="#br0" timeOffset="125126.307">17657 2519 995 0,'-26'46'417'0,"-1"40"-273"16,-6 20-11-16,1 37-42 15,-2 12-35-15,5 13-16 16,6 4 16-16,14-3-124 16,9-11-156-16,20-33 152 15</inkml:trace>
  <inkml:trace contextRef="#ctx0" brushRef="#br0" timeOffset="125470.827">18212 2159 601 0,'-19'-14'314'0,"-15"22"-105"16,-9 8-46-16,-8 38-79 16,-9 15-4-16,6 25 2 15,7 5-18-15,27-11-35 16,17-11-16-16,34-34-12 16,20-17 10-16,26-33 19 15,16-20 12-15,6-25 21 16,-4-11-43-16,-13-19-130 15,-14-5 83-15</inkml:trace>
  <inkml:trace contextRef="#ctx0" brushRef="#br0" timeOffset="125669.175">18289 1609 1012 0,'-7'11'389'16,"2"16"-295"-16,3 11 9 15,-1 28-64-15,3 16-1 16,4 32-15-16,-4 5-1 0,12 15 1 16,6-8 2-16,10-20-52 15,8-8-60-15,-3-33 54 16</inkml:trace>
  <inkml:trace contextRef="#ctx0" brushRef="#br0" timeOffset="125969.37">18621 2491 893 0,'29'-13'456'15,"6"-7"-238"-15,8-13-23 16,5-7-82-16,-1-15-79 15,-7-3-6-15,-8 1 1 16,-7-1-1-16,-18 10-2 0,-14-5-5 16,-21 26-34-16,-17 12-20 15,-17 33 8-15,-2 27 6 16,5 19 32 0,7 11 17-16,28 8-12 0,19-5-4 15,13-13-9-15,22-13 1 16,30-24 1-16,6-14 5 15,25-19-7-15</inkml:trace>
  <inkml:trace contextRef="#ctx0" brushRef="#br0" timeOffset="126301.024">19079 1865 1040 0,'-26'26'442'15,"4"6"-315"-15,1 2-6 16,4 3-62-16,6-2-49 16,2-1-1-16,8-1-6 15,4-6 0-15,13-7-4 16,9-4-1-16,7-8 3 16,1-2 5-16,-11-1 1 15,-5 0-4-15,-15 6-7 16,-17 7-8-16,-12 15 26 15,-15 6 26-15,-16 9 45 16,5 0 20-16,-5-2-14 0,5-2-21 16,18-3-38-16,10-2 1 15,24-7 428-15,16 2-341 16</inkml:trace>
  <inkml:trace contextRef="#ctx0" brushRef="#br0" timeOffset="129844.821">16454 4264 534 0,'-6'-15'271'0,"-6"1"-76"15,-1 1-10-15,-7 2-18 16,0 4-26-16,0 2-32 16,-4 2-6-16,6 2-23 15,-3 1-16-15,-1 7-33 16,9 6-20-16,1 17-24 16,4 8-8-16,15 18-6 15,8 4 4-15,19 6 10 16,13 1 6-16,13-2 9 0,3 0 1 15,2-7 4-15,-1 1-2 16,-16-6-4-16,-8-3 0 16,-27-1-1-16,-23-5 1 15,-9 7 8-15,-15-7 3 16,-11-6 6-16,6-5 5 16,-7-27 9-16,5-5 11 15,10-18 4-15,7-17-8 16,8-28-16-16,9-18-14 15,14-30-13-15,9-6-2 0,8-4 1 16,3 6 1-16,-3 13 4 16,-6 4 1-16,-6 19 3 15,-9 13 1-15,-15 23-1 16,-6 18-2-16,-19 28 3 16,-5 13 3-16,-15 33 4 15,2 10 4-15,18 7 7 16,11 6 4-16,49-21 468 15,26-14-363-15</inkml:trace>
  <inkml:trace contextRef="#ctx0" brushRef="#br0" timeOffset="130496.745">17438 4193 611 0,'76'-59'410'0,"-76"25"-55"16,-5 7-131-16,-7 1-37 16,-16 14-133-16,-9 12-45 15,-22 25-28-15,-11 18-3 16,5 36 14-16,1 12 15 16,22 18 18-16,18-1 3 15,18-25-10-15,24-15-7 16,36-37-1-16,19-25 3 15,31-32 17-15,8-17 14 0,8-27-27 16</inkml:trace>
  <inkml:trace contextRef="#ctx0" brushRef="#br0" timeOffset="130729.59">17567 4106 799 0,'-8'-1'412'0,"-7"-11"-31"16,18 0-203-16,3-7-7 15,0 2-39-15,7 3-74 16,-2 5-25-16,3 15-33 16,12 12-7-16,3 13-2 15,8 7 8-15,15 3 7 16,-1-2-20-16,16-11-131 0,2-6-71 15,2-17 118 1</inkml:trace>
  <inkml:trace contextRef="#ctx0" brushRef="#br0" timeOffset="130929.455">17970 3696 625 0,'-5'4'348'0,"-2"20"-61"0,-3 44-152 15,-3 19 8-15,-5 36-39 16,-2 17-4-16,1 15-19 16,0 0-16-16,10-5-23 15,9-13-15-15,18-34-55 16,8-15-63-16,10-42 56 16</inkml:trace>
  <inkml:trace contextRef="#ctx0" brushRef="#br0" timeOffset="131349.767">18460 3615 1019 0,'5'-35'415'0,"-21"-1"-269"16,1 11-28-16,-11 28-22 15,-13 10-44-15,-13 39-18 16,-10 17 9-16,10 23-4 16,7 6 2-16,25-6-19 15,16-10-11-15,20-30-9 16,15-12 1-16,22-28 17 15,7-13 8-15,8-18-14 16</inkml:trace>
  <inkml:trace contextRef="#ctx0" brushRef="#br0" timeOffset="134252.12">18459 3128 855 0,'3'-43'388'0,"-2"-3"-140"16,6 5 6-16,5 7-47 16,3 11-38-16,2 18-100 15,-4 9-31-15,1 26-29 16,-3 13-7-16,1 28-1 16,5 21 1-16,-6 28 1 15,5 10 0-15,5 3 1 16,-3-6 1-16,5-21-1 15,-3-16 1-15,3-21 29 16,0-11-5-16,-3-22-13 16</inkml:trace>
  <inkml:trace contextRef="#ctx0" brushRef="#br0" timeOffset="134616.751">18813 3628 674 0,'68'0'424'0,"-72"-8"70"16,5-5-306-16,10-7-9 16,3-5-61-16,10-7-65 15,3-3-4-15,4-5-24 16,-3-3-8-16,-10-5-7 15,-1-1-1-15,-14 7 3 16,0 8-1-16,-13 15-11 16,-15 15-4-16,-16 30-4 15,-7 19 3-15,2 28 19 16,5 9 9-16,20 3 4 16,7-5 0-16,21-15-9 15,13-10-1-15,22-27-3 16,13-12 1-16,16-26 12 15,5-15 0-15,6-14-531 16,-4-2 387-16</inkml:trace>
  <inkml:trace contextRef="#ctx0" brushRef="#br0" timeOffset="134952.082">19501 3070 1373 0,'2'-13'564'16,"-5"-1"-389"-16,-8 3-7 16,-10 7-100-16,-15 4-33 15,-11 19-25-15,-3 7-6 0,-3 12-4 16,11 2 0-16,21 2-4 16,14-4-2-16,31-5-2 15,16-8-2-15,24-10 2 16,10-6 2-16,-1-2 3 15,-2 3 1-15,-21 6 0 16,-19 9 0-16,-35 8 5 16,-17 8 11-16,-37 8 39 15,-14 7 17-15,12-8 16 32,30-24-8-32,1 1 85 0,-83 71 206 0,57-27-250 15</inkml:trace>
  <inkml:trace contextRef="#ctx0" brushRef="#br0" timeOffset="136502.237">15512 5160 1013 0,'-67'47'414'0,"56"-39"-235"16,5-4-16-16,17-7 2 16,10-7-43-16,27-18-58 15,18-8-4-15,17-18-15 16,15-3-9-16,-11-8-18 15,-2 2-3-15,-15 8 8 16,-17 6-38-16,-18 17 181 16,-14 7-126-16</inkml:trace>
  <inkml:trace contextRef="#ctx0" brushRef="#br0" timeOffset="136668.707">15611 4711 1037 0,'-23'-11'458'15,"17"10"-265"-15,8 7-29 16,21 24-32-16,4 12-69 0,18 29-38 16,1 15-6-16,3 11-6 15,6 9 3-15,-1-18 132 16,4-16-108-16</inkml:trace>
  <inkml:trace contextRef="#ctx0" brushRef="#br0" timeOffset="172103.343">5173 9194 1036 0,'-48'1'397'0,"13"-1"-311"0,6 1-21 16,10 4-46-16,7-3-10 15,8-2 6-15,3 0 5 16,7-9-4-16,6 1-1 16,9 3-11-16,2 0-6 15,8 10-7-15,1 5-2 16,10 3-2-16,11 5 7 15,22-5 27-15,16 1 18 16,24-10 24-16,15-4 4 0,25-7-6 16,13 0-5-16,30-9-9 15,7-1-1-15,23-8-6 16,7-8-6-16,37-4 8 16,11-2-1-16,3 5-5 15,2 3-2-15,-24 5-18 16,-15 6-8-16,-45 9 22 15,-32 8-6-15,-69 14-12 16</inkml:trace>
  <inkml:trace contextRef="#ctx0" brushRef="#br0" timeOffset="180195.774">30206 3107 146 0,'-81'-25'122'0,"69"26"25"16,5 2-19-16,1 1-39 15,-1-2-13-15,4 3-20 16,0-1-11-16,1 1-21 16,2 3-7-16,0-4-3 0,8 5 5 15,7-7 11-15,8-1 11 16,16-1 20-16,-2-3 1 15,15 2 1-15,6-1-5 16,12 1-12-16,11 1 2 31,27-3 2-31,13 2-1 0,17 4-3 0,21-1-7 16,5 3-6-16,3 2-4 0,17-2-5 16,-12-1-1-16,-5-2-3 15,-7 0 1-15,-23-2-2 16,-15 0-1-16,-23-1-3 15,-9-1 2-15,-22-3 0 16,-7 1 1-16,-21-2 0 16,-13-1-1-16,-12 2-5 15,-4 1-4-15,-3 4-7 16,2 0-2-16,1 1-26 16,3 2-18-16,4-2-15 15,3 3-2-15,-2-2 21 16,1-2 18-16,-8-1 18 15,-3 1 3-15,-7-2-1 16,-3 2 0-16,-4 0-1 16,3 0-2-16,1 0-11 15,0 0-4-15,0 0-10 16,-2-1-5-16,0-1 6 16,2 1 3-16,-1 0 9 0,1 0 8 15,0 0 2-15,0 0 1 16,0 0 0-16,0 0 1 15,0 0 2-15,0 0 1 16,0-1 3-16,0 1 2 16,-2 0 7-16,1-2 4 15,-3-6 2-15,-1-1 1 16,0-5-1-16,-5-31-2 16,11 25-2-16,0-6-1 15,3-10-2-15,-2-5-1 0,1-9-2 16,3-1 0-16,-3 8-4 15,-1 8-2-15,-2 14-6 16,-6 7-3-16,-5 12-9 16,-6 3-2-16,-11 6 1 15,-4 4 2-15,-8 9 12 16,-3 2 5-16,-3 0 6 16,5 2 2-16,8-4 2 15,5-4 1-15,2-4 1 16,-4 0 2-16,-7-6 1 15,-4-3-2-15,-9-2 1 16,-9-10-3-16,-21-3-4 16,-4-1-2-16,-24 2-4 15,-14 5-1-15,-18 3-1 16,-16 0 0-16,-24 2-2 0,14 4-2 16,-11 8 4-1,6 4 0-15,27 2 2 0,-4-5 3 16,24-4 0-16,12-6 0 15,21-2 1-15,11 1 3 16,25-7 3-16,13 1 2 16,11-4-1-16,9-2-3 15,10 2-7-15,6 5-2 16,7 4-5-16,2 1-1 16,5 2-2-16,-7-2-1 15,0 0 0-15,0 0 0 0,2 3 1 16,-1 9-2-16,4 3-1 15,31 36 1-15,-33-22 3 16,-4 0 3-16,2 11-1 16,-1-8-2-16,7 10-3 15,2-1-1-15,1 2 4 16,1 4 4-16,3-3 4 16,12 5 2-16,9-4 3 15</inkml:trace>
  <inkml:trace contextRef="#ctx0" brushRef="#br0" timeOffset="182062.798">30970 2715 376 0,'21'-27'214'0,"0"0"-25"0,-10 5-54 16,-3 4-12-16,-4 11-6 16,-8 7-21-16,-14 17-36 15,-10 18-5-15,-35 47-27 16,-11 23-4-16,-28 40-6 15,-5 12-6-15,-8 11-5 16,-3-4 2-16,8-3-6 16,11-15-2-16,16-27-10 15,20-17-12-15,32-41-129 16,12-16-82-16,45-43 138 16</inkml:trace>
  <inkml:trace contextRef="#ctx0" brushRef="#br0" timeOffset="182331.665">31452 2714 918 0,'-4'5'304'16,"-30"34"-310"-16,-11 19-13 16,-25 23 36-16,-11 11 7 15,-9 21 21-15,-4 5 8 16,-7 30-27-16,6 12-5 15,-12 21 0-15,-4 5-4 16,1 0 1-16,-1-2 0 16,13-28-53-16,7-8-5 0,18-43-32 15,18-20-8-15,37-42-12 16,18-26-13-16,46-51-35 16,15-29-77-16,34-44 152 15</inkml:trace>
  <inkml:trace contextRef="#ctx0" brushRef="#br0" timeOffset="182500.138">31425 3111 373 0,'50'-45'177'15,"-20"33"-54"-15,-44 64-61 16,-26 40-10-16,-44 60-5 16,-28 34-2-16,-20 49-16 15,-14 16 2-15,-2 22 5 16,6 1-1-16,12-23-25 15,13-20-9-15,24-45-34 16,21-23-52-16,24-45 62 16</inkml:trace>
  <inkml:trace contextRef="#ctx0" brushRef="#br0" timeOffset="182666.548">31809 3438 906 0,'1'-7'294'16,"-50"73"-297"-16,-24 49-11 0,-37 82 17 15,-16 44 6 1,-29 71 13-16,-5 13-80 0,2 7 44 16</inkml:trace>
  <inkml:trace contextRef="#ctx0" brushRef="#br0" timeOffset="182963.254">32263 3536 844 0,'-54'87'270'0,"-45"75"-281"16,-13 57 8-16,-36 79 4 16,-1 16-1-16,13 0-60 0,12-44-5 15,42-81 4-15,17-35-30 16,24-51 7-16,10-23-2 16,23-30-52-16,12-22 10 15,27-42 92-15</inkml:trace>
  <inkml:trace contextRef="#ctx0" brushRef="#br0" timeOffset="184700.362">30124 6999 147 0,'-2'2'125'0,"-1"-3"5"16,3-3 2-16,0 3 1 16,0 0-8-16,0 0 1 0,0 0-1 15,2-1-5-15,-2 1-27 16,0 0-22-16,0-1-46 16,-1 1-18-16,0 1-15 15,-9 8 1-15,-3 21-1 16,-20 41 0-16,21-23 1 15,2 6 1-15,7 5 4 16,-4-3 2-16,10-8 2 16,1-6 1-16,-1-12 0 15,4-5 3-15,-2-9 16 16,-5-9 20-16,1-6 34 16,-1-6 4-16,0-5-10 15,3-6-19-15,3-2-33 16,-1-2-7-16,4 1-8 15,5 6-4-15,15 5-7 16,4 2-2-16,11 3-1 16,8 5 4-16,13 4 9 0,6-1 7 15,36 1 15-15,16-1 3 16,21-8 1-16,28 4-2 16,6-1-6-16,-5-6-1 15,13 7 2-15,-10 0 0 16,-10-1-4-16,4-3-6 15,-21 4-14-15,-12-4-7 16,-17 3-11-16,-15 6-3 0,-29-4 5 16,-14 11 1-16,-28 0 6 15,-12-4 2-15,-16 4 3 16,-5-6 0-16,-7 1 4 16,-1 0 2-16,0-7 2 15,3 3 0-15,5-5 2 16,1 3 0-16,-2-1 0 15,0 0-1-15,10 0-2 16,10-1 1-16,30-5 0 16,-27 2 1-16,1 3 1 15,-1-3 0-15,-8-1 1 16,-6 5 0-16,-3-2-2 16,-3 2 0-16,-12 0-2 15,6-7 1-15,-11 2 9 16,-6-3 7-16,6 1 16 15,-7-6 8-15,3-1 4 16,2-3-2-16,6-8-9 0,0-2-9 16,3-8-10-16,1-4-4 15,1-2-5-15,-1 0 2 16,6 5-5-16,0 6-2 16,4 8-2-16,0 7-4 15,-1 6-4-15,-3 3-3 16,-4 7-2-16,-2 2 1 15,-3 5 5-15,0-4 5 16,1 3 3-16,-3-3 1 0,0 0 0 16,3 3 1-1,-4-5 1-15,-5-1 1 0,-8-1-1 16,-10-2 0-16,-15 0-2 16,2-1-1-16,-19-5-2 15,-13 0-1-15,-35-3-2 16,-18-3-2-16,-47 7-2 15,-5 3-2-15,-34 5-12 16,-10 8 2-16,2 5 2 16,-10 4 1-16,42 2 15 15,11 3-1-15,44-5 15 16,33-3 1-16,49-9-284 16,50-6 210-16</inkml:trace>
  <inkml:trace contextRef="#ctx0" brushRef="#br0" timeOffset="186169.983">30212 3341 226 0,'-36'-111'157'0,"52"93"10"16,-6 2-33-16,-10 5-14 16,-4 2 16-16,-11 6-5 15,2 3-19-15,-4 12-61 16,-5 3-37-16,7 17-26 15,-1 5 0-15,5 8 6 16,10 7 2-16,1-9 4 16,2-3 2-16,6-4 2 15,-8-7-1-15,-2-1 5 16,-4-1 3-16,1-9 3 16,0 0 2-16,8-5 1 15,-6-6 1-15,3-2 5 16,-3-5 0-16,0-8-2 15,13 1-3-15,-7-4-11 0,12 2-3 16,8 2-8-16,7 0-5 16,21 2-3-16,6 2 1 15,23 0 4-15,9 3 5 16,34-5 5-16,11 2 1 16,22-5 4-16,11-2 5 15,2 5 2-15,-13-1 2 16,-3 2-3-16,-15 1-1 15,-19 3-1-15,-7-3-2 0,-26 3 1 16,-7-3-3-16,-16 2-2 16,-5-2 1-16,-12 4-3 15,-5 2-1-15,-11 1-2 16,0 5 0-16,-4-2-1 16,-1 0 0-16,-4 0 0 15,1 0 1-15,-5-5 0 16,-1 2 1-16,5-4 3 15,-3-2 1-15,-1 1 0 16,-1-4 0-16,1 3-5 16,4-2 0-16,3 1-1 15,-5 2 0-15,-1-1 0 16,-5 1 1-16,-5-2-1 16,1 0 3-16,-6-2 3 15,-3 1 3-15,-2-3 24 16,-3 0 6-16,1-6 10 15,0-3 4-15,2-7-16 0,2-2-7 16,8-13-11-16,5-6-5 16,4 2-9-16,-2 2-1 15,-4 16-4-15,-6 8-2 16,-2 13-15-16,-3 8-24 16,-7 16 27-16</inkml:trace>
  <inkml:trace contextRef="#ctx0" brushRef="#br0" timeOffset="187505.242">30073 7595 260 0,'-1'-7'178'0,"4"0"-13"16,4-5-30-16,-4-1-6 0,12-2 1 15,-4-4 7-15,4 5 0 16,4 2-6-16,-4 2-30 16,-1 1-21-16,-7 6-25 15,-4-1-10-15,-8 4-21 16,0 5-9-16,-4 5-18 16,-2 6-7-16,6 11-3 15,-1 5 1-15,3 9 5 16,6 3 2-16,-1 3 4 15,1 2 2-15,1-9 4 16,-3-2 1-16,4-7 2 16,-5-11 0-16,5-8 1 15,1 0 2-15,1-13 5 16,6 1 0-16,2-4 1 16,1-12-2-16,8 3-10 15,2-6-4-15,13 5-8 16,7 0-5-16,18 9-2 15,17 2 1-15,34 0 9 0,13 4 5 16,26-4 6 0,5 0 2-16,0 3 0 0,8-1 1 15,-2 1 3-15,-8-1 1 16,-17 1 1-16,-6 4-1 16,-25 2-8-16,-10 1-4 15,-17-6-4-15,-24-1-2 16,-13 0 3-16,-6-2 1 15,-8 1 2-15,-7-2-1 0,-11-3 1 16,-5 3 2-16,-6 1 0 16,3-2-1-16,-9 0-3 15,4 3-1-15,0 0-4 16,0 0 0-16,0 1 2 16,0 0 2-16,17 1 2 15,33 0-1-15,-14-4 1 16,-2-2 0-16,0 2 0 15,-1 1 0-15,-8-3 1 16,-1 4 0-16,-11 0 3 16,-5-5-1-16,-9 1 0 15,-7-4-1-15,-4 0 12 16,-1-5 8-16,-2-2 18 16,2-1 6-16,-1-6-6 15,5 0-5-15,4-9-15 16,5 0-4-16,7-5-7 15,2-3-2-15,3 3-1 0,-1-2 0 16,-5 15-7-16,-3 8-66 16,-12 28 49-16</inkml:trace>
  <inkml:trace contextRef="#ctx0" brushRef="#br0" timeOffset="197967.567">3274 10330 679 0,'-16'2'244'0,"6"2"-216"0,-1 2-2 15,3-3-19-15,-1-3 19 16,6 0 43-16,1-3 27 16,2-3 40-16,0 5-6 15,0 0-28-15,0-1-23 16,0 1-40-16,0-1-15 15,0 0-19-15,2 0-4 0,2-3-2 16,-2 3-1-16,5-1 0 16,1 1 1-16,7 1 1 15,30 3 1-15,-23-3 7 16,-4-6 4-16,11 2 13 16,8-1 6-16,12 4 8 15,8 2 0-15,6-2-8 16,3-3-7-16,3 4-11 15,-1-3-3-15,10 3-4 16,1 2-1-16,1-2-1 16,6 1-1-16,-9 4-1 15,-4-2-1-15,6 3 1 16,0-2-2-16,6-2 0 16,4 1 0-16,-8 3 0 15,3 0 0-15,7-3 1 16,1-4 2-16,13 0 1 15,-4-3 2-15,5 2 3 16,5 2 1-16,5-1 1 0,2-4 2 16,10 0-2-16,2-2-1 15,-3 2-2-15,2 0-2 16,0-2-2-16,5 3-1 16,-3 0 0-16,10-2 0 15,-1 4-1-15,-3-4 0 16,14 3-1-16,-4 0-1 15,3 4 0-15,1-4 1 16,7 1 1-16,7 2 1 16,4-6 3-16,9 7 0 0,-3-3-2 15,9-3 1-15,4 2-2 16,-7 1 0-16,5 0-1 16,-7 3 0-16,-1 4 0 15,-1-2-1-15,-2 4-1 16,3-2 0-16,4-4 0 15,7 1 1-15,14-6 0 16,3-3 0-16,18-5 1 16,4-5 0-16,18-2 1 15,1-4-1-15,-2-3 2 16,-4 0-1-16,-24 6 1 16,-15 4 1-16,-35 8 9 15,-18 5-13-15,-54 11 2 16</inkml:trace>
  <inkml:trace contextRef="#ctx0" brushRef="#br0" timeOffset="201597.495">3288 11287 844 0,'-44'70'286'0,"34"-62"-275"15,2 2-2-15,-2 5-1 0,-7 0-1 16,3-4-7-16,-1 0-2 15,3-3-5-15,3-5 1 16,2 1 5-16,3-2 1 16,2-1 4-16,2 3 5 15,0-4 10-15,0 0 4 16,0 0 2-16,0 0 1 16,3 8-2-16,-2-1 2 15,13-2 18-15,31 25 3 0,-19-32 1 16,5 0-5-16,9-4-20 15,9-1-6-15,17-3-10 16,5-2-2-16,18-1-4 16,0 0 3-16,-2 1 16 15,10 2 8-15,5-1 15 16,6-2 1-16,6 7-14 16,0-2-8-16,10 2-11 15,3 4-2-15,11-3-3 16,1 1 3-16,-3-1-1 15,-2-2-1-15,2 0-1 16,-7 1-2-16,-1 6-4 16,-7-3-1-16,0 5-1 15,-1-2-1-15,0 2 2 16,-2 5-1-16,5-1 2 16,4 1 0-16,0-3 2 0,10-3 1 15,-6 0-1-15,11 3 1 16,2-3 0-16,9 3 0 15,8-3 0-15,-3-1-1 16,15 1-2-16,-2-1 0 31,8 4 0-31,3-2 0 0,-9 6-1 0,6 4-2 16,-7 5 1-16,-3 3 0 16,12 0 0-16,-6-6 2 0,11 3 0 15,8 4 0-15,5-3 0 16,9 0 1-16,15-9 1 15,4-6 0-15,15-5 0 16,7-2-1-16,6-6 1 16,6 0-1-16,0 1 3 15,3-1 5-15,-7 1 7 16,-3 1 2-16,0 1-1 16,-7 2-4-16,-10-1-4 15,-6 1-2-15,-24 2 1 16,-19 2 4-16,-32 1-13 15,-23 3-45-15,-45 1 34 16</inkml:trace>
  <inkml:trace contextRef="#ctx0" brushRef="#br0" timeOffset="204101.608">3018 12224 916 0,'-16'-13'401'0,"11"3"-218"16,0 4-71-16,9 2-60 16,0-3-25-16,5 1-16 15,5 0 1-15,5-2-3 16,3 3-4-16,-3-3-3 15,3 5-2-15,4 5-4 16,0 2-3-16,5 18-1 16,3 0 2-16,4 0 2 15,4 0 1-15,13-11 9 16,11-1 10-16,11-6 18 16,9 1 10-16,-2 0 6 15,0-1-1-15,11 3-9 16,2 0-8-16,15-4-13 15,-3 0-5-15,12 3-9 16,3-4 0-16,10 4-3 16,13-5 2-16,10-1-1 15,9 0 0-15,12-8 1 16,8 3-1-16,7-2 1 16,5-2-1-16,5 2-1 0,2 2 0 15,-3 3-1-15,6-1-1 16,2 6 2-16,6 0-2 15,6 2 1-15,-6-4 0 16,11 2 0-16,-11-4 0 16,8-4 0-16,-4 1-1 15,-5-1 15-15,0 0 10 0,-14-5 12 16,-1 9 4-16,-23-3-15 16,-9 4-8-16,-24 5-11 15,-13 6-1-15,-32 0 11 16,-14 3-13-16,-35 8-1 15,-13 2 1-15</inkml:trace>
  <inkml:trace contextRef="#ctx0" brushRef="#br0" timeOffset="-177693.519">3187 14382 295 0,'-7'-4'212'16,"-1"0"8"-16,1-1-33 16,2 0-6-16,-1 3-15 15,2-2-16-15,1 2-23 16,2 1-14-16,0 0-23 15,1 0-10-15,0 0-25 16,0 0-12-16,0 0-17 16,0 0-6-16,11-6-9 15,2 3-4-15,30-6-4 16,-25 12-3-16,2 2 0 16,8 0 0-16,6-3 3 0,10-1 4 15,28-6 7-15,6-3 2 16,25-1 1-16,6 0-3 15,11-2-4-15,3 1-2 16,4 1-3-16,4-1-1 16,-2 4-2-16,1 2 0 15,-1 2-1-15,5 0 0 16,0 2-1-16,-2 1 1 16,7 0-1-16,1 0 0 0,0 2 0 15,-2 1 1-15,8 0 0 16,0 3 1-16,-4-1-1 15,10 0 0-15,-2 1 0 16,-1 0-1-16,14 2 0 16,-4-1 1-16,2-1-1 15,9 1 0-15,0-5 0 16,3 1 0-16,9-2 1 16,3-1 1-16,0-3 0 15,6 0 1-15,-13-4 0 16,4 3 0-16,-6-2-1 15,-7 1 1-15,6 3 0 16,-5-2-1-16,-1 1 0 16,2-1 0-16,-4-2 0 15,-9 3 0-15,-5 0 1 16,-3 2-1-16,-18 1 1 0,2-3-1 16,-11 6 0-16,-2 1 0 15,-9 4-1-15,-7-2 1 16,3 2 0-16,4 1 0 15,6-2 2-15,1 0 1 16,-6-5 2-16,-4-2 1 16,-5-2 2-16,-12-3 0 15,-28 1 12-15,-17 0-17 16,-35 2-41-16,-15 0-30 0,-38 8 30 16</inkml:trace>
  <inkml:trace contextRef="#ctx0" brushRef="#br0" timeOffset="-171722.256">2893 15411 690 0,'1'-8'275'0,"-1"7"-190"15,-7-1-29-15,4 5-36 0,-1 2-11 16,-2 3-4-16,6 3 6 16,-1-1 33-16,2-1 24 15,13-5 33-15,8-2 3 16,18-6-17-16,8-5-18 16,15-3-28-16,5-2-7 15,10-3-11-15,1 1-3 16,16-3-2-16,3-3-1 15,8 3-4-15,0-3-3 16,-2 4-4-16,2 1-1 16,-2 3-2-16,-2 1 1 0,-13 5 0 15,-4-4 0-15,4 4 0 16,1 4-2-16,8-2-1 16,0 4-1-16,-2-3 0 15,6 0 0-15,1-1 0 16,2 3 0-16,-7 2 0 15,3-3 0-15,-1 3 1 16,0-2 0-16,2 3 1 16,-8 1-1-16,10 1-1 15,-2-1 1-15,4-1 0 16,3 0 1-16,-7 1-1 16,3-1 0-16,3 1 0 15,1-1-1-15,-4-1 2 16,2 1-1-16,-6 0 1 15,3 1 0-15,-7 0 0 16,-3 1-1-16,6-1 1 0,-3 1 0 16,4 2-2-16,-4 0 0 15,-10 4 0-15,7 0 1 16,0-3 0-16,4 5 0 16,-4 0-1-16,0-1 0 15,6 4 0-15,6-6 0 16,9 3 1-16,0 2 0 15,4-5-1-15,-2-1 1 0,1-2-1 16,-8-3-1-16,7 0 0 16,-1 1 1-16,6-1-1 15,-3 0 1-15,5-1 0 16,0 0 0-16,2-1 2 16,15-4-1-16,-3-4 1 15,4-2-1-15,-4-1 0 16,1 3 0-16,-5 6 0 15,-6 1-1-15,-4 2 0 16,-5 5 1-16,-4-3-1 16,0 4 1-16,-2 0 0 15,-4-4 0-15,4 1 0 16,0-2 0-16,3-1 1 16,3 3 0-16,-3-2-1 15,-1-1 1-15,-14-1 1 16,-12 0 0-16,-23 1 4 15,-14 1 1-15,-25 4-8 16,-16-2-7-16,-24 0-4 0,-8 3-3 16,-7 0 18-16,-4 2 87 15,-12 6-65-15</inkml:trace>
  <inkml:trace contextRef="#ctx0" brushRef="#br0" timeOffset="-160459.953">2891 17430 699 0,'-85'2'294'15,"80"-14"-181"-15,14 5-64 16,-4 4-15-16,9 2-31 16,2 2-3-16,-4 7-5 15,6 1 0-15,6 7 2 16,6 3 1-16,14 1 6 15,4-1 7-15,14-4 10 16,6-4 5-16,12-2 7 16,12-3-1-16,14 2-3 15,9 1-4-15,10 0-7 16,5 0-4-16,7 5-4 16,1-4-1-16,10 8-4 15,-3 1 0-15,7-2-3 16,4 4 1-16,10-2 1 15,0-2 0-15,10-3-1 16,7 2 0-16,9-10-1 0,8 0 0 16,11-5 3-16,5 0 3 15,12-2 6-15,5 1 2 16,9-1-1-16,-1 1-3 16,3 1 1-16,0 1-2 15,-4 1 3-15,1 1-2 16,-6 0-3-16,0-2-1 15,-6 0-2-15,-3-2-2 0,-1 0 1 16,-1-3 0-16,-5-1-1 16,0-4 1-16,-3 0-1 15,-6-2 0-15,-1 1-1 16,-15-1 0-16,-4 0-1 16,-1 0 0-16,-14-1 1 15,-1-1-1-15,-11-4 1 16,-10-1 1-16,-7 1 0 15,0-5 2-15,-19-1 2 16,-7-9 0-16,-13-3 1 16,-11 0 1-16,-13-4 2 15,-8 3 1-15,-18-2 1 16,-6 1-1-16,-17 0 0 16,-8-2 0-16,-10 1-2 15,-5-1-2-15,-14-4-6 16,-1 3-7-16,-13-4-22 15,-2 3-10-15,-15 1-11 16,-12-2 3-16,-20 3 17 16,-14-2 7-16,-1 4 14 0,-7 0 2 15,-8 1 1-15,2 0 2 16,-22 0 1-16,3 0 0 16,-5-3 3-16,-8 4 2 15,-3-5-1-15,-10 3 1 16,-19-1-2-16,-2 3 1 15,-7 6-3-15,-15 2 0 16,0 4-1-16,-12 2-1 0,-12 4 0 16,-2 2 1-16,-10 4 0 15,-3-1-1-15,-12 0-6 16,3 2-4-16,-21-2-2 16,-9 0-3-16,-10 2-2 15,-17-1 2-15,-7 5-2 16,6 4-11-16,-22 6-26 15,5 6-3-15,-7 5 2 16,-17 5 13-16,14 5 33 16,-1 4 6-16,0 9 3 15,14 6 1-15,-3 10 2 16,2 5 2-16,25-4 20 16,7-6 14-16,34-7 23 15,18-9 7-15,40-9-9 16,29-3-11-16,48-9-21 15,27-3-2-15,49 3-90 16,22 3-14-16,40 17-15 0,27 13-12 16,39 18-27-1,23 10 96-15</inkml:trace>
  <inkml:trace contextRef="#ctx0" brushRef="#br0" timeOffset="-125429.438">9342 17745 477 0,'102'51'255'16,"-63"-69"-111"-16,2-10-1 16,-4 1-23-16,-11 0-2 15,-5 1 9-15,-8 14-19 16,-8 7-19-16,-11 11-56 15,-6 9-21-15,-18 14-12 16,-8 4 0-16,-16 7 3 16,-9 2 0-16,-3-2 6 15,2-2 9-15,-1 1 14 16,7-2 24-16,8-5 19 16,2 0 1-16,9-11 11 15,0-4-12-15,-10-11-5 16,-4-3-3-16,-12-3-14 15,-10-2-6-15,-2 2-18 0,-5 0-8 16,-11-1-11-16,-11 5-4 16,-13 1-4-16,-9 1 0 15,-13 0-1-15,0 2-1 16,-8-1 3-16,-1 0-1 16,-4 0 1-16,11-5 2 15,-6-2-1-15,-4-2 0 16,13-5-1-16,-9 0 1 15,-4-1 0-15,4-5-2 0,2 1 2 16,2-2-2-16,4-7 1 16,10 3 0-16,-2-5 0 15,3-5 0-15,10 2 0 16,0 2-1-16,12-2 1 16,0 3 0-16,4 3-2 15,0-2 0-15,5 9-1 16,1 2-1-16,3 5 1 15,-4 3-1-15,-4 3-1 16,4 2 1-16,-5 3 0 16,2 0 0-16,-7 0 1 15,1 1 0-15,12 0 0 16,3-1 1-16,8-2 18 16,-2-3-15-16,2-4-3 15,6-4 416-15,1 4-326 16</inkml:trace>
  <inkml:trace contextRef="#ctx0" brushRef="#br0" timeOffset="-123108.457">16804 7792 731 0,'38'-17'253'0,"24"-6"-231"15,13-6-4-15,13-3 26 16,10-5 19-16,9-3 25 16,5-1 16-16,5 0-1 15,11-2-13-15,10-5-20 16,7-2-11-16,18-3-24 15,-3-3-12-15,4-4-12 0,7 2-2 16,-10 0-4-16,-7 7 0 16,-15 9-1-16,-16 9-1 15,-31 8 1-15,-17 3 0 16,-33 14 0-16,-18 1-4 16,-22 7-7-16,-12 4-3 15,-17 6-4-15,-14 3 3 16,-21 11 3-16,-4 1 2 0,-17 5 8 15,-10 1 4-15,-26 5 9 16,-15 4 2-16,-27 9-4 16,-16 2-2-16,-4 1-4 15,-13-1 0-15,5-9 3 16,10 2 2-16,9-2 2 16,20-4 1-16,26-10-3 15,18 0-1-15,39-10-5 16,16-3-1-16,36-7-3 15,20-5 2-15,41-13 0 16,28-6-1-16,56-16 3 16,24-10-2-16,56-16-3 15,15-8-1-15,44-11 0 16,22-6 5-16,12 1 7 16,5 0 3-16,-32 13 1 15,-30 10-1-15,-81 20 4 16,-56 12-25-16,-140 31-91 0,-83 16-20 15,-175 39-12-15,-75 25 26 16,-130 55 92-16,-50 29 19 16,1 58 8-16,12 11-1 15,113 10-10-15</inkml:trace>
  <inkml:trace contextRef="#ctx0" brushRef="#br0" timeOffset="-83551.176">16371 13339 944 0,'12'6'321'0,"11"8"-295"16,19 10-30-16,10 9 4 0,13 4 0 16,9 1-3-16,27-3 1 15,18-8 0-15,39-19 4 16,27-11 5-16,52-21 18 15,25-10 9-15,64-11 16 16,29-3 13-16,45-1 4 16,17 2 1-16,14 14 5 15,-11 1-10-15,-16 22-17 16,-21 10-8-16,-52 13 55 16,-34 12-68-16</inkml:trace>
  <inkml:trace contextRef="#ctx0" brushRef="#br0" timeOffset="-81818.118">18457 14781 1050 0,'0'-16'400'15,"8"2"-289"-15,12 5-82 16,11-5-9-16,0 8-16 16,-1-6-4-16,12 2 0 15,2-2-1-15,16 0 0 16,6 4 1-16,7-3-1 15,-2 7-1-15,9 2 1 16,6-4-1-16,10 3 0 16,12-4-1-16,4-8-3 15,15 12 0-15,8-4 3 0,4 7 3 16,18 4 16-16,-3-7 7 16,4 6 12-16,10-3 3 15,6 1-4-15,6 0 0 16,17-1-12-16,-2-2-4 15,14 4-9-15,4-3-2 16,9 2-2-16,7 0-2 16,9-1 0-16,7 1-1 15,9-3 16-15,2 3 7 0,12-3 14 16,10-2 5-16,6-3-7 16,21-3-3-16,10-6-11 15,-7-5-4-15,16-2-9 16,-6 0-1-16,-4 0 0 15,7 8-1-15,-17-1-2 16,-9 4 0-16,-25 3-3 16,-24 5 0-16,-42 9 15 15,-25 4-15-15,-46 13-9 16,-28 5 8-16</inkml:trace>
  <inkml:trace contextRef="#ctx0" brushRef="#br0" timeOffset="-75244.501">18050 15697 1137 0,'-4'-7'444'0,"3"-11"-319"15,17-19-58-15,-8 24-40 16,-1 0-19-16,4 5-6 15,4 0-1-15,8 4-1 16,10 0-3-16,9-3-1 16,0 2-2-16,16 2 1 15,0 3 1-15,9-2-2 16,5 1-2-16,16-1-1 16,12-1 0-16,14 5 0 15,10-4 3-15,20-1 6 16,6 0 3-16,13 2 7 0,9-1 2 15,8 2-1-15,2 3-2 16,13-2-3-16,7 6-2 16,17 6-1-16,4-4-1 15,16 0 0-15,6 0 0 16,9-1-1-16,14 4 1 16,-3 5-2-16,3 2 1 15,7 0-1-15,-3-3 0 16,7-2 8-16,-9-3 1 0,-12 1 4 15,-10 1 0-15,-18 5 12 16,-11 3 35-16,-36 11-40 16</inkml:trace>
  <inkml:trace contextRef="#ctx0" brushRef="#br0" timeOffset="-69985.698">18067 16576 882 0,'-14'-26'384'16,"2"2"-199"-16,10 16-112 15,3-1-29-15,2-1-36 16,10 3-7-16,6 0-5 15,0 0-1-15,11 1 2 16,-3-4 1-16,11 4 1 16,2 3-1-16,2 2-1 15,-3 3-1-15,-2 2-1 16,0 6 0-16,-1 2 0 16,4 3 2-16,0-5-1 15,-1 1 1-15,11 1-1 16,11-5 1-16,23 6 3 15,16-6 1-15,13-6 5 16,12-2 3-16,24-12 3 16,7-2 1-16,29 6 3 15,8-1 1-15,12 4-1 0,13 2-2 16,7 2-4-16,-3 2-3 16,3 5-2-16,-7 4-1 15,-18-4-2-15,-7 6 0 16,-27 1 0-16,-17-2-1 15,-19 9 3-15,-17-1 4 16,-31 2 2-16,-9 1-5 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20.247"/>
    </inkml:context>
    <inkml:brush xml:id="br0">
      <inkml:brushProperty name="width" value="0.05" units="cm"/>
      <inkml:brushProperty name="height" value="0.05" units="cm"/>
      <inkml:brushProperty name="color" value="#00A0D7"/>
    </inkml:brush>
  </inkml:definitions>
  <inkml:trace contextRef="#ctx0" brushRef="#br0">52 135 5857,'0'-69'2009,"-1"60"-536,-1 17-1042,-1 21-450,-5 330 802,8-349-726,0 0 0,1-1 0,0 1 1,0-1-1,2 6-57,-3-15 4,0 0 1,0 0 0,0 0-1,0 0 1,0 1 0,0-1-1,0 0 1,0 0 0,0 0-1,0 0 1,0 0 0,0 0-1,0 1 1,0-1 0,0 0-1,0 0 1,0 0 0,0 0-1,1 0 1,-1 0 0,0 1-1,0-1 1,0 0 0,0 0-1,0 0 1,0 0 0,0 0-1,0 0 1,0 0 0,1 0-1,-1 0 1,0 0 0,0 0-1,0 1 1,0-1 0,0 0-1,0 0 1,1 0 0,-1 0 0,0 0-1,0 0 1,0 0 0,0 0-1,0 0 1,0 0 0,1 0-1,-1 0 1,0 0 0,0 0-1,0 0 1,0-1 0,0 1-1,0 0 1,1 0 0,-1 0-1,0 0 1,0 0 0,0 0-1,0 0-4,6-11 238,1-17 164,-2-33-3,-3-1 1,-2 0 0,-3 1 0,-3-1 0,-2 1 0,-10-29-400,12 72 61,1 15-42,4 4-22,0 1 0,0-1 0,0 1 0,0-1 0,1 1 0,-1 0 0,1-1 0,-1 1 0,1 0 0,-1-1 0,1 1 0,0 0 0,0 0 3,-9 93-87,4 0-1,7 88 88,-2-168 6,1 14 25,0 1 0,2-1 0,3 10-31,3-16 93,-9-23-86,0 1 0,0-1 0,0 0 0,0 1 0,0-1 0,1 0 0,-1 1 0,0-1 0,0 0 0,0 1 0,1-1 0,-1 0 0,0 0 0,1 1 0,-1-1 1,0 0-1,0 0 0,1 0 0,-1 1 0,0-1 0,1 0 0,-1 0 0,0 0 0,1 0 0,-1 0 0,1 0 0,-1 1 0,0-1 0,1 0 0,-1 0 0,0 0 0,1 0 0,-1 0 0,1-1 0,-1 1 1,0 0-1,1 0 0,-1 0 0,0 0 0,1 0 0,-1 0 0,0-1 0,1 1 0,-1 0 0,0 0 0,1 0 0,-1-1 0,0 1 0,0 0 0,1-1 0,-1 1 0,0 0 0,0 0 0,1-1-7,14-27 167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21.030"/>
    </inkml:context>
    <inkml:brush xml:id="br0">
      <inkml:brushProperty name="width" value="0.05" units="cm"/>
      <inkml:brushProperty name="height" value="0.05" units="cm"/>
      <inkml:brushProperty name="color" value="#00A0D7"/>
    </inkml:brush>
  </inkml:definitions>
  <inkml:trace contextRef="#ctx0" brushRef="#br0">107 199 5329,'0'-10'1664,"0"5"-1014,0 0 0,0 0 0,0 0-1,-1 0 1,1 0 0,-2-3-650,4 44 1175,8 82-891,-6 109-284,-6-210 144,1-26-81,-1-29-30,1-8 9,-1 0 0,-3 1 0,-5-18-42,-35-136 487,39 178-306,0-1 0,-2 1 0,-6-12-181,14 32 5,0 1-1,0 0 1,0 0 0,0 0-1,0-1 1,0 1 0,0 0-1,0 0 1,0 0-1,0-1 1,0 1 0,0 0-1,-1 0 1,1 0 0,0-1-1,0 1 1,0 0 0,0 0-1,0 0 1,0 0 0,-1-1-1,1 1 1,0 0 0,0 0-1,0 0 1,0 0 0,-1 0-1,1 0 1,0-1 0,0 1-1,0 0 1,-1 0 0,1 0-1,0 0 1,0 0 0,0 0-1,-1 0 1,1 0 0,0 0-1,0 0 1,-1 0-1,1 0 1,0 0 0,0 0-1,0 0 1,-1 0 0,1 0-1,0 1 1,0-1 0,0 0-1,-1 0 1,1 0 0,0 0-1,0 0 1,0 0-5,-6 17 62,2 23-97,5-2 129,0-1 0,3 1 0,1-1 0,1 0 0,3 0 0,0-1 0,3 0 0,1-1 1,8 15-95,-18-45 434,-1-1 1,1 1 0,0-1 0,0 0 0,0 0 0,1 0 0,2 2-435,21 12 1643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21.724"/>
    </inkml:context>
    <inkml:brush xml:id="br0">
      <inkml:brushProperty name="width" value="0.05" units="cm"/>
      <inkml:brushProperty name="height" value="0.05" units="cm"/>
      <inkml:brushProperty name="color" value="#00A0D7"/>
    </inkml:brush>
  </inkml:definitions>
  <inkml:trace contextRef="#ctx0" brushRef="#br0">1 325 2601,'14'-24'460,"-11"18"-304,1 0-1,-1 0 1,0 0 0,0 0 0,-1 0 0,0-1 0,0 1 0,-1-1 0,1 0 0,-1-2-156,3-9 1059,0 0 1,2 0-1,0 1 0,1 0 1,2-3-1060,-9 20 26,0 0-1,0 0 1,0 1 0,0-1 0,0 0 0,1 0 0,-1 0 0,0 1-1,0-1 1,0 0 0,0 0 0,0 0 0,1 0 0,-1 0 0,0 0-1,0 1 1,0-1 0,1 0 0,-1 0 0,0 0 0,0 0 0,0 0-1,1 0 1,-1 0 0,0 0 0,0 0 0,0 0 0,1 0 0,-1 0-1,0 0 1,0 0 0,0 0 0,1 0 0,-1 0 0,0 0 0,0 0-1,0 0 1,1-1 0,-1 1 0,0 0 0,0 0 0,0 0-1,0 0 1,1 0 0,-1 0 0,0-1 0,0 1 0,0 0 0,0 0-1,0 0 1,1 0 0,-1-1-26,1 23 384,-28 145 683,26-158-1053,-3 26 21,1 0 0,1 0 0,3 0 0,0 1 0,5 15-35,-6-48 4,1 0-1,-1-1 1,1 1-1,0-1 0,0 1 1,0 0-1,1-1 1,-1 0-1,0 1 0,1-1-3,-1-1 4,-1-1 0,0 1-1,1-1 1,-1 0-1,1 1 1,-1-1-1,1 0 1,-1 1-1,1-1 1,-1 0-1,1 1 1,-1-1 0,1 0-1,-1 0 1,1 0-1,-1 1 1,1-1-1,0 0 1,-1 0-1,1 0 1,-1 0-1,1 0 1,0 0 0,-1 0-1,1 0 1,-1-1-1,1 1-3,2-1 14,-1-1-1,0 0 0,1 0 1,-1 0-1,0 0 1,0 0-1,0 0 0,-1 0 1,1-1-1,0 1 1,-1-1-1,0 1 0,1-1 1,-1 1-1,0-1 0,0-2-13,8-21 55,-1 0 0,-2 0-1,0-1 1,-2 0-1,-1 0 1,-2 0-1,0 0 1,-2-9-55,-4-32 260,-3 1 0,-14-50-260,16 87 258,2 23-99,0 8-69,-1 15-5,2 4-111,1 0 0,1 1 0,0-1 0,2 1 0,0-1 1,3 12 25,9 42 1,6 9-1,-14-61 34,13 46 67,9-17-41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22.481"/>
    </inkml:context>
    <inkml:brush xml:id="br0">
      <inkml:brushProperty name="width" value="0.05" units="cm"/>
      <inkml:brushProperty name="height" value="0.05" units="cm"/>
      <inkml:brushProperty name="color" value="#00A0D7"/>
    </inkml:brush>
  </inkml:definitions>
  <inkml:trace contextRef="#ctx0" brushRef="#br0">84 183 4561,'-13'-28'3336,"3"15"-1294,10 12-1994,-1 1-1,1 0 1,0 0-1,0 0 1,0 0-1,0 0 1,-1-1-1,1 1 1,0 0-1,0 0 1,0 0 0,-1 0-1,1 0 1,0 0-1,0 0 1,-1 0-1,1 0 1,0 0-1,0 0 1,0 0-1,-1 0 1,1 0-1,0 0 1,0 0-1,-1 0 1,1 0-1,0 0 1,0 0-1,0 0 1,-1 0-1,1 1 1,0-1-1,0 0 1,0 0 0,-1 0-1,1 0 1,0 0-1,0 1 1,0-1-1,0 0 1,0 0-1,-1 0 1,1 1-1,0-1 1,0 0-1,0 0-47,-8 15 237,1 1 0,1-1 0,1 1 0,0 0 0,1 1 0,0-1-1,1 1 1,1 1-237,-2 40 32,2 40-32,1-61 103,1-30-97,0 13 18,-1 0 0,2 0 0,1 0 0,1 0 0,0 0-1,4 12-23,-6-32 2,-1 1 0,0 0 0,0 0 0,0-1 0,1 1-1,-1 0 1,0-1 0,1 1 0,-1 0 0,0-1 0,1 1 0,-1-1-1,1 1 1,-1-1 0,1 1 0,-1-1 0,1 1 0,0-1 0,-1 1-1,1-1-1,8-5 13,5-28-11,-4-2 22,-2-1 0,-1 0-1,-2-1 1,0-31-24,-9-34 132,-5-1 0,-5-9-132,5 46 47,6 47-64,3 23-41,4 32-27,6 43 150,4-1 0,3-1 0,3 0 0,16 32-65,-10-57 181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0.432"/>
    </inkml:context>
    <inkml:brush xml:id="br0">
      <inkml:brushProperty name="width" value="0.1" units="cm"/>
      <inkml:brushProperty name="height" value="0.1" units="cm"/>
      <inkml:brushProperty name="color" value="#66CC00"/>
    </inkml:brush>
  </inkml:definitions>
  <inkml:trace contextRef="#ctx0" brushRef="#br0">7 310 8698,'-2'-3'135,"1"1"0,1 0 1,-1-1-1,0 1 0,1-1 0,-1 1 1,1 0-1,0-1 0,-1 1 0,1-1 1,1 1-1,-1-1 0,0 1 0,0-1 0,1 1 1,0-1-1,-1 1 0,1 0 0,0-1 1,0 1-1,0 0 0,1-2-135,-1 4-5,-1 0 0,0 0 0,0-1 0,1 1 0,-1 0 0,0 0 0,1 0 0,-1 0 0,0-1 0,0 1 0,1 0-1,-1 0 1,0 0 0,1 0 0,-1 0 0,1 0 0,-1 0 0,0 0 0,1 0 0,-1 0 0,0 0 0,1 0 0,-1 0 0,0 0 0,1 0 0,-1 0 0,0 0 0,1 1-1,-1-1 1,0 0 0,1 0 0,-1 0 0,0 0 0,0 1 5,11 12-167,1 17-10,5 29 145,-14-42 116,2 0-1,-1 0 1,2-1-1,0 0 1,1 0-1,1-1 0,0 1 1,1-2-1,1 1 1,3 2-84,-13-17 32,0 0 0,0 0 0,0 0 0,0 0 0,0 0 0,0 0 0,0 0 0,0 0 0,0-1 0,0 1 0,0 0 0,0 0 0,0 0 0,1 0 0,-1 0 1,0 0-1,0 0 0,0 0 0,0 0 0,0 0 0,0 0 0,0 0 0,0 0 0,0 0 0,0 0 0,0-1 0,1 1 0,-1 0 0,0 0 0,0 0 0,0 0 0,0 0 0,0 0 0,0 0 0,0 0 0,0 0 0,1 0 0,-1 0 0,0 0 0,0 0 1,0 1-1,0-1 0,0 0 0,0 0 0,0 0 0,0 0 0,0 0 0,0 0 0,1 0 0,-1 0 0,0 0 0,0 0 0,0 0 0,0 0 0,0 0 0,0 0 0,0 0 0,0 1 0,0-1 0,0 0 0,0 0 0,0 0 0,0 0 0,0 0 0,0 0 1,0 0-1,0 0 0,0 1-32,-1-14 947,-7-15-147,-29-83-150,10 36-728,4-1-1,-1-24 79,24 100-22,-1-1-1,1 1 0,0 0 0,0-1 0,0 1 0,-1 0 0,1-1 0,0 1 0,0 0 0,0-1 0,0 1 0,0-1 0,0 1 0,0 0 0,0-1 0,0 1 0,0-1 0,0 1 0,0 0 0,0-1 0,0 1 0,0-1 0,0 1 0,1 0 0,-1-1 0,0 1 0,0 0 0,0-1 0,1 1 0,-1 0 0,0-1 0,0 1 0,1 0 23,8 10-378,12 26 24,-9-12 273,-2-1 41,1-2 1,10 14 39,-18-30 15,0-1 1,1 1-1,-1-1 1,1 0-1,0 0 1,0 0-1,0 0 1,1-1-1,-1 0 1,1 0-1,0 0 1,0 0-1,0-1 1,0 1-16,-1-2 64,-3 0-52,0-1-1,-1 0 0,1 1 0,0-1 0,0 0 0,-1 0 1,1 1-1,0-1 0,0 0 0,0 0 0,-1 0 1,1 0-1,0 0 0,0 0 0,0 0 0,-1 0 0,1 0 1,0-1-1,0 1 0,0 0-11,0-2 46,0 1-1,0 0 1,1-1 0,-1 1 0,-1-1 0,1 1-1,0-1 1,0 0 0,0 1 0,-1-1-1,1 0 1,-1 0 0,0 1 0,1-1-1,-1 0 1,0 0 0,0 0 0,0 1-1,0-2-45,6-254 2182,-1 230-2267,-5 27 79,0-1 0,0 1 0,0 0 0,0 0 0,0 0 0,0-1 0,0 1 0,0 0 0,0 0 0,0 0-1,0 0 1,0-1 0,1 1 0,-1 0 0,0 0 0,0 0 0,0 0 0,0 0 0,0-1 0,1 1 0,-1 0 0,0 0 0,0 0 0,0 0 0,0 0-1,1 0 1,-1 0 0,0 0 0,0 0 0,0 0 0,1 0 0,-1 0 0,0 0 0,0 0 0,0 0 0,1 0 0,-1 0 0,0 0 0,0 0 0,0 0 0,0 0-1,1 0 1,-1 0 0,0 0 0,0 0 0,0 0 0,1 0 6,11 20-570,-12-19 538,14 29-386,-1 1 0,7 25 418,-8-19 879,16 31-879,-22-57 837,0 1 1,1-1-1,0 0 1,5 5-838,18 10 1611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0.829"/>
    </inkml:context>
    <inkml:brush xml:id="br0">
      <inkml:brushProperty name="width" value="0.1" units="cm"/>
      <inkml:brushProperty name="height" value="0.1" units="cm"/>
      <inkml:brushProperty name="color" value="#66CC00"/>
    </inkml:brush>
  </inkml:definitions>
  <inkml:trace contextRef="#ctx0" brushRef="#br0">1 165 7282,'0'-1'89,"0"1"0,0-1 0,0 1 0,0 0 0,0-1 0,0 1 0,0 0 1,0-1-1,0 1 0,0-1 0,0 1 0,0 0 0,0-1 0,1 1 0,-1 0 1,0-1-1,0 1 0,0 0 0,1-1 0,-1 1 0,0 0 0,0-1 0,1 1 1,-1 0-1,0 0 0,0-1 0,1 1 0,-1 0 0,0 0 0,1 0 0,-1-1 1,0 1-1,1 0-89,6 12 1599,7 42-600,-8-30-647,6 18-86,1-1 0,2 0 0,19 34-266,-21-59 88,-7-14 194,-6-12 602,-39-141 783,21 90-1664,3-1-1,3 0 1,2-3-3,9 62-17,1 1 0,-1 0 1,1 0-1,0-1 1,0 1-1,0 0 1,0-1-1,0 1 0,0 0 1,1-1-1,-1 1 1,1 0-1,0 0 1,-1-1-1,1 1 0,0 0 1,0 0-1,0 0 1,1 0-1,-1 0 17,0 1-12,0 1 1,-1 0-1,1 0 0,0-1 0,-1 1 0,1 0 1,0 0-1,-1 0 0,1 0 0,0 0 1,0 0-1,-1 0 0,1 0 0,0 0 0,-1 0 1,1 0-1,0 0 0,-1 0 0,1 1 1,0-1-1,-1 0 0,2 1 12,22 17-158,-4 4 139,-1 0 0,5 11 19,-8-12 99,0-1 1,1 0-1,2-1 0,2 1-99,-16-15 36,1 0-1,0-1 1,0 0 0,1 0 0,-1 0 0,1-1-1,-1 0 1,1-1 0,0 1 0,0-1-1,1-1 1,-1 1 0,0-1 0,0 0 0,1-1-1,4 0-35,17-6 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1.167"/>
    </inkml:context>
    <inkml:brush xml:id="br0">
      <inkml:brushProperty name="width" value="0.1" units="cm"/>
      <inkml:brushProperty name="height" value="0.1" units="cm"/>
      <inkml:brushProperty name="color" value="#66CC00"/>
    </inkml:brush>
  </inkml:definitions>
  <inkml:trace contextRef="#ctx0" brushRef="#br0">0 145 8834,'5'27'3521,"-2"-14"-2313,21-8-136,8-10 384,11-19-295,17-8-169,-4-13 608,0-1 1169,-4 9-1801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2.810"/>
    </inkml:context>
    <inkml:brush xml:id="br0">
      <inkml:brushProperty name="width" value="0.1" units="cm"/>
      <inkml:brushProperty name="height" value="0.1" units="cm"/>
      <inkml:brushProperty name="color" value="#66CC00"/>
    </inkml:brush>
  </inkml:definitions>
  <inkml:trace contextRef="#ctx0" brushRef="#br0">79 56 5441,'-22'-17'2561,"1"4"-953,3 0 184,8 7-63,2-1-369,10 7-632,5 2-352,4 4-424,7 7-40,3 10 32,2 7 24,5 10 72,2 0 32,-6 0 88,5 3 16,-9-6-352,-5-2-592,3 5 488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3.141"/>
    </inkml:context>
    <inkml:brush xml:id="br0">
      <inkml:brushProperty name="width" value="0.1" units="cm"/>
      <inkml:brushProperty name="height" value="0.1" units="cm"/>
      <inkml:brushProperty name="color" value="#66CC00"/>
    </inkml:brush>
  </inkml:definitions>
  <inkml:trace contextRef="#ctx0" brushRef="#br0">28 128 7898,'-2'-1'173,"0"0"0,1 0-1,-1 0 1,0 0 0,1-1 0,-1 1 0,1 0 0,-1-1 0,1 1 0,0-1 0,-1 1 0,1-1 0,0 0-1,0 1 1,0-1 0,0 0 0,1 0 0,-1 0 0,0 0 0,1 0 0,0 0 0,-1 1 0,1-1 0,0 0 0,0-1-1,0 1 1,0 0 0,0 0 0,0 0 0,1 0 0,-1 1 0,1-1 0,-1 0 0,1 0 0,0 0 0,-1 0-1,2-1-171,1-1 55,1 0 0,-1-1 0,1 1 0,0 1 0,0-1 1,1 1-1,-1-1 0,1 1 0,-1 0 0,1 1 1,0-1-1,0 1 0,3-1-56,4-1-26,0 1 1,0 1 0,0-1-1,0 2 1,0 0-1,1 0 1,-1 1-1,0 1 1,1 0-1,-1 1 1,0 0-1,0 0 1,0 2 0,10 3 25,-7-1-4,0 0-1,-1 1 1,0 0 0,-1 1 0,1 1 0,-2 0 0,1 1 0,-1 0 0,-1 1 0,0 0-1,5 7 5,-11-11 27,0 1-1,0 0 0,-1 0 0,0 0 0,-1 0 1,1 0-1,-2 1 0,1 0 0,-1-1 0,-1 1 1,1 0-1,-2 0 0,1 0 0,-1 0 0,0 0 1,-1 0-1,0 0 0,-2 6-26,-1 2 171,0-1-1,-1 0 1,-1 0-1,0-1 1,-1 0 0,-1 0-1,0 0 1,-1-1 0,-7 8-171,-5 1 394,5-15-176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3.661"/>
    </inkml:context>
    <inkml:brush xml:id="br0">
      <inkml:brushProperty name="width" value="0.1" units="cm"/>
      <inkml:brushProperty name="height" value="0.1" units="cm"/>
      <inkml:brushProperty name="color" value="#66CC00"/>
    </inkml:brush>
  </inkml:definitions>
  <inkml:trace contextRef="#ctx0" brushRef="#br0">5 449 8338,'-5'-2'3152,"5"-6"-2047,4-3-81,10-11 248,7-11-112,9-11-423,9-7-129,3-5-280,0 1-72,-1 6-40,-7 2-168,-7 9-528,-6 6 352</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19-11-19T17:15:00.196"/>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2372" units="cm"/>
          <inkml:channel name="Y" type="integer" max="696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9-11-19T17:15:15.681"/>
    </inkml:context>
  </inkml:definitions>
  <inkml:trace contextRef="#ctx0" brushRef="#br0">30228 3268 407 0,'0'-5'223'16,"4"-3"-39"-16,-2-2-16 15,1-3 1-15,-3 0-1 0,0-2-3 16,-1 5-19-16,-3 3-57 16,0 4-25-16,-1 6-37 15,2 2-12-15,3 4-11 16,1 2-2-16,7-3 1 16,4-1 1-16,8-2 3 15,6-5 3-15,11 0 2 16,5 0-1-16,8 0-1 15,2 0-1-15,8 0 0 16,8 1 1-16,12 0 0 16,9 1 0-16,6-2 3 15,1 0 4-15,19-2 17 16,10-2 7-16,9-5 10 16,10 3 1-16,-8-6-14 15,-7 1-6-15,-6 1-10 16,-6-1-3-16,-2 4-4 15,-3 0-3-15,-7 2-4 16,-11 1-3-16,-13 1 0 16,-10 1 0-16,-14 5-1 0,-2 0-2 15,-12 5 0-15,-4-3 0 16,-2-3-1-16,-7 3 1 16,-1-4 0-16,0 0 0 15,-4 2 3-15,0-3 0 16,-3-2 0-16,-2 0 0 15,1-6-2-15,4 3 0 16,0 1 2-16,-1 0-2 0,-6 4-1 16,-5-1-2-16,-9 2-2 15,-2 1-1-15,-6 0-1 16,3-2 1-16,0 0 1 16,-12 4 1-16,-7 0 1 15,-28 4 0-15,31-8 2 16,2 1 15-16,3-1-35 15,2 2 131-15,2-3-86 16</inkml:trace>
  <inkml:trace contextRef="#ctx0" brushRef="#br0" timeOffset="1248.707">30172 3447 187 0,'-17'-20'137'0,"5"2"23"0,6 5-9 16,-2-4-33-16,4-2-20 15,-2-2-4-15,0 0 6 16,2-4 11-16,-5 2 4 16,8-2-23-16,-4 0-11 15,-1 4-22-15,2 4-5 16,-3 10-18-16,10 4-8 0,-1 7-15 15,2 6-6-15,-2 8-9 16,-8 6-2-16,3 10 1 16,3 7 0-16,0 14 1 15,3 6-1-15,1 16 1 16,-3 2 2-16,-2 16-1 16,4 13 1-16,6 3 1 15,3 1 0-15,2-10 2 16,-3-12-1-16,-4-9 1 15,-6-15-3-15,-1-13 33 16,0-12 22-16,-5-21 26 16,7-2 30-16,-2-16 12 15,-15-14-13-15,15-10-18 16,-5-11-24-16,5-14-46 16,8 0-7-16,-7 4-11 15,11 9-3-15,-2 17-3 16,3 9-4-16,12 11-4 0,0 5-1 15,22 11 1-15,18 0 2 16,26-6 0-16,28-3 2 16,33-14 5-16,9-5 1 15,26 3 4-15,-5-1 0 16,-5 8-1-16,-4 8 0 16,-21 0-1-16,-13 8-1 15,-17 3 0-15,-8-1 0 16,-10 2 1-16,-3-3 0 15,-11-8 1-15,1-4 0 0,-10-5 0 16,1-4-1-16,-10-1 0 16,-11-2 1-16,-12 3 1 15,-13-4 2-15,-17 1 3 16,-1-3 2-16,-19-2 11 16,0 2 0-16,-9 3-1 15,-3 2-3-15,6 4-11 16,2-2-4-16,1 3-2 15,5-1 0-15,-1 0 0 16,0 0 0-16,0 0 0 16,0 0 0-16,-1 0 1 15,0-1 1-15,0 0 1 16,0 0 1-16,-1-6 0 16,1-16 2-16,5-37 2 15,5 24 1-15,8-14-1 16,-2-5 1-16,2-19-4 15,0-13-1-15,-9-17 0 0,-1-7-2 16,-7-11-2-16,0-1-3 16,-5 12-7-16,1 9 1 15,-6 35-1-15,5 18-1 16,4 31-10-16,-9 12-3 16,-1 22-1-16,-6 16 4 15,-3 17 22-15,11 8-11 16,6 8-48-16,3-1-32 15,-3-6 44-15</inkml:trace>
  <inkml:trace contextRef="#ctx0" brushRef="#br0" timeOffset="4001.529">30060 3366 261 0,'-7'-5'164'15,"5"5"-37"-15,-1-4-29 16,4 1-16-16,-1 2-26 16,0-1 0-16,0 1 10 15,0 0 15-15,0 0 18 16,2-4 4-16,1-3-12 16,-1 3-22-16,-2 3-31 15,3-2-13-15,-3 2-18 16,0 0-5-16,4-6-2 15,-2 4 0-15,15-1 3 16,19-31 4-16,-8 28 7 16,6 0 1-16,10-5-1 15,10 1-4-15,5 2-7 16,7 3-3-16,12 6-2 16,11 4-1-16,18 6 1 0,6 2 1 15,17 7 0-15,3-3 2 16,16-3 15-16,12 3 7 15,16-5 14-15,4-1 3 16,0 0-9-16,-3-3-5 16,-27 1-8-16,-9-2-5 15,-30 2 2-15,-21-4 0 16,-22-5 0-16,-17 1 0 16,-24-1-2-16,-11-3 5 15,-18 5-5-15,-9 0-1 0,-14 1-5 16,-7 3-8-16,-8 4-1 15,-6 1 1-15,-5 2 1 16,4 0 0-16,4-2 2 16,5-2 0-16,-4-5 2 15,-6-4 1-15,-16-9 2 16,-18-1 0-16,-21-5-3 16,-21-5-1-16,-33-4-3 15,-5-7 0-15,-19-7 0 16,-1 5 0-16,12 11-3 15,0 9-2-15,12 18 0 16,13 5-3-16,16 12 0 16,13 2 1-16,28 7 0 15,9 2 3-15,30 2 3 16,13-4-1-16,29-4-15 16,12-3-6-16,17-16 1 0,9-1 1 15,1-14 17-15,5-5 4 16,-5-7 3-16,4-3-2 15,3 2-1-15,1-1-1 16,-1 13-10-16,1 2-2 16,22 13-8-16,9 7-1 15,32 7 7-15,14 5 6 16,28-1 11-16,16-2 6 16,33-6 2-16,17-5 1 0,5-15-1 15,6 12-2-15,-25-9 13 16,-16 1-5-16,-48 3-102 15,-27-18-117-15,-49 6 123 16</inkml:trace>
  <inkml:trace contextRef="#ctx0" brushRef="#br0" timeOffset="4732.883">30249 4207 584 0,'-26'-12'292'0,"7"3"-121"0,4 2-19 16,5 8-92 0,11 4-35-16,11 5-31 0,3 3 29 15,18 1 73-15,7 0 13 16,25 1 30-16,20-2-26 15,46-1-51-15,27-5-7 16,48-6-19-16,21-1-10 16,36-8-7-16,4-6-2 15,9-2-3-15,-1-3-3 16,-7 3-3-16,-19 0-3 0,-37 9 2 16,-27 1 9-16,-74 8-15 15,-30 3-47-15,-73 4-42 16,-39 5-137-16,-57 11 140 15</inkml:trace>
  <inkml:trace contextRef="#ctx0" brushRef="#br0" timeOffset="5887.91">30633 4423 355 0,'-25'-2'194'16,"7"4"-62"-16,17 7-69 15,-4 5-30-15,8 4-25 16,4-2 6-16,3 2 39 16,7-3 23-16,3-4 44 15,3-5 15-15,7-6-10 16,1-7-15-16,14-9-40 16,5-1-19-16,9-5-24 15,3-10-10-15,6 0-7 0,0 3-2 16,-13 3-1-16,-9 12-4 15,-31 17-7-15,-17 2-2 16,-30 27-1-16,-11 8 5 16,-18 7 12-16,2 3 10 15,7-8 13-15,7-7 5 16,25-10-6-16,10-9-4 16,32-14-5-16,15-10-2 0,22-16 0 15,18-7-1-15,5-7-12 16,7 0-2-16,-6 0-4 15,-12 6 1-15,-24 10-2 16,-16 8-3-16,-23 15-6 16,-12 6-2-16,-19 17-1 15,-8 3 5-15,-9 7 4 16,2 5 2-16,7-9 2 16,8 1 0-16,17-7 2 15,14-9 2-15,24-10 4 16,6-10-1-16,16-13-5 15,9-5-3-15,4-10-4 16,5-1 0-16,-4 1 1 16,-11 1 1-16,-17 15-2 15,-15 5-5-15,-21 16-4 16,-7 10-2-16,-17 7 1 16,-2 3 7-16,-4 4 4 0,-1-4 2 15,9 0 3-15,5-4-1 16,15-6 3-16,11-4 2 15,23-11 3-15,8-5 1 16,16-10-3-16,6-3-4 16,9-5-3-16,6-1-1 15,1 4-2-15,-3 2-1 16,-18 4 1-16,-14 5-3 16,-22 8 11-16,-14 3 16 0,-19 9 18 15,-3 3 5-15,-6 3-7 16,2 1-13-16,11 2 6 15,10-2 120-15,40-3-108 16</inkml:trace>
  <inkml:trace contextRef="#ctx0" brushRef="#br0" timeOffset="7317.629">30529 7030 845 0,'-12'-23'290'15,"6"-4"-271"-15,7-5-17 16,8-2-1-16,3-10 0 16,17 1-1-16,2-2 8 15,5 2 6-15,-3 11 4 0,-16 10 5 16,-16 22-12-16,-20 20-7 16,-33 47-4-16,-21 23-1 15,-39 62 16-15,-20 27 5 16,-15 50 3-16,47-59 2 31,50-86-9-31,1 2 10 0,-107 210 25 0,40-34-2 16,65-89 6-16,91-144-6 15,56-61-17-15,24-25 2 0,49-64-4 16,21-15-9-16,25-35-8 16,6-20-2-16,4-9 3 15,-7-18 2-15,-27 23-13 16,-23 21-8-16,-67 67-18 15,-36 46-22-15,-78 83 0 16,-40 45 10-16,-53 77 15 16,-27 32 21-16,-17 40 12 15,-9 11-2-15,-5 1-5 16,16-8 18-16,21-38 10 16,19-23 4-16,52-58 2 15,20-27-19-15,43-48-9 16,22-22 2-16,39-45 3 15,25-30 2-15,33-45-3 16,18-27-3-16,25-36-7 16,13-11-2-16,15-5-1 15,4 21-3-15,-34 59-9 0,-33 45-8 16,-74 91-16-16,-48 45 0 16,-77 86 8-16,-46 32 9 15,-57 55 19-15,-20 10 4 16,-16 2 0-16,8-10-7 15,24-41 22-15,29-30 4 16,59-67-2-16,46-32 11 16,77-65-19-16,42-31 1 0,70-64 7 15,31-38-1 1,57-60-7-16,19-15-5 0,38-6-2 16,1 16 0-16,-37 65-2 15,-32 39 0-15,-98 81-19 16,-49 44-8-16,-102 60-2 15,-47 20 2-15,-54 33 19 16,-29 5 3-16,-14 2 17 16,6-4 5-16,26-27 9 15,27-27 5-15,59-51-16 16,33-20-2-16,55-51-3 16,28-23-3-16,45-32 0 15,14-16-4-15,15-11-6 16,-7 6-1-16,-15 22-2 15,-21 19-1-15,-50 45-20 16,-20 28-2-16,-54 41 2 16,-17 17 2-16,-28 19 18 15,-5 12 3-15,4 2 104 0,12-8 262 16,39-14-251-16</inkml:trace>
  <inkml:trace contextRef="#ctx0" brushRef="#br0" timeOffset="14925.338">19758 6126 257 0,'-45'-19'208'0,"44"17"-7"16,-4 0-25-16,4-1-28 15,1 2-60-15,0-1-18 0,0 1-19 16,0 0-4-16,0 0 10 15,0 0 8-15,0 0 21 16,0 0 7-16,0 0-4 16,1 0-7-16,0 0-21 15,-1-1-7-15,1 1-17 16,-1 0-6-16,0 0-13 16,0 1-4-16,0 0-7 15,6-1-2-15,7 1 0 16,2 0 2-16,35 0 12 15,-25 0 5-15,11-1 11 16,6 1 3-16,9 0-4 16,5 2-3-16,11 0-5 15,4-1-4-15,9 2-5 16,5-3-2-16,-4 0-5 16,2 0-1-16,9 3-3 15,-2-2 1-15,14 2-1 16,-5-2 1-16,-2-2 0 0,5 1-1 15,-2-1-1-15,-1 1 0 16,-11 1-1-16,-10 2 2 16,-8 0 9-16,-1-1 5 15,-6 1 3-15,3 1-1 16,-10 0-8-16,-6-1-4 16,-12-1-2-16,4 2-3 0,-9-5 0 15,7 1-1-15,6 0-1 16,-3 0 0-16,4 1-1 15,-7-1 1-15,-9-2 1 16,-7-3 1-16,-6 1 3 16,-5-2 0-16,0 2 1 15,-1 1-1-15,-2-1-2 16,0 3-2-16,0-1-1 16,-4 0-2-16,2 0 0 15,-1 1-1-15,-6-1 0 16,1 1 1-16,-3 1 0 15,0 0 1-15,0 0-1 16,-5 0 1-16,-9 1-1 16,-27 6 0-16,30-6 0 15,0-1 1-15,6-3 0 16,-2-2 0-16,-5-2 2 16,0-1-1-16,-7-3 1 0,-1-3 0 15,-1-1 0-15,0-6 0 16,1-1 1-16,2-4-1 15,5-2-1-15,4 5-2 16,4 4-2-16,7 10-4 16,4 9-4-16,5 10-2 15,3 7 0-15,2 6 2 16,12 10 5-16,3 1 2 16,4 2 1-16,-2-4 1 15,-5-8 0-15,-5-3 0 0,-10-6 0 16,-4-1 2-16,-19-3-1 15,-11 1 1-15,-27-4-2 16,-13 1 0-16,-11-2-1 16,2 5 0-16,6 9 1 15,7 0 12-15,15 10 389 16,8-3-298-16</inkml:trace>
  <inkml:trace contextRef="#ctx1" brushRef="#br0">25750 16494 0</inkml:trace>
  <inkml:trace contextRef="#ctx0" brushRef="#br0" timeOffset="16517.651">19480 5131 849 0,'-20'-4'381'0,"6"4"-211"16,5 0 17-16,10 0-47 0,11 0-35 16,14-4-15-16,7-4-8 15,20-8 0-15,16-1-14 16,16-6-30-16,15-2-11 15,-1-1-13-15,-7 1 0 16,-2 2 3-16,-13 2-34 16,-12 1-494-16,-10 4 378 15</inkml:trace>
  <inkml:trace contextRef="#ctx0" brushRef="#br0" timeOffset="16782.04">19909 5019 888 0,'-42'-16'455'15,"56"-7"-206"-15,5 2-26 16,-3 9-2-16,-6 13-128 16,-2 8-44-16,-4 22-37 15,-3 11-8-15,1 24-2 16,-2 11 0-16,0 7 1 15,5-2 1-15,5-12 7 16,1-14 11-16,6-16 36 16,3-8-558-16,-5-11 388 15</inkml:trace>
  <inkml:trace contextRef="#ctx0" brushRef="#br0" timeOffset="17266.89">20152 5228 699 0,'26'-34'397'15,"-28"35"-151"-15,-1-1-46 16,2 0-47-16,1 0-91 16,0 0-10-16,0 0-10 15,0 1-5-15,9 25-8 16,6 33-8-16,-15-23-10 15,1 2-3-15,0-2-4 16,-1-6 0-16,2-7 0 16,0-7-1-16,-2-6-3 15,1-4 66-15,-2-9 36 16,-2-9 6-16,1-11 11 0,-3-7-64 16,4-14-32-16,0-2-6 15,1-11-7-15,3 3-1 16,2 12-7-16,2 7-4 15,7 21-11-15,1 11-1 16,2 15-3-16,5 9-36 16,7 12-72-16,3 2 81 15</inkml:trace>
  <inkml:trace contextRef="#ctx0" brushRef="#br0" timeOffset="17462.31">20473 5261 919 0,'-64'-8'412'15,"61"19"-262"-15,3 7-18 16,2 1-32-16,5 2-67 16,4 0-8-16,4-3 9 15,-3-2 4-15,2-3 291 16,-9-5-234-16</inkml:trace>
  <inkml:trace contextRef="#ctx0" brushRef="#br0" timeOffset="17611.16">20331 4978 742 0,'5'19'253'0,"5"12"-242"0,4 3 11 15,4 0-63-15,10 4 35 16</inkml:trace>
  <inkml:trace contextRef="#ctx0" brushRef="#br0" timeOffset="18000.236">20634 5133 684 0,'-27'-20'382'0,"1"8"-126"16,0 6-58-16,-2 13-130 15,-2 13-41-15,0 19-11 16,2 6 8-16,9 7 4 16,16-5-7-16,19-13-4 15,8-9 0-15,14-20 8 16,-1-5 4-16,5-13-18 16,-1-7-15-16,-10-6-26 15,-11-3-9-15,-20-2 4 16,-6 4 8-16,-8 9 9 15,3 6 4-15,0 16 4 16,-2 15 8-16,8 23 12 16,-1 15 11-16,1 8 24 15,5 5 11-15,-13-1 19 0,-3-4 3 16,-3-6 5 0,-4-6-9-16,2-15-1 15,-1-10 2-15,-3-17 5 0,0-10-1 16,-2-17-14-16,-1-14-12 15,5-11-73-15,4-10-43 16,12-4-156-16,8-1 134 16</inkml:trace>
  <inkml:trace contextRef="#ctx0" brushRef="#br0" timeOffset="18531.311">20953 5064 594 0,'-6'-9'342'15,"-6"1"-100"-15,-11 6-66 16,-5 4-45-16,-10 12-71 16,-3 5-10-16,-3 15-9 15,4 8-5-15,15 2-8 16,10-1-7-16,26-10-9 0,12-12 6 16,23-14 12-16,8-10 3 15,7-17-4-15,-5-3-18 16,-17-6-19-16,-12-1-8 15,-25 1 1-15,-4 3 5 16,-8 8 0-16,-4 8 2 16,-2 14 5-16,-3 9 3 15,3 24 10-15,3 13 2 16,7 18-3-16,3 7 3 0,-2-5 4 16,2-4 1-16,-10-14 14 15,-3-4 16-15,-11-11 40 16,-6-4 16-16,-6-9 1 15,-6-7-12-15,-3-18-31 16,5-10-19-16,7-14-45 16,9-8-32-16,12-10-32 15,8-3-522-15,23-6 431 16</inkml:trace>
  <inkml:trace contextRef="#ctx0" brushRef="#br0" timeOffset="18931.725">21151 5164 804 0,'5'-22'442'0,"0"3"-153"15,5 7-54-15,2 0-51 16,2-1-72-16,3 2-20 16,1-5-44-16,3 0-17 15,4-3-18-15,4-1-2 0,-8 0-1 16,-6 0-2-16,-16 4-12 16,-13 5-10-16,-18 8-16 15,-6 7 1-15,-9 15 12 16,-2 7 9-16,11 11 18 15,10 4 0-15,25 0-1 16,18-1 0-16,23-10 4 16,10-6 4-16,9-13 10 15,1-6-1-15,-12-11-37 16,0-3-40-16,-13-5-249 16,-10-2 201-16</inkml:trace>
  <inkml:trace contextRef="#ctx0" brushRef="#br0" timeOffset="19199.769">21450 5108 428 0,'-2'-19'255'0,"2"55"-28"0,-1 0-21 16,2 2-50-16,-1-5-9 16,3-8 16-16,3-6 7 15,-5-12 29-15,5-6-4 16,-10-13-49-16,-3-10-23 15,5-14-69-15,1-1-20 16,6-8-17-16,8-2-6 16,14-2-7-16,6 1-3 15,13 12-20-15,1 9-12 0,-6 25-3 16,-4 9 110-16,-13 28-59 16</inkml:trace>
  <inkml:trace contextRef="#ctx0" brushRef="#br0" timeOffset="23904.429">30149 3449 183 0,'-18'-9'188'15,"3"8"62"-15,-1-2-10 16,4 3-53-16,4 1-43 16,5 1-48-16,2 0-10 15,4 0-10-15,-3-2-3 16,0-1 9-16,0 0 0 15,0 0 6-15,0 0-1 0,0 0-16 16,0 0-10-16,0 0-25 16,0 0-10-16,0 0-12 15,0-1-3-15,0 1-5 16,0 0 1-16,0 0-2 16,0 0 3-16,3 0 3 15,14-1 0-15,41-4 2 16,-25 7-1-16,13-1-5 15,6 5-1-15,12-1-3 16,4 5 0-16,1-2-2 16,6-2 1-16,-1 0 0 15,0-2 0-15,0 1 0 16,-16-4 2-16,-15 0-1 16,-14-4 2-16,-16-2 5 15,-3 2 3-15,-11-3 5 16,-1 1 2-16,-3 2 0 15,0 0-2-15,1 2-5 0,3 3-3 16,1-1-6-16,0 0-2 16,0 0 1-16,0 0-1 15,0 0 2-15,0-1 1 16,0 0 4-16,0 0 3 16,0 0 4-16,0-1-1 15,0-7-2-15,-2-12-1 16,-5-31-3-16,0 27 1 15,-2-3-4-15,4 1-1 16,1 12-6-16,2 7-6 0,2 13-7 16,1 8-2-16,2 9 3 15,0 2 3-15,2 0 8 16,2 0 2-16,1-2 1 16,-1-5 1-16,-2-7 0 15,-3-2 2-15,0-8 5 16,-5-2 2-16,-3-5 2 15,0-8-1-15,-5-3-5 16,2 2-2-16,0-2-4 16,-2 6-1-16,-4 4-3 15,-3-1-1-15,-5 6 0 16,1 2 1-16,3 1 1 16,-1 0 1-16,-2 0 1 15,-3-3 0-15,-10-1 0 16,-8-3 0-16,4-1 0 15,-2-2 1-15,3-4 0 0,0-2 0 16,-11 3-1-16,0 0 0 16,-8 6-3-16,4 7 0 15,-3 4-1-15,8 3 1 16,5 4-4-16,7 0-3 16,14 2-7-16,3 0-1 15,13-2 4-15,1-3 4 16,2-2 5-16,1-4 1 0,7-1 1 15,-1-2-2-15,-4 0 0 16,12 0-3-16,17-1-3 16,71 7-1-16,-30 9 4 15,2 3 5-15,-3 7-35 16,1-2-23-16,7-2-62 16,1 5-26-16,-7-9 11 15,-7-1 16-15,-26-6 54 16,-19-5 23-16,-24-3 30 15,-17-3 7-15,-27-5 23 16,-7-2 19-16,-4-2 40 16,-1 0 24-16,12-1 19 15,7 4-9-15,2 2-34 16,6-1-24-16,13 7-33 16,3 1-9-16,15 3-8 15,9 6 0-15,11 0-4 16,10-7-4-16,10 3-3 15,9-5-1-15,3-2 0 0,3-1 3 16,-1-4 4-16,-9-4 3 16,-13 2 6-16,-9 1 5 15,-30-1-3-15,-13 1-1 16,-27 0-4-16,-5 0 2 16,-13 0 15-16,-2 5 10 15,-1 2 22-15,-6 3 5 16,12 5-4-16,8-1-9 15,33-1-18-15,22 5-9 0,46-10-17 16,32-1-4-16,43-2-39 16,23-8-38-16,18 1 166 15,-10 1-89-15</inkml:trace>
  <inkml:trace contextRef="#ctx0" brushRef="#br0" timeOffset="25418.029">30119 3267 245 0,'-14'-6'174'0,"7"1"37"16,3-1-15-16,1 0-24 15,3 2-16-15,-5-1-47 0,3 2-25 16,2 4-39-16,0-1-16 15,0 0-18-15,0 0-2 16,10 5-1-16,16 4-2 16,46 32 5-16,-27-34 2 15,22-2 2-15,6-2 1 16,21-3-4-16,20 2-2 16,20-2-2-16,14-1 0 15,27-1 3-15,4-1 4 16,16-5 7-16,6 1 1 0,-4-3 0 15,-3 1-4-15,-18 3-9 16,-11 1 0-16,-21 4-2 16,-14 1 2-16,-24 5-65 15,-16 4 16-15,-33-6 14 16</inkml:trace>
  <inkml:trace contextRef="#ctx0" brushRef="#br0" timeOffset="27455.986">19948 6511 209 0,'104'-61'215'0,"-104"48"38"16,1 7 0-16,0-1-21 16,-4 3-73-16,5 4-41 15,-6 0-48-15,3 0-15 16,0 0-6-16,0 0-1 16,-3 2-12-16,-2 1-7 0,-8 7-10 15,-34 26-3-15,25-23-5 16,-5-1 0-16,-3 4 5 15,-3 1 5-15,6 0 3 16,2-1 0-16,9-4-4 16,8-2 0-16,6-4 5 15,4 1 9-15,7-2 2 16,2 1-3-16,4 1-9 16,0 4-11-16,0 2-9 15,-1 5-2-15,-9 2 2 16,-4-2 0-16,-7 2 1 15,-3 0 2-15,1-7 8 16,1 2 3-16,8-6 15 16,4-1 5-16,15-2-6 15,6-4-2-15,16 3-15 16,1-2-6-16,-6 4 12 16,1 6-23-16,-11 4-38 0,-6 5-361 15,9 7 277-15</inkml:trace>
  <inkml:trace contextRef="#ctx0" brushRef="#br0" timeOffset="28923.196">19914 6620 481 0,'-45'-29'265'16,"30"28"-45"-16,4-1-18 16,3-2-41-16,5 0-28 15,4 1-52-15,2 2-18 16,-3 0-32-16,0 0-7 0,0 0 1 16,0 0 1-16,0-1 8 15,0 2 1-15,0 0-2 16,0 0 1-16,3 0-1 15,1 3-1-15,3-1-5 16,1 1-1-16,7 0-7 16,28 6-4-16,-23-9-3 15,6 0-1-15,3 1 0 16,4-1 2-16,7 1 1 16,10 2 1-16,11-1-3 15,7 0-1-15,13 0-3 16,-4-1 0-16,23-1-2 15,1 0-1-15,12-1 1 16,5-2-3-16,-5 0 2 16,3 0 0-16,-8-2-1 15,-2 4 2-15,-17-3-1 16,3 2-3-16,-7 0 0 0,-5 0-2 16,2 1 0-16,-14 2 1 15,-11-2 1-15,-5 0 0 16,-19 1 0-16,-4-5 0 15,-10 2 1-15,-5 1 0 16,-2-3 1-16,4 1-1 16,3 1 0-16,-1 1-1 15,6 2-1-15,-6-1 1 16,-4 1-2-16,5 0 0 0,-5-2 1 16,4 4-1-16,-2-4 2 15,1 2-2-15,0 0 1 16,-4-2 0-16,2 1-1 15,-6 0 4-15,-2 0 12 16,-2 1 5-16,-2-1 8 16,1 1-4-16,-4-1-9 15,0 0-6-15,0 0-5 16,1-1-1-16,14 0-1 16,28-1-1-16,-27 1-1 15,-4 1 0-15,4-1 1 16,-7 2-2-16,-7 1 3 15,-2 0-1-15,-15 2-1 16,-4 0 1-16,-13 3 2 16,-5-1-7-16,-1 6 440 15,-2 0-328-15</inkml:trace>
  <inkml:trace contextRef="#ctx0" brushRef="#br0" timeOffset="29645.869">19994 6509 322 0,'48'-62'188'16,"-29"52"-36"-16,-10 1 1 16,-5 5-49-16,0 3 2 15,-8 1-4-15,0 4-14 16,-5 4-17-16,-4 0-23 0,-8 6-24 16,0 0-6-16,-16 0-11 15,-2 4 3-15,-9-1 29 16,-3 3 12-16,3-2 19 15,3-3 3-15,12-4-20 16,6-5-2-16,16-3 19 16,5 1-3-16,15-1-5 15,6-1-10-15,16 6-36 16,0 1-6-16,8 6-5 16,2 2-2-16,2 6 1 15,6 7 3-15,3 6 16 16,-1-1 4-16,8 5 3 15,1-4-1-15,-4-7-5 16,5 3 59-16,-23-3-59 16</inkml:trace>
  <inkml:trace contextRef="#ctx0" brushRef="#br0" timeOffset="30741.877">18860 6545 190 0,'-30'-56'192'0,"30"42"82"15,0 3-13-15,2 0-44 16,2-3-33-16,2 9-47 16,3-4-13-16,3 2-25 0,1 4-7 15,-1 0-24-15,-1 5-16 16,-4 11-16-16,-4 12-10 16,-3 14-9-16,0 4-1 15,0 10-11-15,2-5 1 16,6-2 0-16,1-2 4 15,4-15-16-15,3-2-15 16,-4-11 13-16</inkml:trace>
  <inkml:trace contextRef="#ctx0" brushRef="#br0" timeOffset="31042.234">18786 6380 816 0,'11'-11'429'16,"6"7"-191"-16,7-5-36 15,7 4-24-15,10 7-90 16,7-1-14-16,8 6-20 16,-4 4-13-16,6 3-19 15,-1 3-9-15,-9 5-8 16,-3 2-3-16,-26 1-2 15,-8 0 1-15,-24 2 3 16,-13-3 2-16,-26-6 5 16,3 3 0-16,1-6-1 15,2 1 3-15,15-6 4 0,4-7-31 16,8-4 13-16</inkml:trace>
  <inkml:trace contextRef="#ctx0" brushRef="#br0" timeOffset="31675.282">19506 6385 255 0,'47'-62'221'16,"-47"57"14"-16,-7 0-55 15,2 1-27-15,-2 6-34 16,0 1-2-16,-9 1-17 16,-6 2-14-16,-21 2-39 0,-9-1-18 15,-17 4-18 1,-5-2-2-16,-3-4 2 0,-9-4 3 16,0-1 4-16,0 1 2 15,-5 0-3-15,5-1-4 16,15-3-6-16,8-1-2 15,16 4-4-15,11 5-1 16,7 2 0-16,7 0-2 16,14-2 22-16,7 0 10 0,13 0 11 15,2-2 7-15,6 2-15 16,1 2-5-16,-7-3-10 16,3 3-4-16,-8 1-6 15,3 4-3-15,-6 7-2 16,1 3 0-16,-3 8-2 15,-4 1-1-15,1 11 1 16,1 7-1-16,-2 2 2 16,3 2 2-16,5-7 0 15,8-7 3-15,20-10 254 16,10-7-194-16</inkml:trace>
  <inkml:trace contextRef="#ctx1" brushRef="#br0" timeOffset="16733.828">22706 15459 0,'0'0'0,"0"0"15</inkml:trace>
  <inkml:trace contextRef="#ctx0" brushRef="#br0" timeOffset="33064.668">17050 6379 670 0,'-4'-5'348'0,"-3"0"-117"15,-1 1-18-15,2-2 0 16,-2 6-75-16,0 0-40 15,-4 0-62-15,-4 1-10 16,-7 5 0-16,-8 0-2 0,-8 3 2 16,-6 5 4-16,-9-7-3 15,1-2-1-15,-3-4-6 16,2-3-8-16,-3 0-2 16,1 1 1-16,3-1 3 15,1-3-1-15,14 1 0 16,7 2-6-16,18 2-8 15,8 2-3-15,12 3-3 16,8-1 2-16,8-6 5 16,3 3 2-16,0-7 0 15,0 2 1-15,-1-2-1 16,-7-4 1-16,2 2 1 16,-2-3 0-16,-4-6 1 15,1-1-1-15,2-7-1 16,-2-4-1-16,4-1-1 15,-3 3-1-15,-5 5 0 16,5 6 0-16,-16 9-4 0,-3 7-1 16,-11 8-1-16,-10 5-1 15,-5 7 3-15,-5-1 2 16,-3 4 2-16,-5-2 1 16,3-1 1-16,-2-4 2 15,7-1-1-15,5-4 1 16,3-11 0-16,12 2-1 15,8 1-4-15,5-3-3 16,14 13-1-16,4 1 0 0,13 6 1 16,7 9 0-16,6 5 0 15,2-1 2-15,0 5 3 16,-4-4 144-16,-1-5-108 16</inkml:trace>
  <inkml:trace contextRef="#ctx0" brushRef="#br0" timeOffset="36696.288">14133 6183 445 0,'-3'-1'243'16,"3"-6"-33"-16,5 0-35 15,5-2-36-15,1-1-4 16,1 1-22-16,-1 3-11 16,0 1-21-16,-4 1-16 15,5 4-22-15,-2-2-14 16,3-1-13-16,1 1-6 15,-2-2-4-15,11-1-1 16,2-1 0-16,9-2-2 0,7-1 0 16,-5 0-1-16,-11 1-2 15,-4 0 1-15,-13 8-1 16,-4 0 0-16,-6 4 23 16,-7 3 6-16,-1 7 5 15,0 5-3-15,7 8-20 16,3 6-5-16,5 9-1 15,3 4 1-15,3 5-3 16,2 4 0-16,-1-5-1 16,0 0-1-16,-2-5 1 15,-2-4 0-15,-5-7 0 16,1-2 1-16,1-10 5 16,-2-2 1-16,4-7 6 15,-3-7 2-15,-2-5 0 16,1-4 0-16,2-8-3 15,2 0-3-15,2-1-3 16,-1-1-2-16,2 4-3 0,2-1-1 16,3 4-2-16,5 4-1 15,2 1-1-15,3 1 1 16,5 1 1-16,0 0-1 16,1-1 1-16,-3 0 0 15,-3-2 1-15,-2 0 0 16,-3 1 1-16,-1 0-1 15,-14-1 1-15,-5 0 1 0,-8 0 0 16,-5 1 1-16,0-1-1 16,-2 2-1-16,2-1 0 15,0-1 0-15,5 0 0 16,8-2 1-16,-4-4 0 16,5 0 1-16,2-8 0 15,-3-5 1-15,-2-8 0 16,-2-4 0-16,-1-12 1 15,-5 0-1 1,6 23-2-16,-1 0-1 0,-13-67-4 16,-4 5-5-16,-2 19-5 15,14 49-1-15,3 16 0 16,4 7 4-16,2-1 3 16,3 5 2-16,7-1 2 15,2-2 2-15,5-1 0 16,-4-1 2-16,3-5 1 15,-7-2 1-15,-8-5 1 0,1 0 0 16,-8-3-1-16,7 1-1 16,2 1-1-16,0 3-2 15,6 2-1-15,-9 0-1 16,-1 3 0-16,6 1 0 16,-4-2 0-16,0 0 0 15,1 0 2-15,13 4-1 16,15-1 0-16,42-3 1 15,-23-9-1-15,1 0 1 0,-7-4 0 16,-4 1 0-16,-10 7 0 16,-4-2 0-16,-13 4 0 15,-9 3-2-15,-12 2-2 16,-4 8-2-16,-8 6 1 16,2 3 1-16,3 9 2 15,6 4 0-15,7 6 0 16,4 5 0-16,8 3 1 15,3-3 0-15,4 0 1 16,2-5 1-16,-6-2 0 16,1-1 0-16,-3-5 0 15,-2-1 0-15,-5-11-1 16,2-5 2-16,-2-6 3 16,1-4 2-16,5-3 4 15,1-6-1-15,0-6-1 16,1 0-3-16,-2 0-3 0,-2 3-1 15,-3 6-2-15,-1 1-2 16,6 6-1-16,-1 3-1 16,12 6 2-16,5 0 1 15,-1-2 0-15,12-2 1 16,10-5 0-16,2-2 0 16,2-2 0-16,-5-3 0 15,-17-1 1-15,-9-2 0 16,-15 2 1-16,-8-2-1 15,-8 3 1-15,-3 2 0 0,1 0 0 16,2 2-1-16,4 1 0 16,1-1-1-16,5 0 1 15,3 0 0-15,3-4 0 16,-3 2 0-16,0 0 1 16,0 0-1-16,6-6 1 15,-3-16 0-15,27-31 0 16,-29 24 1-16,-2-14 1 15,-5-4-1-15,-5-11 0 16,-4-2 0-16,-5 3-2 16,0 8-1-16,6 15-4 15,1 9-1-15,8 18-3 16,1 4-1-16,5 8 2 16,5 5 1-16,0 0 3 15,3 4 1-15,4-3 3 0,2-3 1 16,-1-3 1-1,-1-4 1-15,-3-6 1 0,-1 2-2 16,-4-4 1-16,1-3 0 16,-5 3-2-16,1-4 0 15,-1 2-1-15,-1 2-1 16,0 4-3-16,0 4 0 16,-1 4-1-16,1-4 0 15,-1 0 1-15,1 0 1 0,0 0 2 16,4 7 0-16,15-6 1 15,44 25 0-15,-21-33-1 16,4 1 0-16,4-4 0 16,-4 0-1-16,-9-2-5 15,-5 3-3-15,-20 5-2 16,-9 3 0-16,-12 6 2 16,-8 5 3-16,-8 10 2 15,0 3 4-15,0 3 2 16,-4 1 2-16,9 1 0 15,5 3-1-15,15 5 0 16,8 5-1-16,6 1-1 16,-3-2 0-16,-7-1 0 15,4-4 0-15,-4-5-1 16,6 3 1-16,1-2 0 16,-2-5 0-16,-5-5 0 15,2-7 1-15,8-9 5 16,-2-5 1-16,15-7 1 0,-2-6-1 15,-1-2-4-15,-1-1-2 16,-4 9-1-16,-3-1-1 16,-4 8-1-16,-3 0-1 15,-4 2 0-15,0 4 0 16,-3 1 2-16,4 4-1 16,4-2 2-16,4 0 71 15,12-1-54-15</inkml:trace>
  <inkml:trace contextRef="#ctx0" brushRef="#br0" timeOffset="60313.562">21669 6073 193 0,'30'36'75'0,"-27"-32"-32"16,0-2-5-16,-1-1 6 16,-2-1 15-16,0-1 0 15,0 0 2-15,0 0 8 0,0 0 1 16,1-10-7-16,5 0-29 15,27-26-13-15,-29 33-13 16,1 2 0-16,-3 2 58 16,-2 0 35-16,0 0 45 15,-1 0 16-15,0 0-28 16,-4 12-23-16,-2 3-33 16,-16 28-12-16,15-26-26 15,-2 0-13-15,3-3-13 16,0 1-4-16,2-10-6 15,0-3-5-15,5-9-9 16,2-8-2-16,6-9 0 16,1-1 4-16,2 1 5 15,1 3 1-15,-1 9 1 16,-1 4 1-16,-5 8 1 16,-3 4 4-16,-2 9 2 15,-2 3 1-15,-6 6 8 0,2 4 3 16,-3 1 11-16,0-4 5 15,2-7 6-15,-1-6-4 16,0-9-14-16,0-4-7 16,2-6-16-16,4-6 2 15,3-1-44-15,5 1-40 16,3 2-260-16,7 5 223 16</inkml:trace>
  <inkml:trace contextRef="#ctx0" brushRef="#br0" timeOffset="60988.187">21761 6096 573 0,'-30'24'182'16,"32"-32"-195"-16,3-1-4 15,2 2 11-15,1 1 3 0,-3-1 3 16,-1 4 0-16,1 4 3 15,-4 2 1-15,-2-3 10 16,0 0 11-16,0 2 40 16,-5 14 27-16,-12 30 45 15,4-28 5-15,1-2-12 16,0-1-19-16,-1-8-44 16,3-4-14-16,1-10-35 15,5-6-13-15,8-8-16 16,6-2-4-16,7-5 5 15,4 1 3-15,3 1 6 16,0 3 1-16,-4 11 4 16,-3 3 0-16,-11 10 3 15,-4 7 1-15,-6 13 0 16,-6 8 1-16,-7 9 6 16,-2-1 2-16,-1-3 2 15,1-3-1-15,7-14 2 0,8-4-52 16,9-8 26-16</inkml:trace>
  <inkml:trace contextRef="#ctx0" brushRef="#br0" timeOffset="62029.038">21719 6129 536 0,'-31'103'187'16,"32"-96"-134"-16,-1-3 10 16,3-4 33-16,0-1 8 0,-3 0 9 15,0 0 14-15,-2 0 3 16,1 0-6-16,0-1-34 15,0 1-19-15,0-3-30 16,-1-6-10-16,0-1-18 16,0-1-7-16,-2-31-6 15,9 33 0-15,-1-3-1 16,3 1-1-16,-1 1 3 16,1-4 1-16,-4-5 1 15,0-1 0-15,-2-9 1 16,-1-1 0-16,0 1-2 15,0-1 0-15,-1 5-1 16,0-4 0-16,1 0 0 16,1 3 2-16,3-5 0 15,0 3 0-15,4-5-1 16,-1-5 0-16,1-1 0 16,1-1 0-16,-2-7 2 15,0-3 0-15,-4-3 0 0,2 4 1 16,-3-1-2-16,-2 3-1 15,3-3-1-15,-1-3 0 16,0 0-1-16,4-1 1 16,-3 2 0-16,-1 2 0 15,3 7 1-15,-1-1 1 16,-1-3 1-16,-1-2-1 16,-4-6 0-16,1-7 0 0,-4-6 0 15,2 0-1-15,-1-5-2 16,-1 3 0-16,0-5 1 15,2 2 5-15,3-5 10 16,-1-1 3-16,4 3 7 16,0 1-1-16,0-7 3 15,-3-1 0-15,-1-13 1 16,0-3-2-16,-4 9-10 16,5 3-3-16,0 12-6 15,-2 6-1-15,0 8-1 16,-3 7 0-16,3 18 2 15,-1 5-1-15,3 20-1 16,-1 2-2-16,1 9-4 16,0 5-13-16,0 9-32 15,1 12-31-15,-1 10 45 16</inkml:trace>
  <inkml:trace contextRef="#ctx0" brushRef="#br0" timeOffset="63411.337">21655 5962 677 0,'-9'-3'257'0,"-2"3"-149"15,3 4-34-15,-22 25 13 16,28-18 2-16,4-2-27 16,7-3-33-16,4-2-24 15,1-3-3-15,3 1 1 16,-3-1 0-16,-4-1 1 0,1 2 1 16,-8-2 3-16,-1 2 2 15,-7-4 5-15,4 1 0 16,0 0 7-16,-9-2 7 15,-6-4 16-15,-23-14 0 16,35 4-12-16,4 2-11 16,9-1-25-16,7 4-4 15,6 10-1-15,1 1 2 16,-2 12 4-16,-2-1 2 0,-6 10 1 16,-3 5 6-16,-8-2 36 15,-2 0 19-15,-8-6 31 16,-3-2 10-16,-6-7-28 15,1 0-17-15,-1-8-29 16,3-4-16-16,1-8-14 16,3-5-6-16,9 0-3 15,1 1-1-15,11 5 1 16,1 6 2-16,3 4 2 16,2 1 2-16,-4 9 4 15,1 0 0-15,-6 8 3 16,-5 5 3-16,-7 3 3 15,-7 1 2-15,-6 0 18 16,-3-5 4-16,-3-10-1 16,1-4 0-16,5-13 14 15,8-6 254-15,24-5-216 16</inkml:trace>
  <inkml:trace contextRef="#ctx0" brushRef="#br0" timeOffset="64609.088">20959 3124 361 0,'-11'2'191'0,"-1"-5"-66"16,6-6 40-16,-6-4 20 0,6-4-19 16,1 2-17-16,4 1-20 15,1 3-11-15,12 5-41 16,0 5-26-16,12 3-42 15,9 5-9-15,14 2-2 16,14 2-1-16,11-3 3 16,8 1 0-16,5-2 1 15,5-7 0-15,11-1 1 16,-5-7-1-16,1-4 1 16,2 4-1-16,-13 2 7 15,-4 4-37-15,-19 6-68 16,-10 4 68-16</inkml:trace>
  <inkml:trace contextRef="#ctx0" brushRef="#br0" timeOffset="65360.462">20923 3036 373 0,'-35'73'134'0,"27"-78"-44"16,0-6 9-16,8-11 22 15,-1-4 13-15,1-9-42 16,0 0-4-16,2-1 3 16,-1-2-2-16,-1 1 0 15,3-5-1-15,-3-8-10 0,2 1-10 16,9-10-18-16,-5-5-6 16,11-2-12-16,0-2-5 15,11-8-15-15,9 1-4 16,14-1-7-16,5-3-1 15,9 12-2-15,4 7-1 16,12 13-3-16,0 11 1 16,4 23-4-16,-3 13-2 15,-17 27-7-15,0 16-7 0,-15 29-11 16,-8 14-3-16,-11 18 3 16,-4 7 5-16,-19 8 18 15,5 2 3-15,-3-2-41 16,-2-8-10-16,7-10 32 15</inkml:trace>
  <inkml:trace contextRef="#ctx0" brushRef="#br0" timeOffset="65992.754">21425 1965 576 0,'-2'3'297'15,"2"-3"-107"-15,2-2-45 16,-2 2 20-16,0-1-48 16,0 0-9-16,0-1-16 15,11-28-6-15,4-43-20 16,-19 16-18-16,2-19-6 16,0-10 0-16,-11-8-5 15,4-1-6-15,1 13 3 16,2 14-13-16,8 27-12 15</inkml:trace>
  <inkml:trace contextRef="#ctx0" brushRef="#br0" timeOffset="67880.126">21681 988 396 0,'-11'-19'233'15,"1"6"28"-15,3-1-81 16,0 0 16-16,2 7-33 15,-2 6-52-15,3 4-79 16,3 10-23-16,3 19-17 16,6 15-6-16,6 21-2 15,2 16 1-15,11 18 5 16,3-1 3-16,5-7 6 16,3-14 3-16,-4-31 4 15,-4-16 2-15,-5-22 0 16,-7-17 8-16,-2-22 14 15,-8-10 4-15,-5-24 3 16,3-5-8-16,-19-8-12 0,2-3-4 16,-9 4-2-16,-6 5-1 15,8 13-2-15,1 11-7 16,12 31-10-16,5 16-11 16,20 36-4-16,7 17 3 15,11 28 9-15,6 7 9 16,12 1 12-16,0-5 29 15,-2-29-390-15,-5-8 275 16</inkml:trace>
  <inkml:trace contextRef="#ctx0" brushRef="#br0" timeOffset="68497.997">22139 972 679 0,'-12'-12'274'16,"0"3"-144"-16,0 0 6 16,-1 9-2-16,2 8-49 15,6 27-84-15,5 17-15 16,19 30-3-16,8 11 4 15,13 4 10-15,3 0 6 16,4-28 6-16,-5-17 4 16,-2-37 5-16,-8-24 8 0,-7-35 9 15,-4-21 5-15,-17-22 3 16,-7-2-4-16,-21-2-1 16,-12 7-2-16,-17 16-2 15,-4 7-1-15,-8 26-18 16,5 17-13-16,24 30-33 15,12 26-9-15,36 36 7 16,17 12-83-16,24 11 92 16</inkml:trace>
  <inkml:trace contextRef="#ctx0" brushRef="#br0" timeOffset="69431.568">22597 1553 268 0,'-2'0'185'0,"-1"2"9"15,2-4 2-15,0 2-38 16,0 0-22-16,0-2-23 16,1 1-6-16,0 0-24 15,0 0-15-15,1 0-32 16,14-4-16-16,38-15 3 16,-23 9-410-16,-4-8 296 15</inkml:trace>
  <inkml:trace contextRef="#ctx0" brushRef="#br0" timeOffset="70228.386">22661 913 556 0,'-38'49'214'0,"34"-49"-132"16,1 0-1-16,6-1 35 15,-3 0 6-15,0 0-13 16,0 0-19-16,24-6-47 16,32-16-11-16,-13-12-14 15,2-9-6-15,2-6-24 16,0 2-66-16,-8 9-252 15,-3 3 222-15</inkml:trace>
  <inkml:trace contextRef="#ctx0" brushRef="#br0" timeOffset="70441.443">22841 728 827 0,'-35'134'266'0,"48"-99"-263"0,1 4 32 16,8 7 42-16,-2 4 8 15,0 5-4-15,7-1-29 16,-7-8-31-16,6-6-38 16,-3-6-154-16,-8-4 120 15</inkml:trace>
  <inkml:trace contextRef="#ctx0" brushRef="#br0" timeOffset="70633.359">22828 1513 867 0,'-6'15'315'16,"3"1"-208"-16,4-5 29 16,1-7 17-16,10-8 22 15,6-14-31-15,9-15-71 16,12-12-11-16,11-18-26 15,1-2-11-15,3 2-28 16,-4 9-45-16,-12 20-139 16,-9 10 123-16</inkml:trace>
  <inkml:trace contextRef="#ctx0" brushRef="#br0" timeOffset="71233.675">23129 835 514 0,'9'3'172'0,"19"25"-175"15,32 59 12-15,-22-36 30 16,-6-1 4-16,1-1 12 16,-6-14-10-16,-11-10-21 15,-3-7 0-15,-11-10 27 16,-1-5 9-16,-14-14 5 16,-8-8-3-16,-15-20-10 15,-6-11-11-15,-9-9-9 16,2-10-4-16,2-6-21 15,11 1 2-15,22-2 27 16,10 10 7-16,22 19-2 16,6 13-9-16,10 24-32 15,1 12-5-15,2 22 0 16,-3 8 2-16,-6 8 5 16,-5 6 0-16,-4 2 2 15,-4 4 0-15,-12-5 1 16,8-4 1-16,-15-20 8 15,6-8 9-15,0-14 3 0,-7-6-2 16,11-4-17-16,-3-6-11 16,8 7-12-16,6 2-1 15,4 11 3-15,2 9 1 16,7 2 7-16,-4 4 3 16,-1 4 4-16,3-3 2 15,-5 2 2-15,1 1 7 16,-2-5 19-16,-3 2-21 0</inkml:trace>
  <inkml:trace contextRef="#ctx0" brushRef="#br0" timeOffset="71668.885">23740 538 198 0,'2'-28'71'0,"-3"5"4"16,-5 1 50-16,-6 8 78 16,-2 1 3-16,2 17-65 15,2 11-45-15,3 27-55 16,2 18 7-16,9 28 37 0,5 11 15 15,13 2-1-15,3 0-10 16,12-20-31-16,-2-13-20 16,10-23-21-16,2-20-5 15,0-28-3-15,0-17 0 16,-8-37 0-16,-7-6 3 16,-18-22 3-16,-7-1-2 15,-24 1 0-15,-10-7-3 16,-31 14-14-16,-6 3-9 0,-18 30 0 15,0 13-2-15,19 38 13 16,4 19 8-16,28 27 1 16,14 12-6-16,19-3 4 15,11-4 15-15,18-20-16 16</inkml:trace>
  <inkml:trace contextRef="#ctx0" brushRef="#br0" timeOffset="71993.478">23910 870 773 0,'-29'42'248'0,"51"-27"-216"0,2-4 32 16,19 1 21-16,-1-2 4 15,8 15-40-15,6 8 3 16,-1 10-40-16</inkml:trace>
  <inkml:trace contextRef="#ctx0" brushRef="#br0" timeOffset="83044.228">21157 3159 566 0,'-4'28'331'15,"4"-27"-129"-15,0-1 11 16,2 0-20-16,-2-1-70 0,0 0-12 15,0 0-40-15,0 0-20 16,0 0-19-16,-1 0-4 16,0 0-1-16,-1 0-1 15,1-1-10-15,0 1-3 16,1 0-3-16,0 0 2 16,0 0 17-16,0 0 7 15,0 0 9-15,0 0 4 16,0 0 0-16,0 0 1 0,0 1-4 15,-1 0-5-15,0 0-18 16,-1 9-9-16,-1 20-12 16,3 51-2-16,3-25-2 15,1 9 1-15,-3 7 1 16,4-1 1-16,-4-3 1 16,-1-5-1-16,-2-13 1 15,-2-2 1-15,-3-8 0 16,0-7 0-16,2-8-2 15,-3-9 3-15,6-2 15 16,-1-6 1-16,0-7 11 16,3 0 0-16,3-7-14 15,-1-1-1-15,-1 2-10 16,0 0-2-16,-4 3-3 16,-1 3-2-16,-2 5-1 15,-4 0 0-15,0 8 1 16,-4-4 1-16,-3-1 1 0,3 1 1 15,-4-2 2-15,-3 0 0 16,-9 0 3-16,-14-2 1 16,-18 3 3-16,-14-1-1 15,-19-2 0-15,-6-2 7 16,-6-5 12-16,-3 0 5 16,-4-5 2-16,2-2-7 15,1-2-16-15,4-5-6 16,13-3-6-16,5 5-1 15,21 1-8-15,14 4-3 0,19 15-4 16,11 2-9-16,9 11-2 16,14 7 2-16,8-4 365 15,15 6-258-15</inkml:trace>
  <inkml:trace contextRef="#ctx0" brushRef="#br0" timeOffset="85026.025">18446 3647 600 0,'23'-52'318'0,"-25"36"-83"0,-2 2 4 15,6 3-79-15,-1 1-31 16,1 2-57-16,3 5-19 15,1 3-23-15,-3 1-9 16,0 8-10-16,3 1-2 16,-4 3-3-16,2 7-1 15,4 3-2-15,-1 4 0 16,0 17-2-16,1 12 1 16,-8 18 0-16,-3 5 0 15,-5 2 0-15,-5-8 0 0,7-7 0 16,-1-3 0-16,-1-14 1 15,3-3 2-15,0-16 3 16,3-8 15-16,9-6 6 16,-2-16-482-16,-1-26 349 15</inkml:trace>
  <inkml:trace contextRef="#ctx0" brushRef="#br0" timeOffset="85513.965">18736 3742 492 0,'13'-49'274'15,"-11"46"-42"-15,2 1-26 16,-3 0-20-16,-1 2-47 16,0 0-58-16,-1 0-26 0,0 0-36 15,-4 22-6-15,-5 42-7 16,5-22-1-16,4 9-3 15,1 7 1-15,-2-1-1 16,3 3 0-16,1-5-1 16,-2-7 1-16,3-4-1 15,4-4 1-15,-1-6 1 16,5-5 0-16,4-11 20 16,-2-6 14-16,4-8 16 15,5-12 2-15,10-8-17 16,5-3-14-16,4-7-7 15,2 7-8-15,-7 4-44 16,-6 2-32-16,-5 7 35 16</inkml:trace>
  <inkml:trace contextRef="#ctx0" brushRef="#br0" timeOffset="85722.575">18737 4059 877 0,'-17'-7'351'15,"18"8"-228"-15,4-3-11 16,16-3 16-16,10-4-38 16,8-4-41-16,10-5-11 15,1-5-11-15,0-1-37 0,-9-14-153 16,-4 2-161-16,-15-8 187 15</inkml:trace>
  <inkml:trace contextRef="#ctx0" brushRef="#br0" timeOffset="85872.277">18694 3648 779 0,'-40'6'355'0,"20"2"-178"15,4-1-4-15,21-3-51 16,15 0-42-16,24-7-44 15,13 1-11-15,21-12 51 16,0-3 512-16,14 0-424 16</inkml:trace>
  <inkml:trace contextRef="#ctx0" brushRef="#br0" timeOffset="87292.299">17983 3368 383 0,'-11'2'232'0,"2"7"-52"15,8-2-51-15,3 6 9 16,12 0-45-16,14-3-8 15,14-3-5-15,21-4-12 16,30-3-20-16,12-4-7 16,28-4-17-16,7-4-5 15,14 4-6-15,-5-6-3 16,13 6-4-16,-11 1-1 16,-13 3-1-16,-10 3 0 0,-40-5 1 15,-15 5-1-15,-36-2 23 16,-10 3 31-16,-28 1 33 15,-9-1 2-15,-13 5-19 16,-10 0-30-16,12 2-33 16,-10-2-4-16,10-1-4 15,11 3-1-15,-6-1-2 16,14 5 0-16,8 2 1 16,-5-4 1-16,2-1 2 15,5-4 1-15,-6 1-1 16,7 2 0-16,6 3-1 15,-5 3-1-15,-5 5-2 16,2 3 0-16,-3 18-1 16,-2 8-1-16,-2 28 0 15,-5 18 2-15,-1 13 0 16,1 3 0-16,7-11 0 16,1-15 1-16,2-16 0 0,-5-10 1 15,3-12 3-15,-3-10 2 16,-11-20 8-16,11-1 6 15,-3-12 10-15,-1-4 7 16,6-5 1-16,-6-9-5 16,2-2-13-16,2-1-7 15,0 5-11-15,-1 3-2 16,-5 3-4-16,-5 8-4 0,-11 8-1 16,-2 6 1-1,-12 7 4-15,-3-4 2 0,-5 6 1 16,-6-6 0-16,-10 4 0 15,-4-4 1-15,-11-7 0 16,-4 3 2-16,-14-6 9 16,-14 4 5-16,-8-5 11 15,0-3 3-15,-3 1-6 16,5-4-4-16,12 0-10 16,-2 1-4-16,24-1-5 15,14 1 0-15,17 4-2 16,12 2-2-16,16 1 1 15,6-4-2-15,11 1 1 16,4-1 1-16,6-2 1 16,4-2 3-16,3-4 0 15,3 2 0-15,-5-3 0 16,-2 3 0-16,-4 2 1 0,-5-5 0 16,-1 8-1-16,-1-3 0 15,1 0-1-15,-1 0 1 16,1 0-3-16,0-1 0 15,0-1 1-15,0 1-1 16,0 0 1-16,0 0 1 16,7-16 2-16,32-30 2 15,-36 18 3-15,-5-15 0 16,-3-15 0-16,-7-5-2 16,-4-28-1-16,-1-6-5 0,-2-21-9 15,3-13-18-15,0 10-10 16,3 7 4-16,3 39 0 15,1 23 16-15,6 33-4 16,3 16-5-16,8 17 5 16,3 10 1-16,7 7 12 15,5 8 91-15,3 1-117 16,1-2 47-16</inkml:trace>
  <inkml:trace contextRef="#ctx0" brushRef="#br0" timeOffset="97975.221">21416 1968 92 0,'-5'4'22'15,"4"-4"-27"-15,4-1-6 16,-3 0 6-16,0 0 14 16,0 0 21-16,0-1 46 15,0 1 11-15,0 0 15 16,-1 0-15-16,1 1-43 15,-1 0-11-15,1 0-24 16,1 8-4-16,2 1-2 16,2-2-1-16,-3-3-3 15,-2-4 5-15,0 0 13 16,0 0 11-16,0-2 20 16,3-21 7-16,6-52 5 0,-12 16 3 15,6-22 14-15,4-8 4 16,-5-14 6-16,9 0-6 15,2 2-11-15,-4 7-8 16,2 13-22-16,-5 4-6 16,0 15-17-16,5 5-5 15,-5 12-1-15,1 10 3 16,-5 6 2-16,-4 7-1 16,1 5-1-16,-4 5-3 15,1 7-4-15,2 0-2 0,-3 1 0 16,3 2-2-16,1 1-3 15,1 0-2-15,0 0-1 16,0 0-2-16,0 0-4 16,0-1-2-16,0 2 2 15,0 0 0-15,5 29 6 16,5 45 0-16,-8-14-2 16,-4 6 1-16,1 20 0 15,-5 10 1-15,1 6 1 16,-2 3 1-16,0-5 7 15,3-10 5-15,0-14 8 16,0-17 4-16,-2-18 1 16,4-14-4-16,1-18 2 15,1-10-2-15,0-22 0 16,1-8-1-16,-4-19-5 16,3-9-1-16,-2-12-4 0,-4-5 1 15,5-12 0-15,0-6 1 16,1-11 3-16,3-2 1 15,1 13 2-15,-4 5 2 16,0 20 1-16,-6 16 1 16,-1 16-2-16,-4 12-3 15,-1 17-6-15,5 7-8 16,4 16-11-16,-6 19-3 16,6 24-2-16,-1 27 2 15,4 30 7-15,8 18 1 0,4 25 1 16,-1-3 1-16,1 0 2 15,-1-14 3-15,-2-22 3 16,1-13 1-16,-3-42 3 16,4-17-2-16,-4-40-2 15,-4-25 3-15,2-54-1 16,-5-33 4-16,-5-48 0 16,4-16-1-16,-10-19 1 15,-3-4 0-15,0 14-2 16,-9 16-3-16,7 51-3 15,2 32-2-15,5 46-2 16,6 21-8-16,-2 31-11 16,1 16-3-16,4 31 1 15,0 6 8-15,8 20 8 16,0 3 3-16,3 4 2 16,-8 8 0-16,2-17 2 0,2-9 2 15,-4-27 0-15,5-16 2 16,-3-24-3-16,-1-14-1 15,0-36-1-15,-3-21-1 16,-3-38 3-16,-1-19 0 16,-6-17 1-16,2 2 1 15,-4 30 1-15,-2 24 3 16,2 47 5-16,-1 30-9 16,-1 53-4-16,1 26 14 15,-1 49-76-15,4 13 132 0,1 10-62 16</inkml:trace>
  <inkml:trace contextRef="#ctx0" brushRef="#br0" timeOffset="102700.353">19857 3288 155 0,'-1'-14'94'16,"0"-3"-10"-16,0 5-34 16,0 0-9-16,-1 5-1 15,-2 4 0-15,1 6-11 16,0 2-8-16,2-5-15 16,0 0-5-16,0 2-1 31,-1 5-3-31,2-4-2 0,0 0 3 0,0-3 9 15,0 0 6-15,0 0 7 16,0 0-1-16,0 0 1 16,5 1 6-16,-2-1 8 15,0 0 0-15,2 0-4 0,-4 0-10 16,2 0-12-16,-1-1-3 16,1 0-2-16,0 0 0 15,0-1 0-15,2 0 0 16,-1 0 0-16,0-2 1 15,-3 3 0-15,-1 0 1 16,0 0 2-16,0 0-1 0,0 0 5 16,0 0 3-16,0 0-2 15,0 0-3-15,0-1-6 16,0 2-3-16,0 0-1 16,0 0 1-16,4 0 0 15,0 2 2-15,2-1-1 16,-1 1 2-16,-3-2 0 15,-1 0 2-15,-1 0 4 16,0 0 0-16,0 0-1 16,0 0-1-16,0 0-5 15,0 0-1-15,0 0-1 16,0 0 1-16,1 4 1 16,-1 2 2-16,0-1 11 15,1 3-48-15,2-3 28 16</inkml:trace>
  <inkml:trace contextRef="#ctx0" brushRef="#br0" timeOffset="173834.167">3197 6079 1191 0,'-13'-9'412'0,"2"4"-386"16,4 4-6-16,4-3-9 16,-1 2-1-16,3-1 13 15,1 2 9-15,0 0-2 16,0-1-2-16,22 1-19 15,33 5-7-15,-4 7-2 16,17-3-2-16,32-3 0 16,26-1 1-16,39-12-1 15,20-4 2-15,34-8 5 16,17-8 2-16,27-2 1 16,4-4 0-16,2 7 69 15,-6 5-56-15</inkml:trace>
  <inkml:trace contextRef="#ctx0" brushRef="#br0" timeOffset="176002.962">30302 4176 276 0,'-113'17'188'16,"91"-28"34"-16,-4 3-12 15,-3-1-34-15,2 3-29 16,1 6-60-16,1 3-23 15,0 4-21-15,0 3-1 0,5 0-7 16,5 1-3-16,9 0-9 16,2-3-5-16,9-2-1 15,3 0 3-15,11-1 17 16,11 2 9-16,23-2 6 16,17 0-1-16,27-5-5 15,10-3-5-15,20-2-8 16,0-1-2-16,21-2 4 15,7 2 1-15,7 3-1 16,5-3-1-16,-11 6-8 16,-1 0 0-16,-14-2 4 15,-6 2 0-15,-10 0 1 16,-6 2-7-16,-17 6-8 16,-5 0-3-16,-27 2-6 15,-8 3 1-15,-13-2-3 16,-14 2 1-16,2-1-1 15,-5-2 0-15,2 1-1 0,0-5 1 16,-6-2 0-16,-1-3 0 16,-7-4 3-16,-3 1 2 15,-8-5 5-15,-3-1 1 16,-6-2-1-16,-2-1-3 16,-5 3-6-16,-1 2-3 15,0 2-3-15,-1 1-2 16,0 2 4-16,-2 3-24 15,1 4 101-15,2-1-63 16</inkml:trace>
  <inkml:trace contextRef="#ctx0" brushRef="#br0" timeOffset="176537.239">30133 3332 210 0,'-2'-9'182'16,"1"0"78"-16,0 6-24 15,2 8-52-15,3 7-33 16,-3 19-80-16,-7 9-9 15,-12 22-20-15,1 15-10 0,-3 30-12 16,7 13-6-16,9 12-3 16,3 0 28-16,16-14-28 15</inkml:trace>
  <inkml:trace contextRef="#ctx0" brushRef="#br0" timeOffset="177748.259">27130 2486 849 0,'-6'-111'303'0,"-6"90"-267"16,2 1 10-16,-8 2 48 15,-2 6 11-15,-11 5-3 16,1 8-18-16,-13 18-73 16,-2 11-12-16,-3 15-2 15,-1 7 0-15,6 0 3 16,12 0-1-16,20-8-2 15,12-3-1-15,27-10-5 16,8-6 0-16,19-10 2 16,2-7 3-16,-4-7 5 15,-3 2 1-15,-19 3-2 16,-4 6-2-16,-27 8 0 16,-15 0 1-16,-21 17 2 15,-17 10 1-15,-16 10-2 16,2 4 0-16,2-4 6 0,13-5 6 15,21-11-150-15,11-8 109 16</inkml:trace>
  <inkml:trace contextRef="#ctx0" brushRef="#br0" timeOffset="178158.667">27259 2731 728 0,'-20'-103'241'0,"43"85"-242"15,1 4-1-15,-3 1 1 16,-1 0-1-16,-14 9 37 16,-7 0 3-16,-15 15 12 15,-7 12 8-15,-12 12-29 16,-1 11 1-16,12 8-7 15,3 0-7-15,16-1-6 16,10-8-1-16,8-12 5 16,14-14 6-16,16-14 9 15,1-15 2-15,6-19-4 16,-8-6-10-16,-18-16-16 16,-7 4-2-16,-17 0-6 15,-7 4 2-15,-17 8 5 16,-8 6-6-16,-4 12-10 0,4 11-7 15,11 20-4-15,10 11 9 16,19 14-60-16,9 3-83 16,17-4 107-16</inkml:trace>
  <inkml:trace contextRef="#ctx0" brushRef="#br0" timeOffset="178488.144">27556 2543 434 0,'1'0'192'0,"3"9"-70"15,-3 3-37-15,1 10-1 16,1 3-9-16,-2 2-14 16,6-3-3-16,-1-9-8 15,5-5-2-15,7-7-10 16,-2-3 0-16,8-8 1 15,-2-1-1-15,-10-10-4 16,0-4-6-16,-9-1-12 16,-6-2-6-16,-2 7-7 15,-1 3-2-15,3 15-26 16,-1 8-3-16,6 15-3 16,2 9 0-16,3 2 30 15,8-3 1-15,13-6-78 16,10-8-84-16,8-13 99 15</inkml:trace>
  <inkml:trace contextRef="#ctx0" brushRef="#br0" timeOffset="178757.525">27879 2615 627 0,'1'0'208'16,"1"9"-214"-16,6 13 12 16,29 34 6-16,-30-27-2 15,3-3 0-15,-4-5-2 16,-4-10 73-16,-2-11 51 16,-1-3 8-16,-1-16 7 15,2-3-73-15,6-9-52 16,2-4-6-16,6-4-10 15,1-2-6-15,2-5-22 16,3 7-13-16,6 17-152 16,-6 6 128-16</inkml:trace>
  <inkml:trace contextRef="#ctx0" brushRef="#br0" timeOffset="179119.373">28326 2517 531 0,'-20'-16'210'0,"-10"45"-155"16,-1 4 10-16,15 3-8 15,3-2-15-15,13-1-8 16,12 0-6-16,10-9-3 15,6-3 0-15,7-10-102 16,-2-11 63-16</inkml:trace>
  <inkml:trace contextRef="#ctx0" brushRef="#br0" timeOffset="179431.319">28421 2662 560 0,'42'-27'323'0,"-22"24"-132"16,6-10 21-16,7-6 2 15,3-10-120-15,-8-4-38 16,0 0-32-16,-9-3-1 16,-14 6-12-16,-4 6-11 0,-18 12-23 15,-11 9-9-15,-17 18-10 16,-3 14 10-16,-2 11 25 15,7 12 7 1,18 7 15-16,12-2-1 0,30-4-5 16,20-7 13-16,29-23 501 15,25-11-386-15</inkml:trace>
  <inkml:trace contextRef="#ctx0" brushRef="#br0" timeOffset="180099.223">28890 3116 660 0,'-77'-97'311'0,"91"82"-162"15,4-1 3-15,15 6-40 16,4-2-46-16,19 3-30 16,3 4-7-16,9 3-11 15,-1 2-5-15,-11 11 0 0,-6 4 0 16,-27 0-7-16,-10 12-4 15,-30 5-5-15,-17 4-5 16,-17 15 17-16,-2-2 15 16,10-2 20-16,18 1 3 15,26-7-10-15,10-4-9 16,38-11-9-16,13-8-1 16,26-17 9-16,12-2 4 15,11-5-6-15,0 3 542 16,-18 10-423-16</inkml:trace>
  <inkml:trace contextRef="#ctx0" brushRef="#br0" timeOffset="180591.857">29658 3170 456 0,'3'-17'276'16,"10"1"-31"-16,5 1-30 16,6 1-56-16,1 6-51 0,5 9-57 15,0 2-14-15,4 11-22 16,2 4-6-16,-4-1-1 15,-1 5 1-15,-6 1 5 16,-9 3 0-16,-17 7-3 16,-16 0-2-16,-34 9-8 15,-19 0 6-15,-21 9 42 16,-2 2 14-16,5 1 15 16,14-1-6-16,37-8-20 15,22-5 315-15,67-26-272 16</inkml:trace>
  <inkml:trace contextRef="#ctx0" brushRef="#br0" timeOffset="191402.252">10017 6004 777 0,'-34'-35'393'0,"29"32"-28"16,1 3-328-16,-5 7-35 16,2-5 2-16,2 3 1 15,3 1 1-15,2-2-3 16,1 1-1-16,-1-2 2 16,-1-3-1-16,-1 0 4 15,1 0 10-15,0 0 16 16,0 0 5-16,1 0 6 15,0 0-8-15,0 0-12 16,20 5-4-16,25 7-6 16,-20-11-2-16,2-2-1 15,5-1 0-15,11-2 2 16,-1-1 0-16,9 1-1 16,1-1-1-16,8-2-2 15,0 0-2-15,2 2 1 0,5-3 1 16,2 2 10-16,3-1 4 15,11 2 2-15,-5 0-2 16,-1 0-9 0,7 0-4-16,-1-1-4 0,5-4-1 15,8 2-2-15,-8 4 0 16,5 0-1-16,0 2-1 16,2-1 0-16,6 3 0 15,-8-2 0-15,4 2 0 16,3 0 0-16,0-3 0 0,3 3 0 15,-5 1 0-15,1-3 1 16,-5-2-1-16,3-1 0 16,4-1 0-16,-10 4 0 15,8 2 0-15,-4 0 0 16,1 0 0-16,3 1 1 16,-5-1-1-16,1 0 2 15,-6-1 0-15,4 1 1 16,-2-5 0-16,-7 1-1 15,4-2 0-15,-1 0 0 16,0 3 1-16,2 1-2 16,-1 2 1-16,-16-6-1 15,4 4-1-15,-2-2 1 16,-5-3-1-16,5 4 1 16,-8-1 0-16,-9-1 0 0,0 3-1 15,-7 1 1-15,-2 0 1 16,0 1 0-16,-1 0 1 15,-4 2-1-15,-8 1 0 16,-9 1-1-16,-2 0 0 16,-5 0 1-16,-2 1-1 15,-6-3 2-15,-1-2 0 16,-6-2 1-16,-1 1 0 16,-9-4-2-16,-4 4-2 15,-9 0-2-15,-4-1-2 0,-7 2 0 16,-3 1 1-16,-3 3 1 15,-1-1 1-15,1 4 0 16,-3-2 0-16,12 1 0 16,-7 2 1-16,3 1-1 15,-4 5-1-15,-17-4-8 16,-2 5-7-16,-22-3-5 16,-9-1-1-16,-13 2 5 15,-14 0 5-15,-19 3 4 16,-10-2 2-16,-32-1 0 15,-9-2 3-15,-25-2 1 16,-14-1 0-16,-23-1-1 16,-6 0-1-16,-25 2-8 15,-4 4 17-15,-18 3-5 16</inkml:trace>
  <inkml:trace contextRef="#ctx0" brushRef="#br0" timeOffset="-200754.708">6945 7063 670 0,'-19'5'277'15,"27"-3"-156"-15,0 6-92 16,-2 2-5-16,-1 2-15 15,-1-2 0-15,2-2 3 16,1-3 21-16,3-2 39 16,0-3 13-16,2 0 10 15,2 0-21-15,-4 0-41 16,3 1-16-16,-3 4-12 16,1 3-2-16,4 3 8 15,0-1 6-15,8-2 8 16,5 0 2-16,18-6-3 15,15-1-3-15,19-4-7 16,11-4-2-16,5-5-1 16,7 1 4-16,12-1 15 15,1 1 9-15,5 4 13 16,-1-1-2-16,-5 4-9 16,4-2-8-16,-6 5-12 0,6-1-6 15,3 0-5-15,-2 1-3 16,7-4-1-16,-1 2 0 15,1-1 0-15,2-1-1 16,-2 2-1-16,3-1-1 16,-2-1-1-16,-1 1-1 15,3-2 0-15,-3 2-1 16,4 1 0-16,-2 2 1 0,8 0 3 16,0-1 2-16,-2 1 3 15,6-4-1-15,1-1-2 16,1 2-1-1,-6-4-1-15,-1 3-1 0,-9 2 0 16,-4-1 0-16,-6 3-2 16,-2 0 1-16,-11 2-1 15,0 2-1-15,-6 2 1 16,-9-2 0-16,3-2 0 16,-3 0 0-16,2-1 0 15,3 3 0-15,-12-1-1 16,-2-2 1-16,-5 1-1 15,-2 1 0-15,-2-1 1 16,-1 1 1-16,-9-2 0 16,-1 0 1-16,-11-1 0 15,-1-3 1-15,1 2 0 16,-2 1 0-16,5-2-1 16,-6 3-1-16,-8-2-1 0,-4 2 0 15,-2 0-1-15,-1 0 1 16,1-1 0-16,-3-1 0 15,-4-1 0-15,-3 0 1 16,-5 0 0-16,2-1 1 16,-3-1 2-16,3 2-1 15,-10-1 1-15,-2 3-2 16,1 1-5-16,-8 0-2 0,-5 4-1 16,-7-2 1-16,-8 3 3 15,-2-3 0-15,-3 2 1 16,-1-2 1-16,-10-1 0 15,-4 2 1-15,-12-3-2 16,-8 2 1-16,-13-2-1 16,-1 1 1-16,-3-3 0 15,-8-4 2-15,-6 0-1 16,-12-1 1-16,-7-4-1 16,-1 1-1-16,-9-1 0 15,-3 0 0-15,-5 6-1 16,-9-3 0-16,-7 8 0 15,1 0-1-15,-13 0 0 16,-5 2 0-16,2-2 1 16,-5 2 0-16,-7 0 1 15,9-1 0-15,-11 2 0 16,-1-1-1-16,9 2-1 0,-4 0-3 16,6-3-4-16,-5 0 0 15,-13 0 0-15,1-1 2 16,-12 0 3-16,-4 0 1 15,6 1 1-15,-12 3 1 16,9-2 1-16,3 0-1 16,1 0 1-16,2-5 0 15,-2 2-1-15,13-6 0 16,7-2-9-16,6 4-17 16,19-5-33-16,-5 4-15 0,8 1-13 15,3 2 10-15,12 5 32 16,3 6 25-16</inkml:trace>
  <inkml:trace contextRef="#ctx0" brushRef="#br0" timeOffset="-197564.274">18854 6526 368 0,'-117'-56'217'0,"96"52"-25"16,-2 0-12-16,2-1-30 16,3-2-15-16,0-6-25 0,5 2-14 15,3-2-24 1,0 0-8-16,10 8-13 0,-4-6-4 16,5 6-8-16,-1-6 1 15,-2 3 0-15,4 3 1 16,10 0 1-16,8 5-2 15,14-1 0-15,7 0-2 16,10 6-6-16,5-5-5 16,12 0-10-16,4 0-3 0,-3-7-6 15,11 5-1-15,5 3 5 16,4-1 1-16,7 0 1 16,-6 4-1-16,-13-4-4 15,-5 2-1-15,-10 1-1 16,-7-6 0-16,-13 3 0 15,-12-1 1-15,-21 1 6 16,-8-2-2-16,-17 2-2 16,-10-1-2-16,-8 0-8 15,-4 3 1-15,-2-2 1 16,3 1 0-16,1 0 0 16,2-1 0-16,-1 1 0 15,-6-3 1-15,-10 2-3 16,-13-4-7-16,-20-5-15 15,-3 4-5-15,-9 2-4 16,-6 3 6-16,-3 10 12 16,-7-2 6-16,11-3 5 15,7 6 1-15,25-8 2 0,19 3 0 16,24-3-4-16,20-3-3 16,38-1-15-16,17 1-6 15,37 1-2-15,8 6 1 16,7 3 13-16,-3 1-3 31,-26 2-4-31,-15-1-13 0,-24 2-3 0,-20-1 7 16,-15-1 12-16,-11 0 14 0,-15-4 5 15,4 0 3-15,-5-5 37 16,5-4 197-16,5 2-168 16</inkml:trace>
  <inkml:trace contextRef="#ctx0" brushRef="#br0" timeOffset="-197201.88">18611 6478 870 0,'-24'-121'367'0,"27"113"-180"0,-3-2-20 16,4 14-58-16,-6 6-19 16,-5 16-62-16,4 12-12 15,-9 11-7-15,5 1-3 16,1 4-2-16,3 3 0 15,2-3 2-15,2-5 2 16,20-9 3-16,5-12 5 16,2-18 24-16,1-4 181 0,-6-24-158 15</inkml:trace>
  <inkml:trace contextRef="#ctx0" brushRef="#br0" timeOffset="-194694.187">30122 9481 356 0,'-32'-11'192'0,"28"9"-28"15,1 0-8-15,-4 0-20 16,-1 0-18-16,0 2-36 15,1 1-18-15,-3 5-17 0,-2 0 14 16,-3 2 32 0,-4-4 14-16,5-2 18 0,1 0-9 15,3-2-24-15,2 0-14 16,3 0-29-16,1-3-14 16,4 2-23-16,0 1-7 15,0 0-3-15,1 0 0 16,18-1 9-16,38-3 3 15,-13-4 3-15,16 3-2 16,30-4-1-16,12 0-2 0,27 0-1 16,1 1 0-16,11 3-1 15,-2 2-2-15,7 3-1 16,5 2 0-16,2 0-1 16,14 3-1-16,0-2 0 15,-4-4-1-15,14-5 1 16,-3-2 0-16,-10-2-1 15,-2 1 3-15,-24 7 1 16,-19 3 2-16,-26 0 2 16,-21 4-1-16,-30-2-1 15,-8 0-3-15,-19 0-4 16,-2 3-3-16,-9-1 0 16,-5-3-1-16,-3 6 1 15,-8-6 2-15,2 3 3 16,2-1 0-16,2-3 1 15,5-1 1-15,0-3 2 16,-1 2 1-16,1 0 0 0,0 0-2 16,0-1-3-16,0 1-2 15,0 0-3-15,-4-1 0 16,-24-6-3-16,-32-4 0 16,8 11-1-16,5 1 1 15,-13 0 1-15,-9 0 0 16,-6 0 1-16,-2-2 0 15,-13 2-1-15,-7-2 2 16,-20 0-1-16,-5-1 1 0,-2-4 1 16,4-5 1-16,4-1 2 15,3-5 0-15,12 4-2 16,3 4 0-16,6 5-2 16,-3 9-2-16,12 1 0 15,3 4 0-15,12 4-3 16,6-1-1-16,-1 4 2 15,6-1-1-15,8-3 3 16,10-3 1-16,13-5 2 16,7-2 2-16,20-7 12 15,11-1-23-15,18 2 9 16</inkml:trace>
  <inkml:trace contextRef="#ctx0" brushRef="#br0" timeOffset="-193078.344">30970 9717 361 0,'35'-117'219'0,"-24"95"5"15,-4 2-8-15,-4 4-43 16,1 5-21-16,-4 7-63 16,3 5-31-16,-6 10-27 15,-4 2-10-15,0 7-8 16,-4 0 2-16,9 4-4 15,6 1-3-15,2 3-2 0,1-3 0 16,-7 3 0-16,3-5 3 16,-3 0 10-16,10 2 11 15,-2-7-39-15,-1 1-48 16,-1-6 37-16</inkml:trace>
  <inkml:trace contextRef="#ctx0" brushRef="#br0" timeOffset="-192779.559">30929 9530 765 0,'-3'-4'356'16,"1"2"-187"-16,10 2-76 15,7 0-30-15,11 2-49 16,8 1 0-16,18 4 5 15,9 6 0-15,3 4-1 16,-4 3-2-16,-9 9-9 16,-5 2-3-16,-11 2 1 15,-5 0 1-15,-14-4 3 16,-11-1 3-16,-17-5 11 16,-10 1 4-16,-14-10 6 15,-7 0-1-15,3-4 10 16,1-3-3-16,11 1-25 0</inkml:trace>
  <inkml:trace contextRef="#ctx0" brushRef="#br0" timeOffset="-186985.261">29436 2168 379 0,'-28'-70'195'0,"37"53"-78"15,6 5-29-15,3-2-53 16,-1 5-16-16,-6 5 17 15,-5-5 11-15,-10 15 20 16,-1 7 4-16,-4 19-17 16,-3 12-15-16,0 19-27 15,0 6-3-15,3 5-2 16,5-7 4-16,5-10-1 16,5-15-1-16,-2-23 4 15,7-1 19-15,2-26 33 16,3-12 9-16,3-17-1 15,-3-16-16-15,1-10-32 16,-5 0-6-16,-2-8-4 16,-3 0-2-16,1 2-4 15,-4 4-2-15,1 21-5 0,-2 14-9 16,-2 26-19-16,4 14 0 16,3 19 0-16,11 9 10 15,-5 8 22-15,0-3 4 16,4-6 17-16,-5-11 7 15,11-11 8-15,4-8 3 16,7-17-1-16,0-11 0 16,4-16-6-16,-1-3-3 0,-1-11-9 15,-8-3-4-15,-5 9-4 16,-5 4-5-16,-13 27-39 16,1 22-13-16,-11 33-10 15,-2 14-2-15,2 21 35 16,0 5 8-16,7 6 27 15,9-4-6-15,12-11-67 16,1-9 49-16</inkml:trace>
  <inkml:trace contextRef="#ctx0" brushRef="#br0" timeOffset="-186652.165">30209 2274 876 0,'35'15'300'0,"-8"-28"-286"16,8-6-41-16,-1-2-94 15,-3-2-60-15,-7-4-3 16,-16 0 127-16,-4 2 148 15,-17 6 117-15,-7 7 3 16,-14 21-78-16,-4 10-55 16,-9 21-65-16,-4 8-6 15,15 15-10-15,4-1-3 0,32-11 1 16,16-11 2-16,19-25 11 16,14-3 11-16,2-18-8 15,4-8-2-15</inkml:trace>
  <inkml:trace contextRef="#ctx0" brushRef="#br0" timeOffset="-185853.461">30562 2111 438 0,'-15'0'186'0,"9"22"-106"16,-3 4-46-16,2 14-12 15,-3-1-14-15,-1-1 67 16,9 0 32-16,3-8 27 15,6-5 8-15,-3-7-62 16,9 3-28-16,0-10-16 16,-12-6-6-16,7-5 14 0,-11-9-3 15,-2-3-9-15,3-2 0 16,-2-12-22-16,3-5-3 16,1-1-6-1,4 3-2-15,6 11-11 0,-2 7-10 16,5 15-8-16,-1 7 0 15,-1 10 8-15,5 8 11 16,-4 2 9-16,5-6 2 16,-1-8 2-16,5-2 8 15,0-15 10-15,2 0 2 16,-2-14 5-16,-5-9-5 0,3-5-8 16,0-4-2-16,2-1-13 15,2 2-8-15,-5 6-6 16,-2 7-3-16,-6 12-8 15,-4 9 0-15,-1 13 2 16,0 9 2-16,-4 12 15 16,4 3 5-16,2-5 2 15,-3-6 0-15,10-12 1 16,2-8 5-16,2-13 6 16,6 1 5-16,2-11-1 15,-3-6-7-15,8-1-12 16,-2-12-4-16,-9 3-2 15,3 1 5-15,-11 7 4 16,-2 6-1-16,-6 12-13 16,-5 7-3-16,-3 11 1 15,-3 7 2-15,5 5 12 16,2 1-1-16,8-9 0 0,4-4 8 16,10-4 19-16,0-7 6 15,2 1 4-15,0-6-6 16,-1-5-12-16,-2-1-3 15,-4 1 0-15,-3-2 1 16,-7-2 7-16,-5 0 1 16,-5-2 0-16,-7 0-4 0,-9 1-9 15,0 0-3-15,-3-1-1 16,1 0 1-16,5 3-2 16,-1 1-4-16,6 5-16 15,0 8-5-15,11 7-2 16,4 2-20-16,8 4-30 15,3-1-17-15,1-3-122 16,2-1-34-16,-1-4 154 16</inkml:trace>
  <inkml:trace contextRef="#ctx0" brushRef="#br0" timeOffset="-185220.978">31478 2273 714 0,'5'10'267'16,"-5"10"-219"-16,4 3 11 16,-4 2-34-16,-1-6 0 15,-6-9 49-15,-11-8 34 16,4-9 31-16,2 0 7 15,12-7-56-15,8-1-38 16,6-8-40-16,0-8-12 0,7-2-18 16,0 0-5-16,-3 8-16 15,2 7-1-15,-5 13 1 16,-5 5-2-16,-3 15-30 16,0 4-41-16,3 3-28 15,3 2-32-15,5-4 25 16,-3-6 42-16,3-3 44 15,-1-6 39-15,-3-5 22 16,0 0 4-16,-6-5 2 16,-1-3 0-16,-3 0-1 15,-3-2 1-15,0 6-6 16,2 3-1-16,-2 4-5 16,-1-3-1-16,0 0 3 15,0 0 3-15,13 3 3 16,7 3 2-16,27 22 0 15,-26-28-1-15,-1-11-8 16,0 0 0-16,-5-3-1 16,2-3 1-16,-2 0 5 15,-1 0 3-15,-4-1 0 0,0-1 1 16,-9-1 21-16,-2 1 24 16,1 7 29-16,0 3 7 15,-5 13-26-15,-1 8-18 16,-11 16 2-16,-8 13 5 15,-6 28 52-15,-9 11 3 16,1 18-24-16,2-5-6 16,16-15-52-16,12-7 508 15,20-29-395-15</inkml:trace>
  <inkml:trace contextRef="#ctx0" brushRef="#br0" timeOffset="-184335.594">29026 2726 766 0,'-16'8'279'0,"5"-5"-251"16,10 2 31-16,7-3 79 15,8-2 10-15,16-2 43 16,1-1-29-16,32 0-44 0,10 0-22 16,35 3-27-16,18 1-12 15,30 2-22-15,19 2-9 16,43 2-10-16,20-2-3 16,46-1-1-16,30 2 7 15,32-2 11-15,17 4 5 16,3 2 1-16,-10 1-7 15,-59 5-11-15,-30-2-2 0,-86 0 10 16,-54 0-15-16,-79-9-53 16,-58 3-35-16,-78-2 35 15</inkml:trace>
  <inkml:trace contextRef="#ctx0" brushRef="#br0" timeOffset="-181784.543">16079 2309 652 0,'-106'-23'230'0,"89"38"-198"0,3 2-27 0,3 1 27 16,2-2 10-16,8-4 25 16,3 2 12-16,10 7-24 15,4 4-10-15,6 22-23 16,2 11-7-16,-4 28-2 16,0 20-16-16,-10 21-124 15,-3 5-86-15,-4 1 119 16</inkml:trace>
  <inkml:trace contextRef="#ctx0" brushRef="#br0" timeOffset="-181500.723">15703 2085 1577 0,'-6'-44'514'0,"23"12"-514"16,15 10-18-16,15 4 30 16,22 1 46-16,12 2 2 15,22 3 2-15,7 6-34 16,3 16-24-16,-17 8-75 16,-40 27-70-16,-24 9-5 15,-57 22-5-15,-28 17 76 0,-43 23 68 16,-18 13 10-16,-14 12 236 15,14 0-178-15</inkml:trace>
  <inkml:trace contextRef="#ctx0" brushRef="#br0" timeOffset="-179055.701">16518 2774 845 0,'-10'2'392'16,"2"1"-209"-16,5-2-34 16,1-1 22-16,1 0-100 0,0 0-28 15,0 0-38-15,1 0-7 16,0-1 2-16,21-10 2 15,33-29 1-15,-31 10 2 16,-1-3 2-16,-1 0 1 16,-16 2 6-16,1 6 5 15,-14 11 9-15,-11 7 0 16,-6 14-11-16,-10 12-7 16,-5 16-13-16,-2 7-2 0,3 9 8 15,5 0 14-15,9-4 22 16,5-4 5-16,14-6-6 15,11-1-14-15,19-4-22 16,8 0-5-16,20-10-3 16,7-10 1-16,5-18 10 15,4-12-11-15,-9-26-72 16,-4-11 47-16,-11-18-2 16</inkml:trace>
  <inkml:trace contextRef="#ctx0" brushRef="#br0" timeOffset="-178544.59">16831 2657 646 0,'0'-1'232'0,"0"0"-183"16,0 1 12-16,2 1 18 16,9 1-15-16,7 19-24 15,31 30-17-15,-24-25-11 16,1 1-2-16,1-7-5 16,-4-7-2-16,-5-10 8 15,-4-4 9-15,-10-15 47 16,-4-7 23-16,-13-11 18 15,-5-9-1-15,-7-3-36 16,1-4-20-16,-2-3-25 16,1 2-9-16,11 7-16 15,5 9-5-15,13 14-10 16,8 8-5-16,15 11 0 16,7 7-22-16,10 6-111 15,-4-5 106-15</inkml:trace>
  <inkml:trace contextRef="#ctx0" brushRef="#br0" timeOffset="-178371.325">17231 2423 896 0,'-1'-1'356'0,"1"1"-244"0,8 13-41 16,40 41 25-16,-21-25-42 15,-8-8-14-15,2-9-3 16,-5-5-9-16,-10-11-16 16</inkml:trace>
  <inkml:trace contextRef="#ctx0" brushRef="#br0" timeOffset="-178219.027">16924 2162 1146 0,'1'22'389'0,"18"12"-358"16,4-3-36-16,14-2 10 15,3-3-298-15,-2-21 222 16</inkml:trace>
  <inkml:trace contextRef="#ctx0" brushRef="#br0" timeOffset="-177729.731">17507 2488 313 0,'53'59'133'0,"4"-3"-52"16,-3 0 1-16,-10 0 17 15,-3 1-10-15,-8-9-28 16,-5-3-14-16,-8-17-17 16,-4-4-9-16,-12-15 13 15,-4-11 7-15,-17-14 1 16,-7-12 11-16,-14-14 14 16,-9-10 11-16,-13-21 25 15,-6-12-1-15,-12-18-23 16,4-7-1-16,18 14-5 15,13 12-7-15,36 25-20 16,15 18-22-16,18 26-27 16,10 14-5-16,5 25 6 15,3 12 4-15,0 17 7 16,-1 7-1-16,-15 3 2 16,-7 7 2-16,-19 0 2 0,-10-3 4 15,0-12 6-15,-9-15 3 16,-5-24-2-16,-1-17-10 15,-12-32-47-15,-1-13-23 16,6-31 29-16</inkml:trace>
  <inkml:trace contextRef="#ctx0" brushRef="#br0" timeOffset="-177127.506">17245 1641 695 0,'-38'-56'338'16,"10"7"-166"-16,15 11-32 16,8 8-35-16,20 29-55 15,12 10-21-15,16 25-7 16,5 17 10-16,6 26-15 16,1 11-4-16,7 17-3 15,-3 0 1-15,-1 0 2 16,-4-7 0-16,-18-19 0 15,1-11-1-15,-13-27-3 16,-11-16-6-16,-5-22 4 16,-11-14-1-16,-16-28-1 15,2-8 4-15,-12-25-8 16,-2-1-1-16,20 13-1 16,6 11-7-16,17 29-5 0,20 20 4 15,7 24 6-15,7 14 4 16,3 17 12-16,-3-5-2 15,0-5-2-15,-5-9-1 16,-4-17 1-16,-2-5 0 16,-11-14 5-16,-6-8 3 15,-7-19-11-15,-10-12-13 16,-6-17-29-16,2-4-9 16,-1-5 6-16,1 6 12 0,7 13 20 15,-2 8 4-15,-1 12 2 16,6 9 1-16,-5 11 28 15,-2 0 10-15,-7 15 26 16,-4 2-1-16,-9 15-20 16,-3 12-4-16,2 9-16 15,-1 8 1-15,13 3-8 16,10 0-7-16,20 0-10 16,8-3-4-16,19-10-17 15,-1-11-24-15,3-26-34 16,1-16-50-16,-14-30-134 15,0-11 174-15</inkml:trace>
  <inkml:trace contextRef="#ctx0" brushRef="#br0" timeOffset="-176896.96">18301 1971 559 0,'-6'10'204'0,"6"19"-97"0,22 59-24 16,0-48 19-16,-2-5 8 15,-2-12-21-15,-3-7-10 16,-5-11-12-16,-4-7 1 16,-7-8 15-16,-4-6-1 15,-5-14-11-15,-2-8-8 16,0-16-50-16,-2-8-6 0,9-9-11 16,0 2-19-16,11 5-38 15,6 13-30-15,5 20-116 16,5 10-47-16,1 16 154 15</inkml:trace>
  <inkml:trace contextRef="#ctx0" brushRef="#br0" timeOffset="-176557.616">18469 1732 398 0,'60'96'204'0,"-62"-79"-60"15,-1-1-20-15,-4 3-42 16,3 5-21-16,5 7-28 15,3 8-8-15,3 5-14 16,3 0-3-16,4-9-8 16,-3-9-4-16,3-23 0 15,0-9 1-15,-5-26 4 16,-1-13 4-16,-1-18-1 16,-7-9 8-16,-6-3 9 0,0 11 4 15,-4 15 17-15,-3 13 8 16,8 24 50-16,-1 6-4 15,4 27-22-15,12 14-14 16,6 17-56-16,3 5-2 16,0-7 7-16,3-2-1 15,-2-17-4-15,1-8 1 16,5-17-5-16,-8-12-6 0,-2-16-111 16,-2-12 84-16</inkml:trace>
  <inkml:trace contextRef="#ctx0" brushRef="#br0" timeOffset="-176219">18365 865 854 0,'2'17'299'15,"25"39"-212"-15,16 30-26 16,20 32 11-16,10 19 0 15,4 5-40-15,-2-8-7 16,-1-8 10-16,-6-11-35 16,-2-21 5-16</inkml:trace>
  <inkml:trace contextRef="#ctx0" brushRef="#br0" timeOffset="-175887.403">18987 1273 774 0,'8'43'322'0,"-2"10"-200"15,5 0-1-15,-1-1-8 16,0-6-43-16,-7-5-42 16,2-2-8-16,2-10-11 15,4-4-4-15,3-11-21 16,5-10-8-16,-5-13-5 15,-2-8-4-15,7-12 17 16,-6 1 5-16,7 0 2 16,-5 3 2-16,-4 15 29 15,-2 6 8-15,-6 26 57 0,-3 16 25 16,0 23 0-16,-4 14 6 16,-9 12-39-16,4 5-22 15,-3 6-24-15,-3-2-11 16,6-13 12-16,-1-4 63 15,10-37-66-15</inkml:trace>
  <inkml:trace contextRef="#ctx0" brushRef="#br0" timeOffset="-174856.041">15987 3898 979 0,'-13'6'327'15,"7"3"-319"-15,8-2-14 16,6-1-2-16,13-6 36 16,5-8 17-16,14-9 26 15,1-12 16-15,7-5-6 16,6-1-4-16,5-6-14 15,9 3-13-15,9-3-19 16,6-3-3-16,9-6 12 16,17-4 9-16,26-21 12 0,16-16 2 15,47-33-9-15,16-18-9 16,46-25-15-16,18-4-5 16,22-3-6-16,8-2 3 15,-12 12-5-15,-1 11-2 16,-32 23-5-16,-27 16-2 15,-59 37 10-15,-35 18-7 16,-72 36 433-16,-30 21-329 16</inkml:trace>
  <inkml:trace contextRef="#ctx0" brushRef="#br0" timeOffset="-170374.338">24317 7354 317 0,'-22'5'152'0,"9"5"-63"15,1-2-40-15,5 1-35 16,8 9-9-16,-2 8-2 15,1 6 3-15,1 9 5 16,-8 4 1-16,2 11-4 16,-1 8-2-16,-3 17-5 15,2 1-2-15,4-5-3 16,7-8-2-16,21-26 0 16,12-17 4-16,26-28 11 15,14-18 4-15,15-26 6 16,8-10 0-16,11-27-8 15,0-4-3-15,-6-3-5 0,-7 11-1 16,-31 38-3-16,-16 18-2 16,-27 45 0-16,-16 25 5 15,-22 38 21-15,-7 20 7 16,-7 21 5-16,-2-1-7 16,14-11-15-16,8-17-7 15,25-32-3-15,13-23 5 16,32-39 12-16,17-22 6 0,17-34 6 15,11-13-3-15,5-18-11 16,0 0-3-16,-1 3-9 16,-8 3-4-16,-13 26-2 15,-11 12 0-15,-28 38 1 16,-6 22 2-16,-16 31 3 16,-12 16 2-16,-8 23 3 15,-5 6 2-15,-3-5 8 16,6 1 1-16,18-22-2 15,14-14 3-15,26-25-5 16,12-20 3-16,21-29 1 16,14-14-2-16,14-20-7 15,7-8 1-15,5-10 14 16,3 4 4-16,-14 17-2 16,-10 12-5-16,-24 34-21 15,-19 14-3-15,-24 32 1 16,-10 13 3-16,-13 23 6 15,-4 7 1-15,-5 2-2 0,-1-4-1 16,4-15-4-16,4-10-3 16,20-21 1-16,12-14 4 15,22-30 12-15,19-14 4 16,18-28 9-16,14-8 2 16,12-10 2-16,2-5 7 15,-5 13-2-15,-12 12-7 16,-22 25-10-16,-18 18-9 0,-24 28 9 15,-13 10 7-15,-16 25-380 16,-1 5 273-16</inkml:trace>
  <inkml:trace contextRef="#ctx0" brushRef="#br0" timeOffset="-158094.847">3253 7924 564 0,'-106'-48'231'0,"84"54"-151"16,1 2 12-16,-1 1 18 16,1 0 4-16,5-4 21 15,5 0 6-15,7-3-7 16,1 1-3-16,6-3-3 16,-3-1-6-16,0-1-19 15,2 1-14-15,10-5-19 16,-3 0-11-16,29-17-13 0,-28 18-14 15,7 8-22-15,6 3-9 16,13 2-3-16,9 4 0 16,14-4 2-16,18 0 0 15,28-2 4-15,18-1 0 16,39-5 2-16,4-1-1 16,20-6-5-16,7-1 7 15,8-2 26-15,12 1 9 16,2 0 16-16,3-8-4 0,-7 4-19 15,-12-2-7-15,-2 0-8 16,-15 3-3-16,-23-3-6 16,-8 0-1-16,-33 2-4 15,-15-1 1-15,-25-1-1 16,-16 4 1-16,-29 2 3 16,-8 3 5-16,-20-3 5 15,-13 1-2-15,-21 1-10 16,-18 2-7-16,-19 12-7 15,-13 5 2-15,-3 6 4 16,5 2 13-16,2 11-9 16</inkml:trace>
  <inkml:trace contextRef="#ctx0" brushRef="#br0" timeOffset="-155007.748">18950 6608 336 0,'-32'-11'245'15,"30"5"-41"-15,5 1-8 16,4-4-35-16,3-3-59 16,5 2-5-16,-7-2 9 15,1 5 14-15,-9 4 21 16,-1 1-12-16,-4 4-27 16,4-2-16-16,-1 0-33 15,-10 5-2-15,-4-3-8 16,-28 38-8-16,31-24-9 15,4 2-4-15,5 4-9 16,2 2-3-16,5 2-3 16,2 0-1-16,5 3 0 15,0-5-1-15,1-2 0 16,0 2-2-16,-5-11 3 16,-2 6 1-16,-3-8 2 0,-1-6 1 15,0-7 45-15,-1-2 10 16,1 3 11-16,0-5 1 15,8-21-45-15,14-37-12 16,-9 25-11-16,3-7-3 16,2 0 0-16,1-1-1 15,0 2-2-15,-4 5-1 16,-2 11-12-16,-4 7-1 0,0 16-3 16,4 7 2-1,5 8 8-15,9 7 0 0,10 9 1 16,6 0 2-16,5 7 4 15,-2-6 3-15,-3 2 2 16,-8-5 0-16,-13-5-8 16,-12 2 10-16,-30-4 22 15,-15 2 6-15,-32-2 12 16,-11 0-8-16,2-5-17 16,0-5-3-16,20-4 7 15,10 0-10-15,24-7 156 16,18 0 4-16,39-13-100 15</inkml:trace>
  <inkml:trace contextRef="#ctx0" brushRef="#br0" timeOffset="-129747.557">2947 9170 1142 0,'-2'-17'422'0,"-1"10"-351"16,1 2-15-16,4 4-10 15,-5 2-13-15,3-1 3 16,0 0-14-16,0 0-12 16,0 0-3-16,0 2-2 15,13 12-3-15,49 27-1 16,4-30 3-16,17 0 10 0,35-8 20 16,17-3 9-16,26-3 11 15,16-6-2-15,18 4-4 16,7-3-3-16,6 1-3 15,-18 0-6-15,-11 1-14 16,-17 6-7-16,-33 5-7 16,-13 4-1-16,-45 0-1 15,-17 2 0-15,-32 3-6 16,-18-5-3-16,-11-1-5 16,-11-4 1-16,-10-2 5 15,-6-1 1-15,-19-4 2 16,-2-2 0-16,-13-2 1 15,-5-2 0-15,-8 4 0 16,-8 4-1-16,-19 2-1 16,-14 7-1-16,-16-4 0 15,-12 3 1-15,-16 5 1 16,3 0 0-16,-13 9 1 0,-3-1 1 16,21 0 1-16,4-2 2 15,21-3-1-15,18-2-1 16,29 2-1-16,19-4-1 15,38-2-4-15,16-2-4 16,28-5-1-16,19-1 0 16,50-9 5-16,28-8 4 15,55-6 10-15,28-5 5 16,39-5 10-16,16 1 5 0,21-4 11 16,4 0 6-16,-1 3-1 15,-10 3-4-15,-29 8-17 16,-27 8-9-16,-70 13 3 15,-34 10-12-15,-86 19 17 16,-46 8 186-16,-108 11-162 16</inkml:trace>
  <inkml:trace contextRef="#ctx0" brushRef="#br0" timeOffset="-94313.947">1868 12331 863 0,'47'-43'363'0,"-28"24"-228"15,0 7-41-15,5 6-71 16,7 1-16-16,0 5-7 16,3 1 1-16,5 2 2 15,8 1 1-15,11 1-1 16,2-1-1-16,13-4 1 15,14 2 0-15,17-5 3 16,15-3 2-16,29 1 7 16,7-5 7-16,23 0 15 15,-28 3 17 1,-75 4 21-16,0 0 2 0,241-12 0 0,12-1-13 16,10-1-19-16,-100 8-11 15,4-1-14-15,-1 6-6 16,12-2-4-16,-5-5-2 15,11 6-1-15,4-6-1 16,6 3 0-16,5-2-1 16,-1-7-1-16,1 2 0 15,-1-1-3-15,-11 5 0 0,2 12-2 16,-16 2-1-16,0 11 1 16,-3 5-1-16,-11 7 3 15,5 1 1-15,-17 1 0 16,2 2 0-16,-9-6 2 15,-2-1 2-15,-2-8 1 16,-4-1 4-16,-3-11-3 16,1-3-15-16,-12-6-58 15,1-8 65-15,-14-12-20 16</inkml:trace>
  <inkml:trace contextRef="#ctx0" brushRef="#br0" timeOffset="-90143.686">4603 13337 1394 0,'22'8'30'0,"10"0"-26"15,11 0 4-15,3-1-2 16,6-6-2-16,14 0-1 16,-1 0 0-16,12 1 9 15,0 2 3-15,1 2 2 16,10-2 1-16,13 2-8 15,9-2-2-15,17-1 2 16,12-3 4-16,17 0 10 0,-1 0 10 16,21-3 13-16,0 0 0 15,8-3 8-15,10 0-5 16,-4 0-12-16,2 2-5 31,-2 1-13-31,11 2 0 0,4-1-2 0,1 0 0 16,11-1-2-16,-11-5 0 15,13-3 9-15,-6 1 8 16,1-3 15-16,4 2-2 0,-15-1-7 16,1 4-7-16,-23 1-17 15,-10 0-2-15,-26 6-4 16,-13 4-2-16,-32 0 9 16,-18 3 37-16,-32 8 169 15,-13 1-151-15</inkml:trace>
  <inkml:trace contextRef="#ctx0" brushRef="#br0" timeOffset="-87062.172">19074 14608 689 0,'-12'-61'345'0,"16"48"-103"16,2 1-21-16,-1 4-30 16,-1 2-29-16,-7 0-42 15,-1 5-23-15,2 4-37 16,2 7-13-16,0 8-22 16,0 5-8-16,-1 4-9 15,1 6-4-15,0 1-3 16,-2-3 1-16,3-2 3 0,-2-7-1 15,2-8 6-15,1-6 22 16,-2-7 29-16,-3-8 5 16,2-8 4-16,3-8-22 15,1-13-29-15,3-4-6 16,-4-15-8-16,2-6-2 16,3-5-1-16,1 1-1 15,8 15-7-15,-1 14-5 16,9 28-12-16,4 9-2 0,-4 20 5 15,0 8 3-15,-12 5 12 16,-5 4 3-16,-4 0 2 16,-3-3 2-16,0-8 2 15,0-4 1-15,0-15 8 16,-2-5 4-16,-4-9 4 16,0-5-2-16,-2-5-5 15,-2-4-6-15,2-3-3 16,2 4-4-16,0 4-8 15,4 14-7-15,-2 18-4 16,-1 7 4-16,4 19 8 16,0-4 8-16,13 4 6 15,8-6 0-15,9-10 4 16,7-5 2-16,1-14 15 16,0-1 31-16,-6 0-40 15</inkml:trace>
  <inkml:trace contextRef="#ctx0" brushRef="#br0" timeOffset="-86020.897">19523 14338 732 0,'24'-21'341'0,"-19"15"-119"0,-5-2-51 15,1 4-47-15,1 1-15 16,1-2-25-16,-3 5 2 16,-1-2 10-16,0 1-7 15,-6 0-21-15,-16 1-12 16,-40-2-25-16,17 2-5 16,-8 0-10-16,-5 2-2 15,-14-8-4-15,7 0-2 16,-5-1 19-16,2-6 0 15,10 8 0-15,-6 3 1 0,12 5-18 16,5 6-3-16,10-1 0 16,8-3 0-16,17 3-3 15,4-2-3-15,13 1-2 16,6-2-2-16,8 1 2 16,3 0 2-16,0 1 3 15,-3-3 1-15,-6 1 0 16,-4-1 0-16,-5-1 1 15,-2 4 0-15,-1 3-1 16,-3 1 0-16,-2 5-3 16,0 4-2-16,-1 7-2 15,4 7-1-15,1 6-2 16,2 4 1-16,7 0 1 16,-1-4 2-16,3-4 1 15,0-9 2-15,-3-2 28 16,-1-1-11-16,-5-2 392 15,-1 2-297-15</inkml:trace>
  <inkml:trace contextRef="#ctx0" brushRef="#br0" timeOffset="-83881.084">19845 14733 357 0,'-86'-35'227'15,"78"26"57"-15,3 7-104 16,-1-1-35-16,3-4 8 16,1 4-27-16,-2 1-8 15,3-2-19-15,1 4-13 16,0-1-22-16,0 1-9 16,0 0-9-16,0-1-5 0,1 0-5 15,9-1-2-15,6-2-4 16,33-1-2-16,-17 5-7 15,6-1-1-15,14 3 0 16,2-8 3-16,19 0 14 16,11 4 4-16,11-5 1 15,9 7-1-15,-7 0-11 16,3 0-7-16,-4 8-6 16,0-3-6-16,-1 2-6 15,-7-2 0-15,7 1 0 16,0-1-1-16,8 1 3 15,4-4 0-15,-4-2 6 16,4 1 4-16,-3-3 2 16,-1 2-2-16,-12-1-5 15,-41 1-1 1,0 0-3-16,25 4 0 0,1 1-1 16,-17-1-2-16,-22 0 0 0,-1-1 0 15,-5-2 1 1,-1 1 1-16,-5-3 0 0,-2 1 0 15,-7 1-1-15,1-1 0 16,-5 1 0-16,-2-1-2 16,-5-2-1-16,-2 3-1 15,2 0 1-15,-6-2-2 16,1 1 0-16,-1 0 0 16,-1 0 1-16,1 0 0 15,0 0 1-15,0 0-1 0,0 0-1 16,0 0 1-16,0 0 0 15,-2 0 1-15,2 0 1 16,-4 0 0-16,1 0-1 16,0 0-1-16,1 0 0 15,2 0-1-15,-2-1 0 16,0 0 0-16,-2 0 0 16,4 0-1-16,0-1 1 15,0 1 0-15,0 0-1 16,0 0 1-16,0 0-1 15,0 0 0-15,-1 0 1 16,1 0 0-16,1 0 0 16,0 0 0-16,0-1 0 15,0 1-1-15,-1 0 0 16,0 0-1-16,0 0 0 16,0 0 0-16,0 0 1 0,0 0 0 15,-8 0 1 1,-4 1-1-16,-34 1-1 0,23-4 1 15,-3-4 0-15,-2-2 3 16,-2 0 1-16,-1-3 0 47,1-2 1-47,3-1 0 0,1-4-2 0,6 4-1 0,12 5-4 16,3 2-4-16,11 7-6 0,3 3-1 0,5 4-2 15,1 3 3-15,7 4 5 16,5-7 3-16,7 3 2 15,4-2 1-15,3-2 2 16,-2 3 0-16,-3-2 0 16,-4 0 2-16,-10-4 0 15,-7 6-1-15,-15-5-3 16,-9 9-2-16,-24 9-4 16,-12 0 2-16,-16 12 2 15,-8 1 3-15,3 5 4 16,8-1 1-16,17-1 29 15,11-4 90-15,18-5-86 16</inkml:trace>
  <inkml:trace contextRef="#ctx0" brushRef="#br0" timeOffset="-66533.106">30749 16769 446 0,'-90'-51'236'16,"86"54"-40"-16,5 4-105 15,0-2-15-15,2 0-24 16,-1-3-12-16,-2-2 7 0,0-1 8 16,0 0 25-16,0-1 7 15,1-2 0-15,-1-10-3 16,-2 3-26-16,-18-25-8 16,9 34-25-16,3 2-11 15,8 2-15-15,10 1-8 16,15-2-6-16,9-1 1 15,19-12 6-15,9 0 3 16,6-9 4-16,0-3 1 16,-9 4 5-16,-8 0 2 0,-17 12 0 15,-16 4 2-15,-24 17-6 16,-14 9-4-16,-17 16 5 16,-6 9 7-16,-6 0 30 15,2-2 11-15,5-9-2 16,9-8-7-16,26-11-37 15,11-6-10-15,27-18-10 16,13-5 1-16,13-18 3 16,11-9-2-16,9-1-2 15,-6 1-4-15,-8 8 2 16,-15 7 5-16,-25 7 9 16,-10 9 6-16,-18 12 5 15,-9 3 3-15,-10 17 15 16,-4 5 2-16,-2 3 3 15,1 4-4-15,10-9-19 16,9-2-7-16,20-11-9 0,14-5-3 16,23-17 3-16,14-7 2 15,13-16 5-15,6-6 0 16,5-5 2-16,-4 3-2 16,-12 1-15-16,-12 4 0 15,-32 20 5-15,-18 2 4 16,-23 18 22-16,-12 11 10 15,-8 8 9-15,-5 2 1 16,8 5-9-16,7-3-12 0,16-6-17 16,13 0-8-16,23-13-1 15,11-5 0-15,18-12 1 16,6-10-1-16,2-9-7 16,4 0-2-16,-6-2 4 15,-4 4 5-15,-7 2 9 16,-8 4 2-1,-14 8 0-15,-8 10-2 0,-13 10 0 16,-3 8 0-16,-3 0 0 16,0 3 1-16,-1 2 1 15,2 0-1-15,2 1 2 16,-1-7 1-16,4-2-9 16,0-2-8-16,4-7-7 15,5-3-2-15,8-10 9 16,7-5 6-16,9-8 3 15,6 1 1-15,3-6 0 16,2 1 1-16,-2 8 1 0,-4 0-1 16,-9 13 0-16,-8 4-1 15,-19 9 2-15,-11 5 3 16,-14 13 5-16,-5-1 4 16,-3 4 1-16,2-3 0 15,15-7 6-15,7-3 155 16,26-9-125-16</inkml:trace>
  <inkml:trace contextRef="#ctx0" brushRef="#br0" timeOffset="-63232.934">22794 14956 649 0,'-35'-7'301'0,"3"-1"-155"16,8 3-33-16,8 3 1 0,7-4-28 15,3-1-11-15,13 1-26 16,4-5-16-16,6-2-8 16,3-1 4-16,3 0 17 15,0-3 9-15,-7 7 8 32,-7 4-8-32,0 2-10 0,23-17-14 0,5 2-24 15,11 9 0-15,11 7-8 16,11 6-2-16,18 0-1 15,-4-1 3-15,14 1 7 16,12-1 7-16,12 4 9 16,8 3 3-16,14 4-3 15,-4 2-3-15,-2 7-8 16,1-1-2-16,-11 6-4 16,-3 6-1-16,-12 4-2 15,-15 6 0-15,-12 5-2 16,-3 4 0-16,-9 1 1 0,10 2-1 15,-9 0 1-15,-4-3 0 16,-9 3 0-16,4 3-1 16,-6 7 1-16,-3-1 0 15,-5 1-1-15,-12-2 0 16,-10-2-1-16,-5-2-1 16,-1 10 1-16,1-1 1 15,7 2 0-15,3-1 0 16,12-11 0-16,7-4 1 0,16-11 5 15,12-2 3-15,15-12 5 16,3 0-1-16,14-11 0 16,-2-2 0-16,1-8-1 15,-4-4 0-15,-3-3-2 16,3-1-1-16,-9-5-2 16,3 0-1-16,-22-3-2 15,-2 0 2-15,1-3 0 16,-1-4 1-16,9-3 1 15,-6-4 1-15,-18-7 0 16,-1 0 0-16,-2-2 2 16,-2-6 0-16,4 1 0 15,-5-3 0-15,-12-5-2 16,-4 2 0-16,-4-5-3 16,0 1-2-16,-7 2-1 15,3 4-2-15,-1 2 1 16,1 0-1-16,9 1 0 0,5-4 0 15,4-1-2-15,8 0 0 16,-2-1 1-16,1 2 0 16,-2 0 1-16,-2 5 0 15,11 8-3-15,2 0-1 16,10 7 0-16,8 1 1 16,-8 1 0-16,0 1 1 15,1 5-2-15,-2 5 0 16,4 2 0-16,-2 3 1 0,-8 4 0 15,-9-1 0-15,-6 0 2 16,-5-2 0-16,-8 0 1 16,-2-1 1-16,-11-3 2 15,-5 4 2-15,-10-3 6 16,-6 2 1-16,-8 0 0 16,-2-4-1-16,-8-2-10 15,1 1-4-15,1 1-4 16,-1 2 0-16,1 6 12 15,-2 3-6-15,-2 6 23 16,0-1-14-16</inkml:trace>
  <inkml:trace contextRef="#ctx0" brushRef="#br0" timeOffset="-62282.179">29500 15109 633 0,'-15'-7'281'0,"4"-1"-110"16,8 5 0-16,6-5-38 15,6 5-20-15,3-5-56 16,7 1-17-16,0 1-16 16,7 5-5-16,2 5-11 15,1 8-6-15,11 4-1 0,1-1 1 16,7-1 2-16,-2-4 1 15,-6-3 2-15,-7-2 0 16,-14 2-4-16,-3-1 2 16,-21 13 4-16,-11 2 1 15,-22 17 4-15,-14 6 5 16,-10 8 5-16,-6 8 3 16,5 4-1-16,8 2-6 0,17-9 48 15,23-5 498-15,48-24-410 16</inkml:trace>
  <inkml:trace contextRef="#ctx0" brushRef="#br0" timeOffset="-59067.012">30161 15064 395 0,'-10'-19'241'0,"10"2"-30"0,5 3-62 15,-2 2-14-15,5 6-34 16,-4 1-30-16,3 4-27 16,3 7-8-16,-4 2-19 15,2 6 3-15,-3 4 6 16,1-1-1-16,6 0 2 16,0-2 2-16,8-1 5 15,8-1 5-15,17-7 6 16,11-2 5-16,30-8 13 15,16-6 1-15,27-4-3 16,12-3-9-16,17-2-18 16,2-1-6-16,3 3-5 15,3 1 0-15,-12 2-3 16,-14 5-2-16,-14 3-6 0,-6 2-1 16,-20 1-5-16,1 3-1 15,-20 1-1-15,-13 2-1 16,-9 2 0-16,-1 1 1 15,0-1-1-15,0 2 0 16,-5 1 0-16,-7 2 0 16,-8-1 1-16,-2 0 0 15,-9 2 0-15,0-5-1 16,-10 3 1-16,-3-1 0 0,0-3 0 16,-9 2 1-16,-2-2 0 15,5 0 0-15,-6-5 2 16,6-2 3-16,-5-2 1 15,-3 2 2-15,0 2-3 16,-1-1-2-16,1 0-5 16,-1 0-1-16,0 0 0 15,1-1-1-15,0 1 0 16,0 0-1-16,0 1 0 16,-1 0 0-16,0 0 2 15,0 0 0-15,0 0-1 16,-1 0 0-16,1 0-1 15,0 0 0-15,0 0-2 16,0 0 0-16,-1 6 0 16,-1 20 0-16,-2 39-2 15,1-20 0-15,3 17 1 16,-1 9 0-16,-2 25 1 16,5 12 0-16,-2 11 2 0,-4 2 1 15,-4-7 0-15,4-8 2 16,-1-16-1-16,4-6 0 15,7-22-1-15,1-6 0 16,-1-14 1-16,8-7 0 16,-6-6-1-16,-2-5 2 15,-2-5 0-15,-3-3 1 16,0-6 1-16,0-2 1 0,4-4-1 16,-8 2 1-16,4-4-2 15,-3 1-1-15,2-3-1 16,0 0-1-16,0 0 0 15,0 0 0-15,0 0 1 16,0 0 0-16,-7 1 1 16,-8 1 1-16,-28 28-2 15,19-30 0-15,-11 0-2 16,-3 3 0-16,-13 2 0 16,-3 0-1-16,-10 2 0 15,-1 0 0-15,-9 1 1 16,-7-3-1-16,-18 2 0 15,-11-7 1-15,1 0 0 16,-1 3 1-16,2-8 1 16,4 3 0-16,1-8 0 15,2-4 0-15,8 4-1 16,3 1-1-16,-5 3 0 0,10 2 0 16,18 2 0-16,3 1-1 15,15 4 0-15,-1 5 0 16,-1-4 1-16,2 4 0 15,-1-5 0-15,-2-2 0 16,3 1 0-16,1-2 1 16,9-2 0-16,7 1 0 15,1 1-1-15,2-1-1 16,6-2 1-16,-1 1 0 16,6-4 0-16,5-1 1 0,0 3 0 15,1 2 0-15,2-1-1 16,-3-1 0-16,2 1 1 15,-1-1 0-15,1-1-1 16,-1 2 0-16,2 1-2 16,1 0 0-16,2 3 0 15,1-1 1-15,-2 1 0 16,2 0 1-16,-1 0 0 16,-1 1 0-16,-2 1 0 15,1-4 2-15,-1-4-1 16,-5-1 1-16,8 0 0 15,0 3-2-15,-1-1 0 16,9 2 0-16,-1 2-4 16,-3-1 0-16,4 1-1 15,0 0 0-15,0 0 5 0,0 0 3 16,0 0-13-16,0 0-15 16,0-1 15-16</inkml:trace>
  <inkml:trace contextRef="#ctx0" brushRef="#br0" timeOffset="-58575.218">30180 15177 619 0,'-26'-34'351'16,"7"-1"-71"-16,14 5-110 15,3 3-45-15,7 10-66 16,5 4-31-16,3 13-30 16,2 6-12-16,3 21 0 15,-5 7 5-15,-6 20 8 16,-4 15 5-16,-11 19 2 16,-6 16-1-16,-6 25-2 0,2 5-1 15,0 9 0-15,6 1 0 16,1-21 1-16,6-8 1 15,-2-26 2-15,1-14 0 16,1-19 6-16,-4-14 4 16,13-13 48-16,4-11 548 15,22-29-445-15</inkml:trace>
  <inkml:trace contextRef="#ctx0" brushRef="#br0" timeOffset="-57835.377">30488 15474 458 0,'-11'-43'308'16,"11"26"43"-16,3 4-130 15,1 8-99-15,0 5-43 16,3 18-72-16,-3 7-13 15,0 21-2-15,3 14 5 16,-7 5 4-16,5 2 4 16,-5-9 6-16,-1-12 3 0,-2-9 5 15,-4-6-18 1,5-11 2-16</inkml:trace>
  <inkml:trace contextRef="#ctx0" brushRef="#br0" timeOffset="-57358.766">30397 15270 1008 0,'2'-25'427'0,"1"19"-242"16,12 6-99-16,13 13-74 16,5 4-5-16,5 12 1 15,-2 3-3-15,-2-2 0 16,-2 2 0-16,2-5 2 15,-1-3 1-15,-5-6 4 16,-1-9 3-16,-8-10 7 16,-1-9 3-16,-4-3 1 15,-4 1-5-15,-2 3-12 0,-4 4-8 16,-4 11-11-16,-1 5-5 16,-5 15 2-16,-2 5 3 15,-3 8 4-15,-1 4 2 16,-4-9 2-16,2 2 1 15,2-13 1-15,5-6 0 16,5-3 3-16,3-11 3 16,9 1 4-16,-1-4 2 15,6-4-3-15,-2 3-4 0,-1-2-6 16,-3 3-4-16,-8 4-4 16,-3 4-1-16,-14 7 0 15,-5 4 2-15,-17 7 6 16,-6 3 1-16,-1 0 2 15,-2 1 6-15,7 2 105 16,10-1-82-16</inkml:trace>
  <inkml:trace contextRef="#ctx0" brushRef="#br0" timeOffset="-56807.261">30931 15651 698 0,'2'-78'242'15,"-4"87"-199"-15,2 18-57 16,3 10-3-16,2 14 11 16,9-2 5-16,5-8 4 15,-4-5-1-15,15-16 2 16,-5-8 12-16,5-14 31 16,4-6 14-16,-5-10 29 15,-2-4 5-15,-14-6 0 16,-2-1-8-16,-8 3-29 15,-3-2-15-15,-3 5-29 16,0 2-6-16,0 9-13 16,1 9-4-16,0 14 2 15,1 7 3-15,5 4 10 0,2 5 5 16,8-1 2-16,6-3 10 16,6-5 30-16,6-4-33 15</inkml:trace>
  <inkml:trace contextRef="#ctx0" brushRef="#br0" timeOffset="-56474.445">31401 15841 928 0,'-10'0'453'0,"0"-5"-107"15,4-4-181-15,0-10-35 16,7-3-49-16,1-11-56 16,2-4-5-16,-4-8 0 15,-1-4 1-15,3-16 0 16,6-7-2-16,7-6-9 16,2 3-8-16,10 20-13 15,0 11-3-15,5 22-3 16,6 7 2-16,-2 14 7 15,0 7 3-15,-7 15 8 16,-12 6-25-16,-20 5-62 16,-18 7 59-16</inkml:trace>
  <inkml:trace contextRef="#ctx0" brushRef="#br0" timeOffset="-56342.183">31091 15557 826 0,'-8'1'362'0,"18"2"-161"15,33-2-110-15,12 0 0 16,21 0-37-16,2-1-18 0,-2 1 0 16,-1 2-14-16,-7-4-8 15</inkml:trace>
  <inkml:trace contextRef="#ctx0" brushRef="#br0" timeOffset="-56006.29">31695 15787 796 0,'-6'1'416'0,"-3"-2"-104"16,-1-2-46-16,0-7-66 15,1-4-45-15,-3-10-57 16,-2-7-17-16,3-8-26 0,2-9-10 16,6-20-10-16,6-7-2 15,11-8-8-15,7 1-2 16,14 18-11-16,3 14-7 16,9 20-7-16,-1 17-1 15,-1 20-9-15,-6 5-22 16,-6 17-59-16,-3 2-23 15,-16 5 62-15</inkml:trace>
  <inkml:trace contextRef="#ctx0" brushRef="#br0" timeOffset="-55847.022">31456 15549 871 0,'-24'6'390'0,"22"-2"-207"16,7 2-47-16,20-1-39 15,12 2-23-15,14-3-11 16,7-1-11-16,1-3-9 16,0-2-7-16,-11 2-39 15,-6 2 13-15</inkml:trace>
  <inkml:trace contextRef="#ctx0" brushRef="#br0" timeOffset="-55572.582">31847 15610 379 0,'63'46'268'0,"-38"-52"73"0,7-5-118 15,11-3-34-15,2-6-52 16,-2 2-81-16,-1 1-17 16,-17-3-15-16,-7 3-5 15,-23 0 15-15,-12 0 1 16,-20 6 1-16,-16 4 8 15,2 8-14-15,7 9-2 16,7 13-10-16,12 8-9 16,10 11-10-16,1-2-2 0,19 3-1 15,8-7 4-15,16-5 0 16,7-3-22-16,16-11 18 16</inkml:trace>
  <inkml:trace contextRef="#ctx0" brushRef="#br0" timeOffset="-55307.614">32241 15634 633 0,'-2'-16'279'0,"4"17"-170"16,2 3-3-16,2 17-62 16,-2 6-23-16,0 5 8 15,-1 5 16-15,-2-8 64 16,1-5 36-16,-1-9 52 15,0-7 37-15,2-9-17 16,3-11-28-16,4-13-62 16,4-4-58-16,10-7-49 0,3-5-6 15,9-6 16-15,4-1 73 16,5 0-71-16</inkml:trace>
  <inkml:trace contextRef="#ctx0" brushRef="#br0" timeOffset="-52773.059">29274 15388 657 0,'-90'-64'320'0,"88"58"-130"0,2-1-73 15,4-1-3-15,-2-3-28 16,5-2 0-16,0 6 1 16,3-1-6-16,2 1-16 15,0 2-13-15,6-5-19 16,4 3-7-16,5 0-11 16,6-2-5-16,4 9-7 15,-1 1-2-15,0 9-1 47,-5 4 2-47,-8 5 1 0,-10-2 1 0,-5 10 3 0,-2-2 0 0,-13 1 2 16,-1 1 0-16,-11 7-2 15,-5 6-1-15,1 6-2 16,2 2-2-16,3-2-2 16,4-1 0-16,6-7 0 15,7-3-1-15,6-10-3 16,9-8-1-16,11-11 2 0,2-5 0 15,11-1 5-15,-1-5 2 16,-8 2 1-16,5-1 0 16,-11 1-1-16,1 2 0 15,2 1 0-15,-4 0-1 16,4 2 0-16,0 0 0 16,-2-3 0-16,-1-1 3 15,3-2 1-15,-3-3 0 16,0-4 508-16,-2 0-386 0</inkml:trace>
  <inkml:trace contextRef="#ctx0" brushRef="#br0" timeOffset="-52269.317">29856 15522 638 0,'-37'-41'313'15,"32"34"-65"-15,2 4-104 16,6 0 26-16,3-1-34 16,5 4-52-16,3 0-5 15,8 6-45-15,4 0-13 16,8 7-10-16,2 1-2 0,-1 2-3 15,-1 0 1-15,-4 2 2 16,-4 5 1-16,-8-2 1 16,-15 1-1-16,-10 8-1 15,-5-1-1-15,-15 11 0 16,2 11 3-16,-12 4 0 16,-7 6-1-16,9 0 28 15,6-4 51-15,22-6-59 16</inkml:trace>
  <inkml:trace contextRef="#ctx0" brushRef="#br0" timeOffset="-51188.049">29433 15791 478 0,'-54'-87'280'0,"65"68"12"16,7 6-192-16,3-2 11 16,4 2-42-16,-3 4-27 15,-2 8-20-15,1 4-10 0,-6 11-7 16,2 2-2-16,-1 5 0 15,-7 0 0-15,-4 6 2 16,-5 5 3-16,-8 6 8 16,2 2 2-16,-12 5 11 15,3 3 6-15,0 2 2 16,-4-1-2-16,13-7-12 16,6-6-12-16,15-10-13 15,4-7-2-15,18-7 1 16,1-9 1-16,12-4 6 15,7-4 2-15,-3-2 2 16,-2 7 1-16,-10 0 0 16,-6 2-2-16,-7 7-8 15,-4-2-2-15,-7 7-10 16,1 0-2-16,-3 1 10 16</inkml:trace>
  <inkml:trace contextRef="#ctx0" brushRef="#br0" timeOffset="-50698.581">29837 16035 1091 0,'-7'-8'432'16,"6"-5"-274"-16,10 5-125 16,5 1 4-16,9 7-29 15,0 1-7-15,5 6-1 16,-1 3 1-16,5 4 1 16,0 4 1-16,-12-1 0 15,-1 4 0-15,-16-1 1 0,-5 1 3 16,-4 2 2-16,-13 4 2 15,-16 5 0-15,-12 6-1 16,-10 6-4-16,0 2-2 16,12-1 46-16,16-2 516 15,32-18-413-15</inkml:trace>
  <inkml:trace contextRef="#ctx0" brushRef="#br0" timeOffset="-38787.692">32877 12095 534 0,'-17'89'193'16,"2"9"-156"-16,-2 19-30 15,3-8 0-15,-6-10 2 16,-2-18 21-16,-2-29 57 16,-2-15 22-16,6-23 56 15,1-14-1-15,5-32-48 16,3-11-20-16,3-36-61 16,1-15-16-16,1-26 4 15,0-15 4-15,-7-18 4 0,-2-2-2 16,-11 10-3-16,-3 8-3 15,-9 43-5-15,-7 22 3 16,-3 46-8-16,-8 26-7 16,-6 44-8-16,-4 21-9 15,-7 31 1-15,3 7 2 16,-2 18 7-16,0 0 1 16,10-15 16-16,2-9 5 15,10-37 12-15,10-18 6 0,3-26-6 16,2-12-2-16,-3-29-15 15,5-16-7-15,6-36-11 16,4-24-2-16,4-32 1 16,-2-17 2-16,-2-20 2 15,-3-3 2-15,-1 15 0 16,2 17-1-16,-6 54 9 16,-1 32 0-16,-11 65-15 15,-11 38-7-15,-14 73-11 16,-10 37-1-16,-10 42 17 15,-4 12 2-15,-5-10 23 16,5-16 5-16,7-46 18 16,7-30 7-16,15-53-3 15,5-32-1-15,7-46-22 16,3-24-5-16,-3-40-18 16,-4-21-2-16,-2-33 1 15,-2-15 1-15,-4-23 0 16,0-1 1-16,1 35 2 0,1 34 10 15,0 79-8-15,-1 47-10 16,-13 95-11-16,-11 37-9 16,-7 50 10-16,-3 18 10 15,-2-11 11-15,9-17 4 16,9-51 9-16,5-37 8 16,17-74 5-16,4-33-8 15,8-62-16-15,5-34-8 0,-3-35-7 16,-5-23 5-16,-14-25-8 15,-6-7-5-15,-13-14-3 16,1 23 3-16,-1 64 17 16,2 45 4-16,-2 93-10 15,-6 33-8-15,-8 60-9 16,-5 16 3-16,1 24 13 16,5 4 2-16,5-16 5 15,5-12 10-15,14-39 13 16,1-27 5-16,9-51-4 15,4-24-14-15,4-49-15 16,-7-25-5-16,-6-31-1 16,-3-11 4-16,-14-7 2 15,1 8 3-15,1 34 6 16,0 26 4-16,-4 61-8 16,0 41-5-16,-9 51-9 15,-2 24-3-15,3 21 8 0,-1 3 3 16,9-4 2-16,-3-7 1 15,6-23 3-15,5-17 4 16,8-33 6-16,3-19-1 16,4-32-22-16,0-22-9 15,-2-29-8-15,-1-14-1 16,0-18 20-16,-5-9 3 16,-4-18 4-16,-1 0 1 15,2 15 1-15,2 19 10 0,5 61-3 16,9 33-10-16,-3 77-15 15,6 37-10-15,2 40 3 16,-3 16 10-16,8-3 13 16,0-8 2-16,5-20 5 15,0-27 1-15,4-43 8 16,-4-22 1-16,2-41-3 16,1-15-4-16,-15-23-9 15,-2-12-2-15,-6-18-1 16,-10-7 1-16,4-11 1 15,3 5-1-15,7 24 18 16,11 24-2-16,11 66-10 16,9 30 1-16,12 46-16 15,4 5 4-15,12-3 12 16,0-17 4-16,5-45-3 16,9-22-3-16,9-79 1 15,8-41 1-15,10-62 331 0,-7-30-248 16</inkml:trace>
  <inkml:trace contextRef="#ctx0" brushRef="#br0" timeOffset="-32069.566">11662 13365 307 0,'-7'-11'170'0,"3"2"-23"16,-4 2-6-16,-2-2-6 16,2 0-7-16,-1 4-17 15,1 1-15-15,4 5-39 16,1 4-10-16,6 3 8 15,9 3 7-15,13 0 12 16,13 0 7-16,29 1 9 16,7-4 14-16,41-2 27 0,17-5 1 15,27-6-14-15,23-4-21 16,10-2-37-16,16 1-13 16,9 1-22-16,6 0-6 15,-1 0-6-15,-10 0 0 16,-6-1-4-16,-24-3-1 15,-20 7-1-15,-20-3-1 16,-42 1 3-16,-16 8 4 0,-47-3-6 16,-26 4 34-16,-54 4-592 15,-30 9 420-15</inkml:trace>
  <inkml:trace contextRef="#ctx0" brushRef="#br0" timeOffset="-30783.297">3602 14426 542 0,'-27'-4'313'0,"1"-7"-15"16,8 2-159-16,2 3-80 15,0-4-20-15,4 4-16 16,0 2-2-16,6 2 3 0,3 2-4 16,6 3-15-16,-3-3-3 15,0 0-7-15,22 9 0 16,39 15 1-16,-18-8 0 16,11 0 2-16,12-1 2 15,19-4 20-15,12-6 9 16,25-4 17-16,9-2 3 15,21-2-2-15,10-5-8 0,19 0-7 16,8 0-4-16,12-2-6 16,2 1 3-16,0 3-1 15,8-1 3-15,0 3 1 16,6-1 1-16,1-1-2 16,-2 0-3-16,0 1-5 15,-1-2-4-15,12 1-2 16,-7-3-1-16,1-1 1 15,1 1-1-15,-8-2 1 16,0 2 1-16,-2 2 0 16,1 1 1-16,-7 3-3 15,0-1 1-15,-4-3-1 16,-1 0 0-16,0-3 3 16,6 1-1-16,6-3-1 15,3 2-1-15,4-6-3 16,0-2-2-16,4-5-1 15,-7 4 1-15,1 4 6 0,-6 1 4 16,-18 6 1-16,-8 2 0 16,-31-4-8-16,-13 7-1 15,-24 3 2-15,-17-2 3 16,-29 2 13-16,-13-3-9 16,-36 3-31-16,-13 5-535 15,-29 1 397-15</inkml:trace>
  <inkml:trace contextRef="#ctx0" brushRef="#br0" timeOffset="-28765.857">3387 15252 876 0,'-51'-18'406'15,"16"10"-158"-15,14 3-154 16,4 4-20-16,8 2-35 16,4-3-18-16,10 0-5 15,15 0 1-15,17 2-5 0,17 3 3 16,21-2 0-16,11 4-1 15,20 3-5-15,8 2-4 16,25 4-3-16,11-2-1 16,27 0 22-16,19-4 21 15,13-5 32-15,32-3 11 16,31-6-9-16,11-2-19 16,26-1-12-16,-9-2 8 15,0 9 402-15,-9 4-328 16</inkml:trace>
  <inkml:trace contextRef="#ctx0" brushRef="#br0" timeOffset="-26330.15">2951 16391 1353 0,'-5'-18'495'0,"11"11"-418"16,0 4-29-16,13 5-48 16,-4 6-6-16,16 5-4 15,6 4 2-15,19 0 0 16,12 1 2-16,28-10 23 16,15-3 21-16,44-10 44 15,30-7 14-15,39-5 0 0,35-5-8 16,29-1-17-16,10 0-7 15,31 4-12-15,-5 2-8 16,-6 8-20-16,-8 7-5 16,-34 13 45-16,-16 10 304 15,-39 13-261-15</inkml:trace>
  <inkml:trace contextRef="#ctx0" brushRef="#br0" timeOffset="-23737.672">19674 14229 610 0,'-13'-6'319'15,"9"1"-81"-15,1 2-55 16,2-5-40-16,3 4-29 15,5 1-21-15,4-3-8 16,-3 5-5-16,2 1-5 16,-2 0-18-16,-1 2-5 15,5-2-7-15,1-2-1 16,3 0-2-16,3 3-5 0,3-1-12 16,5 3-5-16,4-2-7 15,5-1 1-15,9 1 9 16,6 2 8-16,13 1 12 15,12-4 1-15,18 1-5 16,7-1-6-16,13-1-9 16,9 3-4-16,7 3-6 15,-1-5-1-15,2 2-4 16,-4 1-2-16,-4-7-2 16,1 5 1-16,-10-2-2 15,-5-3 2-15,-9 2-1 16,-5-2 0-16,-24 1 2 15,-10-5-1-15,-19 3 1 16,-22 2 0 0,0 1 1-16,13 0-2 0,-6 2 1 15,-11-1-1-15,-6 0-2 16,-7 1 2-16,0 1-3 0,5 0 1 16,-4 1-1-16,4-3-1 15,4 1-1-15,-1 2 1 16,2 1-1-16,1 1 0 15,3-4-1-15,0 1 0 16,4-1 0-16,1 0 0 16,1 2 0-16,-1-4 1 15,0 7-1-15,-5 2 1 16,-6-7 0-16,-4 3 0 0,-5-5 4 16,-2-1-1-16,-3 2 2 15,2-1-1-15,0 1-2 16,0 0 0-16,-1 0-1 15,-3 0-1-15,-4-2 2 16,3 1-1-16,-1-1 1 16,2 1 1-16,-4-1 1 15,-1-3 2-15,-2-1-2 16,-31-27 1-16,24 16-4 16,-7 1 1-16,-3-8 2 15,-1-6-1-15,4 1 0 16,5 4-2-16,5 9-6 15,10 7-8-15,6 11-14 16,9 7-4-16,15 10 2 16,1 3 6-16,10 5 15 15,0 0 4-15,-9-5 3 0,-6-2 3 16,-12-7-1 0,-8-1-2-16,-13 5 0 0,-12 0-3 15,-20 4 3-15,-5 6 5 16,-1-2 1-16,5 4 1 15,10 0 10-15,10 0 27 16,9 3-565-16,8-3 405 16</inkml:trace>
  <inkml:trace contextRef="#ctx0" brushRef="#br0" timeOffset="-22637.603">20174 13504 825 0,'77'-73'357'16,"-73"51"-180"-16,-1 1-45 15,-7-1-12-15,-5 1-17 16,-14 3-23-16,-8 2-18 15,-8 13-25-15,1 7-8 16,-6 11 1-16,-2 8 5 16,-1 12-1-16,-6 11-4 15,5 16-11-15,6 6-8 0,15 2-8 16,10-9-1-16,24-13-2 16,12-10 0-16,20-14 10 15,7-1 21-15,8-10-69 16,-5-2-75-16,7-2 76 15</inkml:trace>
  <inkml:trace contextRef="#ctx0" brushRef="#br0" timeOffset="-22272.239">20260 13819 893 0,'64'-32'358'0,"-79"25"-222"16,-1 1-25-16,-6 2-20 15,-2 3-8-15,0 6-17 0,-2 6-16 16,4 5-21-16,5 2-12 16,11 5-16-16,5-3-1 15,16 0 2-15,9-7 2 16,12-7 6-16,6-5 2 15,-1-9 5-15,-2-2 1 16,-13-6 9-16,-9-1 3 16,-19-3 3-16,-6 1-4 0,-14 2-10 15,-5 1-6 1,1 3-9-16,0 4 0 0,12 5-11 16,6 3-53-16,17 7-306 15,9 8 257-15</inkml:trace>
  <inkml:trace contextRef="#ctx0" brushRef="#br0" timeOffset="-21875.023">20818 13424 1143 0,'-6'-26'454'15,"-2"-2"-292"-15,0-4-33 16,-6 6-44-16,0 6-26 16,-5 14-45-16,-7 14-13 0,-11 25-2 15,-7 10-2-15,-3 28 4 16,8 7 2-16,16 4 1 16,12-5 0-16,22-20 0 15,6-10 0-15,22-18 16 16,9-7-13-16,3-11-109 15,3-5 82-15</inkml:trace>
  <inkml:trace contextRef="#ctx0" brushRef="#br0" timeOffset="-21572.08">20813 13745 265 0,'45'-38'178'0,"-45"40"27"16,-2 7-17-16,-9 1-23 16,-6 1-16-16,-2 8-34 0,-2 2-8 15,7 4-32-15,8 4-18 16,17-7-35-16,9-5-9 16,14-9-3-16,7-7 3 15,7-9 8-15,-8-6 5 16,-9-9-3-16,-13-2 2 15,-25-4-9-15,-3 0 4 16,-13 5 32-16,-9 2 11 16,-10 10 10-16,-5 5-7 15,0 22-39-15,11 5 26 16,22 15 269-16,15 9-234 0</inkml:trace>
  <inkml:trace contextRef="#ctx0" brushRef="#br0" timeOffset="-19753.773">21621 14188 884 0,'-67'17'369'0,"60"-15"-179"16,6 8-68-16,-3-1-15 15,0 0-34-15,-6 4-50 16,-3-1-5-16,2 5 9 15,0 1 6-15,3-4 9 16,5-2-8-16,-1-5-1 0,2-3 15 16,3-7 11-16,3-6 1 15,5-8-10-15,3-6-19 16,8-10-22-16,-4-5-4 16,8 1-1-16,-1 1-3 15,-1 9-3-15,1 9-2 16,-9 16-11-16,-3 8-2 15,-11 17 0-15,-3 4 3 16,-8 8 10-16,-2 4 3 0,0-3 4 16,-3-4 7-16,8-7 11 15,0-8 2-15,2-12 17 16,4-4 2-16,-3-10-3 16,0-6-1-16,3-9-16 15,2 0-8-15,3-4-7 16,0-7-1-16,-1 1-3 15,-2 3-2-15,-6 14-15 16,3 14-9-16,-4 20-9 16,0 5 0-16,4 9 11 15,-5 0 7-15,9-2 9 16,6-3 2-16,10-14 6 16,6-6 6-16,3-11 9 15,0-4 1-15,-6-6-19 16,-4 1-16-16,-8-6-44 15,-4-1-22-15,-11 6-160 16,-3 2 163-16</inkml:trace>
  <inkml:trace contextRef="#ctx0" brushRef="#br0" timeOffset="-18737.039">21725 14277 164 0,'-67'-32'107'0,"63"25"7"15,1 5-24-15,-2-3 26 16,1 3 36-16,0 1 22 15,1 0 7-15,2 0-16 0,1 0-35 16,0 0-17-16,0 0-37 16,0 0-7-16,0-1 5 15,0 1-4-15,0 0-14 16,0 0-3-16,-1 0-19 16,0 0-4-16,0 0 7 15,-2-6 3-15,-2 1 12 16,1-3 4-16,-4-9-5 15,-7-22-4-15,11 15-17 16,-1-6-7-16,-1-7-4 16,-1-6-2-16,-2-7-8 15,3-1 8-15,-2-4-1 16,0-5 1-16,1-7 23 16,-3-6 9-16,6-2-5 15,-2 0-3-15,2 1-12 16,2 3-17-16,-3-7 2 15,7-3-1-15,2-4-9 16,4 0-2-16,0-2-1 16,-6 3 1-16,3-1-2 0,-5 2 0 15,-3 5 0-15,-1 4-1 16,1 12-1-16,3 10 1 16,-2 12-3-16,4 4 1 15,-2 1 1-15,0 1-1 16,0-8 3-16,0-1 0 15,-1 0-1-15,-3-3 1 16,4 8-4-16,0 1 3 0,-1 5-3 16,-1 4 2-16,-2 5 0 15,3 3-4-15,-2 9-3 16,3 4-3-16,3 3-3 16,-3 5-2-16,1-1 3 15,-1 1-12-15,0 0-15 16,0 0-116-16,0 0-456 15,5 14 424-15</inkml:trace>
  <inkml:trace contextRef="#ctx0" brushRef="#br0" timeOffset="-17754.644">20743 11865 460 0,'-5'-12'260'15,"-1"1"-59"-15,2 5-57 16,0-2-4-16,0 3-21 15,1 2-4-15,2 1-26 16,0 1-20-16,1 1-16 16,0 0-5-16,3 0-4 15,25 6 8-15,57 8 7 16,-19-6 6-16,32-8 14 16,17-3-5-16,14-2-19 15,8-4-14-15,-3 0-21 16,-6 1-3-16,-20-2 16 0,-14 3-5 15,-35 3-55-15,-24 3-9 16,-28 3 9-16</inkml:trace>
  <inkml:trace contextRef="#ctx0" brushRef="#br0" timeOffset="-16988.034">20778 11825 291 0,'-43'28'245'0,"43"-31"15"16,-4-7-32-16,-3-1-22 15,-6-2-68-15,-4-3-38 16,0-2-24-16,-1 1-12 16,0-9 22-16,2-1 0 15,4-7-1-15,1-8-5 16,11-7-38-16,0-3-1 0,5-7-26 15,5-2-4 1,4 4-7-16,6-4-3 0,6 3-3 16,4 2-2-16,3 0-1 15,1 5 1-15,3 5 1 16,3 1 3-16,3 7 5 16,0 0 2-16,3-2 2 15,0 1 0-15,3-2-1 16,4 3-3-16,-1 5-5 15,-1 4-3-15,1 11-8 16,1 4-3-16,-2 14-3 16,1 7-3-16,6 21 2 15,-1 8 0-15,2 12 4 16,-5 6 3-16,-8 5 5 16,-7 5 5-16,-6 11 1 15,-7 1 5-15,-12 5-1 0,-7-3 1 16,-14-7-1-16,-9-1-25 15,-15-3-61-15,0 3 295 16,2-8-186-16</inkml:trace>
  <inkml:trace contextRef="#ctx0" brushRef="#br0" timeOffset="-16418.236">21381 10615 455 0,'-32'48'230'16,"27"-47"-48"-16,2 1-12 15,0 0 0-15,3-2-1 16,0-2-1-16,0 1-11 15,1-4-19-15,4-23-5 0,2-33-30 16,-6 17-13-16,-1-4-31 16,-3-3-16-16,1-4-21 15,-4-3-8-15,-1-7-9 16,1 0-1-16,-4 11 11 16,-3 7 19-16,-4 34-21 15</inkml:trace>
  <inkml:trace contextRef="#ctx0" brushRef="#br0" timeOffset="-14284.521">21684 9726 605 0,'-16'-53'261'15,"20"40"-132"-15,2-2-15 16,4-5-13-16,0 3-7 16,2 5-10-16,-3 3-21 0,-6 18-37 15,-3 14-18-15,-13 30-22 16,-6 14 1-16,-13 17 10 15,-3 2 4-15,-3-5 4 16,3-5 0-16,13-14-1 16,7-8-1-16,8-23 24 15,5-11 34-15,2-20 44 16,6-15 5-16,8-24-19 16,9-8-33-16,8-13-41 15,3-3-6-15,4-5-2 16,-4-6 0-16,-3-9-2 15,0-2 0-15,0 12-7 16,-3 14-6-16,-3 33-14 16,-5 14-6-16,-5 26 0 15,-2 16 1-15,-5 22 11 16,-2 14 6-16,-2 7 5 16,1-1 4-16,4-6 11 0,11-12 17 15,-3-8-20-15,4-7-55 16,-9-11 36-16</inkml:trace>
  <inkml:trace contextRef="#ctx0" brushRef="#br0" timeOffset="-14086.323">21616 9889 623 0,'-18'0'333'0,"20"4"33"16,8 4-205-16,22-2-25 15,6-5-6-15,13 0-45 16,3 0-4-16,-2 1 293 16,-2 2-265-16</inkml:trace>
  <inkml:trace contextRef="#ctx0" brushRef="#br0" timeOffset="-13863.088">21981 9689 868 0,'77'-90'335'0,"-70"73"-233"16,-5 4-14-16,-5 5-20 0,-3 6-14 15,-3 13-27-15,2 17-23 16,-1 22-16-16,1 16 5 15,7 8 20-15,1-1-3 16,15-8-78-16,1-11-70 16,5-9 77-16</inkml:trace>
  <inkml:trace contextRef="#ctx0" brushRef="#br0" timeOffset="-13580.485">21916 9526 779 0,'0'-30'375'0,"8"11"-176"15,6 7-7-15,18 9-74 16,7 3-33-16,18 11-19 16,-1 3-16-16,3 9-19 15,-3 7-10-15,-13 12-16 16,-3 8 0-16,-17 12 0 15,-8 2 2-15,-20-3 2 16,-10-3 1-16,-21-11 2 16,-10-5 1-16,-1-8 1 15,1-7 3-15,14-9 19 16,7-5-8-16,13-14-13 16</inkml:trace>
  <inkml:trace contextRef="#ctx0" brushRef="#br0" timeOffset="-13264.26">22849 9559 621 0,'-9'-19'304'0,"-16"8"-108"15,-13 11-14-15,-16 20-25 16,-10 10-13-16,-7 34-17 16,6 5-18-16,14 4-43 15,16 3-17-15,34-17-30 16,19-6-6-16,49-7 45 15,16-13 1-15,32-20-32 16</inkml:trace>
  <inkml:trace contextRef="#ctx0" brushRef="#br0" timeOffset="-12695.625">23238 9712 784 0,'-4'-21'332'0,"-5"3"-206"16,0 3-35-16,-4 3-19 15,0 0-9-15,-2 2 11 16,1 2-14-16,-4 12-31 15,-3 11-12-15,-13 21-13 16,-6 12 4-16,-3 20 5 16,5 1 2-16,16-3-2 15,9-4 1-15,23-10-1 16,12-6 2-16,27-10 8 0,8-13 5 16,12-20 6-16,-2-13 7 15,-6-18 1-15,-2-7-6 16,-13-8-26-16,-9-1-11 15,-24-14-33-15,-12-3-10 16,-20-7 8-16,-14-5 0 16,-9 16 16-16,-4 11 5 15,-6 41-6-15,1 25-4 0,4 40 54 16,11 15-34 0,28 9 17-16</inkml:trace>
  <inkml:trace contextRef="#ctx0" brushRef="#br0" timeOffset="-12443.64">23449 10143 1127 0,'-63'-29'443'16,"66"29"-290"-16,22 2-95 15,7-6 18-15,17-4-2 16,4-1 5-16,3 2 476 0,-9 4-413 16</inkml:trace>
  <inkml:trace contextRef="#ctx0" brushRef="#br0" timeOffset="-11897.165">23868 9760 710 0,'-2'-3'279'16,"-10"-3"-165"-16,3 7-40 16,9 6-12-16,2 0 30 15,17 1 17-15,13-2 19 16,8-8 6-16,20 0-20 0,6-1-26 16,13-6-47-16,-3 3-10 15,-1-2-30-15,-4-4-38 16,-13-1 563-16,-8-1-414 15</inkml:trace>
  <inkml:trace contextRef="#ctx0" brushRef="#br0" timeOffset="-11697.298">24138 9804 739 0,'-8'3'365'16,"-3"1"-117"-16,6 6-85 15,4 3-2-15,1 5-54 16,5 4-30-16,1 8-49 16,1 4-7-16,3 7 21 15,-2 2-26-15,3 4-115 16,0-1-78-16,-3-3 86 16</inkml:trace>
  <inkml:trace contextRef="#ctx0" brushRef="#br0" timeOffset="-11490.644">23825 10123 1015 0,'-3'11'370'0,"3"4"-291"0,7-1 14 15,20 2 33-15,8-5 6 16,24-4-13-16,9-2-34 15,7-5-37-15,1-2-2 16,-12 2-76-16,-8-1-59 16,-15-7 52-16</inkml:trace>
  <inkml:trace contextRef="#ctx0" brushRef="#br0" timeOffset="-11027.705">24426 9880 453 0,'-12'22'221'16,"6"7"-81"-16,2 7 19 16,7 4 18-16,2 6-26 15,5 4-32-15,-1-1-58 16,1-8-20-16,-1-14-11 16,-3-10 2-16,-4-12 21 15,-1-9 10-15,-1-12 1 16,0-10-2-16,3-15-31 15,2-5-12-15,4-12-20 16,5-2-29-16,8-11-40 16,5 1-2-16,8 8-2 15,-1 9 20-15,-2 29 30 0,1 12 0 16,-5 14 6 0,-5 9 6-16,-5 11 9 0,-7-4 3 15,-11 13 6-15,-9-2 3 16,-20-2 4-16,-5 3 1 15,-5-8-4-15,2-3 0 16,13-5 5-16,8-4-1 16,13-3 0-16,6-3-5 15,12 6-14-15,3 3-4 16,5 14-6-16,1 8 4 0,-2 9 9 16,-5 3 5-16,-3-2 14 15,-2-1 2-15,7-9 37 16,1-1-11-16,9-10-24 15</inkml:trace>
  <inkml:trace contextRef="#ctx0" brushRef="#br0" timeOffset="-10593.575">25163 9773 1177 0,'-5'-2'435'0,"-3"8"-330"16,-3 8-26-16,-5 9-9 15,-5 2-13-15,-6 17-28 0,-2 8-11 16,2 16-5-16,4 2-3 16,15-2-2-16,10-4 0 15,18-19-3-15,6-2 2 16,11-21 6-16,1-9 3 15,3-14 8-15,0-8 4 16,-8-18 5-16,-3-4 0 16,-9-17-4-16,3-12-3 15,-5-8-3-15,-4-8-4 0,-2-6-5 16,-9-1-3-16,-10 9-9 16,-3 14-11-16,-15 34-28 15,-2 24-9-15,-9 38-5 16,-6 15 9-16,3 15 32 15,4 5 25-15,11-4-72 16,9 0-39-16,13-4 60 16</inkml:trace>
  <inkml:trace contextRef="#ctx0" brushRef="#br0" timeOffset="-10160.549">25169 10138 914 0,'-46'-35'360'0,"58"43"-241"16,5 8-18-16,18 15-36 16,9 8 6-16,11 5-11 15,9 0 0-15,0-1 548 16,-7 3-451-16</inkml:trace>
  <inkml:trace contextRef="#ctx0" brushRef="#br0" timeOffset="-9056.191">21003 11959 893 0,'-25'8'376'0,"32"-12"-199"16,1 0-33-16,-3 1-30 16,3 1-8-16,3-1-4 15,-4 2 4-15,8 2-1 16,-7 0-15-16,-4 2-44 15,-3 1-17-15,-4 2-27 16,-1 5-6-16,2 9-1 0,6 8-1 16,-2 12 1-16,6 7 5 15,2 2 0-15,0-3 1 16,2-2 0-16,-2-7-1 16,-6-2 5-16,0-3-2 15,-8-1 5-15,-4-3 1 16,-3-9 1-16,-4-3 5 15,2-9 0-15,1-2 0 16,2-4 3-16,0-1 0 0,7-3 3 16,1-4-1-16,1-1-4 15,1 4-4-15,-8-1-9 16,1 2-3-16,-9 2-4 16,-1 0 0-16,-6 4-1 15,-13 2 0-15,-19 1 0 16,-19 0 0-16,-28-2 1 15,-13 2 0-15,-40 0 1 16,-10-1 0-16,-26 1 2 16,-7-1 1-16,21-1 2 15,8 3 4-15,48-5 66 16,30-2 346-16,65-7-294 16</inkml:trace>
  <inkml:trace contextRef="#ctx0" brushRef="#br0" timeOffset="-7956.793">17746 12185 583 0,'-14'-21'363'0,"14"-1"48"15,4 10-212-15,1-2-82 16,1 3 6-16,1 11-34 16,-5 2-12-16,6 16-35 15,-4 8-22-15,-2 15-18 16,-1 6-3-16,-2 11-1 15,0 5 2-15,-3 5 3 0,0 4 1 16,-3 1 8 0,4-4 7-16,3-12-39 0,0-9-33 15,7-13 32-15</inkml:trace>
  <inkml:trace contextRef="#ctx0" brushRef="#br0" timeOffset="-7654.371">18007 12394 713 0,'20'-4'377'15,"-7"7"5"-15,-5 11-342 16,-5 2-9-16,-10 11-9 15,-8 6-1-15,-4 8-4 16,-4 1-2-16,7 7-6 16,4-5-1-16,7-4 7 15,8-7 0-15,13-15 15 16,8-3 4-16,14-10-3 16,12 0 2-16,12-9 11 15,4-2-26-15,1-9 93 16,-6 0-76-16</inkml:trace>
  <inkml:trace contextRef="#ctx0" brushRef="#br0" timeOffset="-7457.394">17990 12524 884 0,'20'0'346'0,"5"-12"-226"16,14-2-36-16,7-3 27 16,3-4 11-16,14 1-86 15</inkml:trace>
  <inkml:trace contextRef="#ctx0" brushRef="#br0" timeOffset="-7289.606">17895 12177 1014 0,'-10'15'368'0,"23"-6"-298"15,15 1-15-15,26-6 8 16,11-7-14-16,32-3 586 16,4-1-472-16</inkml:trace>
  <inkml:trace contextRef="#ctx0" brushRef="#br0" timeOffset="-6438.647">17216 11904 588 0,'4'-11'278'16,"7"2"-95"-16,5 3-84 0,8 3 3 16,10 1-7-16,2 2-5 15,16 2-5-15,5 1-7 16,18 3-20-16,5-2-8 16,33 0-6-16,14-2-1 15,25-3 5-15,18-3-2 16,-1-3-11-16,2-2-5 0,-20 1-8 15,-14-3-2 1,-36 3 3-16,-30 1 0 0,-37 4 3 16,-19 2-3-16,-29 1-9 15,-11 0-2-15,-12 4-5 16,-3 2-1-16,11 1 0 16,8 3 0-16,12-2-4 15,5-1 1-15,5 0-1 16,4 0 0-16,6-3 2 15,0 2 0-15,0 0 1 16,-3-1 0-16,-5 3 0 16,-2 3 1-16,-5 5-5 15,-4 7-2-15,-2 21-10 16,-1 12-5-16,3 26 2 16,1 17 2-16,2 28 12 15,1 10 0-15,2 8-24 16,2-9-6-16,5-20-12 15,0-17 4-15,4-21 27 0,0-11 7 16,-5-27 8-16,1-11 3 16,-4-21 25-16,2-11-5 15,-1-11-55-15,1-11-33 16,-2-13-158-16,0-1 132 16</inkml:trace>
  <inkml:trace contextRef="#ctx0" brushRef="#br0" timeOffset="-6305.318">18835 13073 274 0,'-149'-2'113'0,"101"26"23"16,-3 0 50-16,-12-5 65 15,-4-3 21-15,-22-6-35 16,-3-2-53-16,0-13 35 16,2-8-136-16</inkml:trace>
  <inkml:trace contextRef="#ctx0" brushRef="#br0" timeOffset="-5469.883">17376 11970 958 0,'-5'-12'364'0,"3"5"-251"0,2 0-36 16,0 2-9-16,1 2-9 15,2 6-29-15,-3-3-15 16,0 3-19-16,-1 25-6 16,-9 79-1-16,1-24 4 15,-4 21 5-15,-2 8 2 16,3 6 1-16,2 7 0 15,10-15 0-15,5-10 0 0,10-26 2 16,2-16 0-16,2-17 25 16,-1-7 12-16,-1-17 17 15,-2-2 12-15,3-15 9 16,-1-7-6-16,4-4-16 16,4-8-12-16,6 4-36 15,2 4-8-15,4 7-11 16,4 7-5-16,24 12-2 15,12 3 3-15,34 4 8 16,14-4 4-16,20-4 27 16,9-11 125-16,5-5-105 15</inkml:trace>
  <inkml:trace contextRef="#ctx0" brushRef="#br0" timeOffset="-4973.083">18746 12582 972 0,'-4'-6'378'0,"12"3"-242"16,12 3-20-16,10 3 7 0,12 3-4 15,24 4-2-15,5-3-19 16,33-5-21-16,8-2-14 16,11-5 170-16,9-1-691 15,-13-16 397-15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3.994"/>
    </inkml:context>
    <inkml:brush xml:id="br0">
      <inkml:brushProperty name="width" value="0.1" units="cm"/>
      <inkml:brushProperty name="height" value="0.1" units="cm"/>
      <inkml:brushProperty name="color" value="#66CC00"/>
    </inkml:brush>
  </inkml:definitions>
  <inkml:trace contextRef="#ctx0" brushRef="#br0">0 0 7202,'4'3'3200,"4"-2"-1703,6 2-593,3 3 224,-1 6-664,0 7-240,-1 8-48,0 2 168,-1 0-536,2 0-152,-6-2 200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4.341"/>
    </inkml:context>
    <inkml:brush xml:id="br0">
      <inkml:brushProperty name="width" value="0.1" units="cm"/>
      <inkml:brushProperty name="height" value="0.1" units="cm"/>
      <inkml:brushProperty name="color" value="#66CC00"/>
    </inkml:brush>
  </inkml:definitions>
  <inkml:trace contextRef="#ctx0" brushRef="#br0">1 281 8650,'-1'8'3353,"9"-3"-2273,10-12-440,6-6 200,5-17-104,6-7-144,7-6-144,-3-2-79,-2 4-113,-6 1-200,-7 3-16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4.679"/>
    </inkml:context>
    <inkml:brush xml:id="br0">
      <inkml:brushProperty name="width" value="0.1" units="cm"/>
      <inkml:brushProperty name="height" value="0.1" units="cm"/>
      <inkml:brushProperty name="color" value="#66CC00"/>
    </inkml:brush>
  </inkml:definitions>
  <inkml:trace contextRef="#ctx0" brushRef="#br0">25 334 3625,'5'-15'1648,"5"16"-178,17 26 927,-18-17-1792,18 22-84,-2 2-1,-1 1 1,-1 1 0,1 6-521,-16-19 454,-8-23-425,0 0-1,-1 0 0,1 0 0,0 1 0,0-1 0,0 0 0,-1 0 0,1 0 0,0 0 0,0 0 0,-1 0 0,1 0 1,0 0-1,0 0 0,-1 0 0,1 0 0,0 0 0,0 0 0,-1 0 0,1 0 0,0 0 0,-1 0 0,1 0 0,0 0 0,0 0 1,-1 0-1,1 0 0,0 0 0,0-1 0,0 1 0,-1 0 0,1 0 0,0 0 0,0 0 0,0-1 0,-1 1 0,1 0 1,0 0-1,0 0 0,0-1 0,0 1-28,-34-33 1309,21 15-1245,1-1 0,1 0 0,1-1 0,0-1 1,1 0-65,-37-110 8,34 95 10,6 16-14,-1 1-28,0 1 0,2-1 0,0-1 0,1 1 1,1-1-1,1 1 0,0-14 24,3 31-9,-1-1 0,0 0 0,0 1 0,1-1-1,-1 1 1,1-1 0,0 1 0,0-1 0,0 1 0,0-1 0,0 1-1,1 0 1,-1 0 0,1-1 0,-1 1 0,2-1 9,-1 2-6,-1 0 0,1 0 0,-1 0 0,1 0 0,-1 0 0,1 0 0,0 1 0,-1-1 1,1 1-1,0-1 0,0 1 0,-1 0 0,1-1 0,0 1 0,0 0 0,0 0 0,-1 0 0,3 1 6,0-1 3,0 1 0,0 1 0,0-1 0,0 0 0,-1 1-1,1 0 1,0 0 0,-1 0 0,1 0 0,-1 1 0,0-1 0,0 1-1,0 0 1,0 0 0,0 0 0,-1 0 0,1 1 0,-1-1-1,1 2-2,2 5 34,0 1-1,-1 0 0,0 0 1,-1 1-1,0-1 0,-1 1 1,-1-1-1,1 8-33,-1-11 24,-1-1 0,0 1-1,0 0 1,-1 0 0,0 0 0,0-1 0,-1 1 0,0 0-1,0-1 1,-1 0 0,0 1 0,0-1 0,-3 3-24,6-10 5,0 0 0,0 0 0,0 0 1,0 0-1,0 1 0,0-1 0,0 0 1,0 0-1,0 0 0,0 0 0,0 0 1,0 1-1,0-1 0,0 0 0,0 0 1,0 0-1,0 0 0,-1 0 0,1 1 1,0-1-1,0 0 0,0 0 0,0 0 1,0 0-1,0 0 0,-1 0 0,1 0 1,0 0-1,0 0 0,0 1 0,0-1 1,0 0-1,-1 0 0,1 0 0,0 0 1,0 0-1,0 0 0,0 0 0,-1 0 1,1 0-1,0 0 0,0 0 0,0 0 1,0 0-1,-1 0 0,1 0 0,0-1 1,0 1-1,0 0 0,0 0 0,0 0 1,-1 0-6,1-11 137,7-18-138,-6 27-11,1-1-1,-1 1 1,1 0 0,0 0-1,0-1 1,-1 1 0,1 0-1,1 1 1,-1-1 0,0 0-1,0 1 1,1-1 0,-1 1-1,1-1 1,-1 1 0,1 0 0,-1 0-1,1 0 1,0 1 0,-1-1-1,1 1 1,0-1 0,0 1-1,0 0 1,-1 0 0,1 0-1,0 1 1,0-1 0,-1 0-1,1 1 1,0 0 0,0 0-1,-1 0 1,1 0 0,-1 0-1,1 0 1,-1 1 12,10 4 14,-1 1 1,-1 0-1,1 0 1,-1 1-1,-1 0 1,0 1-1,6 6-14,4 7 225,-14-14-351,1-1 0,1 1-1,-1-1 1,1-1 0,0 1-1,1-1 1,0-1-1,0 1 1,4 1 126,8-3-188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5.025"/>
    </inkml:context>
    <inkml:brush xml:id="br0">
      <inkml:brushProperty name="width" value="0.1" units="cm"/>
      <inkml:brushProperty name="height" value="0.1" units="cm"/>
      <inkml:brushProperty name="color" value="#66CC00"/>
    </inkml:brush>
  </inkml:definitions>
  <inkml:trace contextRef="#ctx0" brushRef="#br0">45 29 10018,'-6'11'481,"0"-1"0,0 1 1,1 0-1,1 0 0,0 0 0,0 1 0,1-1 0,1 1 0,0 0 1,1 0-1,0 0 0,0 0 0,2 10-481,1-2 32,0 0 1,1-1-1,2 1 0,0-1 1,1 0-1,0 0 1,10 16-33,-14-29 9,1 0 0,0-1 0,1 1 1,-1-1-1,1 0 0,0 0 0,0 0 1,1-1-1,-1 1 0,1-1 0,0 0 1,3 2-10,-4-5 8,-1 1 0,0-1 0,1 1 0,0-1 0,-1 0 1,1 0-1,0 0 0,-1-1 0,1 0 0,0 1 1,0-1-1,0 0 0,-1-1 0,1 1 0,0-1 0,0 0 1,-1 0-1,1 0 0,-1 0 0,1 0 0,2-2-8,2-1 36,0 0 0,0 0 0,-1-1 0,1 0 0,-1 0 0,0-1 0,0 0-1,-1 0 1,0 0 0,0-1 0,0 0 0,-1 0 0,0-1 0,0 0 0,-1 0 0,0 0 0,-1 0 0,1 0-1,-2-1 1,1 1 0,-1-1 0,0 0 0,-1 0 0,0 0 0,0 0 0,-1 0 0,-1 0 0,1 0-1,-1 1 1,-1-1 0,1 0 0,-2 0 0,1 1 0,-1-1 0,0 1 0,-1 0 0,0-1 0,-1 0-36,-5-7 82,-1 1 0,-1 1 0,0-1 1,-14-11-83,20 20 12,0 0 0,-1 0 1,0 1-1,0 0 1,0 1-1,-1-1 0,1 1 1,-1 1-1,0-1 1,0 2-1,-6-3-12,12 5-5,1 0 1,-1 0-1,1-1 0,-1 1 0,1 0 1,-1 0-1,1 0 0,-1 1 1,1-1-1,-1 0 0,1 1 1,-1-1-1,1 1 0,-1-1 0,1 1 1,0-1-1,-1 1 0,1 0 1,0 0-1,0 0 0,-1 0 1,1 0-1,0 0 0,0 1 5,-1 0-13,0 1-1,1-1 1,-1 1-1,1 0 1,0 0-1,0 0 1,0 0 0,0 0-1,0 0 1,1 0-1,0 0 1,-1 0 13,1 8-32,0 0 0,0 0-1,1 0 1,0 0 0,1 0 0,2 6 32,-1-5 32,1-1 0,1 1 0,0 0 0,1-1-1,0 0 1,0-1 0,1 1 0,5 4-32,30 25 116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5.361"/>
    </inkml:context>
    <inkml:brush xml:id="br0">
      <inkml:brushProperty name="width" value="0.1" units="cm"/>
      <inkml:brushProperty name="height" value="0.1" units="cm"/>
      <inkml:brushProperty name="color" value="#66CC00"/>
    </inkml:brush>
  </inkml:definitions>
  <inkml:trace contextRef="#ctx0" brushRef="#br0">75 17 5745,'-51'6'3489,"39"-14"808,1-1-2297,11 5-439,3 2-345,12 11-824,7 4-184,11 9-16,6 5-64,1-3 160,2 0 88,3-6-5153,-4-11 3729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47.660"/>
    </inkml:context>
    <inkml:brush xml:id="br0">
      <inkml:brushProperty name="width" value="0.1" units="cm"/>
      <inkml:brushProperty name="height" value="0.1" units="cm"/>
      <inkml:brushProperty name="color" value="#66CC00"/>
    </inkml:brush>
  </inkml:definitions>
  <inkml:trace contextRef="#ctx0" brushRef="#br0">25 122 8962,'-13'-17'4203,"11"21"-3227,8 15-883,5 12-101,-2 0 0,-1 0 0,-2 0 1,-1 1-1,-1 2 8,1 38 599,-4 57-599,1-94 186,-1-12 16,-2-22-25,0-12 78,-60-499 1387,59 496-1579,1 12-52,1 0 0,-1-1 0,1 1 0,0 0 0,0 0 0,-1-1 0,2 1 0,-1 0 0,0-1 0,0 1-1,1 0 1,-1 0 0,1-1 0,0 1 0,-1 0 0,1 0 0,1 0-11,-2 2 0,0-1-1,0 1 1,0 0-1,0 0 1,0 0-1,0 0 1,0-1-1,0 1 1,1 0-1,-1 0 1,0 0 0,0 0-1,0 0 1,0 0-1,0 0 1,1 0-1,-1-1 1,0 1-1,0 0 1,0 0-1,0 0 1,1 0 0,-1 0-1,0 0 1,0 0-1,0 0 1,0 0-1,1 0 1,-1 0-1,0 0 1,0 0-1,0 0 1,0 0 0,1 0-1,-1 0 1,0 0-1,0 0 1,0 1-1,0-1 1,1 0-1,-1 0 1,0 0-1,0 0 1,6 10-43,3 18-23,9 55 175,-4 1 0,-4 0-1,-2 25-108,-7-84 108,-1 0 0,-1 0-1,-2 3-107,3-28 10,0 1 0,1-1 0,-1 1 1,0-1-1,0 1 0,0-1 0,0 0 0,0 1 0,-1-1 0,1 1 0,0-1 0,0 1 0,0-1 1,0 0-1,0 1 0,0-1 0,-1 1 0,1-1 0,0 0 0,0 1 0,-1-1 0,1 0 0,0 1 1,-1-1-1,1 0 0,0 1 0,-1-1 0,1 0 0,0 0-10,-7-10 183,-3-25-57,9 34-125,-11-53-9,2 0 1,2-1-1,3 1 0,2-1 0,4-39 8,0 80-8,-1 10-1,0-1-1,0 0 1,0 1 0,1-1 0,0 0-1,0 1 1,0-1 0,1 1-1,0 0 1,1-3 9,-3 6-3,0 1 0,0 0 0,0 0 0,0-1 0,0 1-1,0 0 1,0 0 0,1-1 0,-1 1 0,0 0 0,0 0 0,0 0 0,0-1 0,1 1 0,-1 0 0,0 0 0,0 0 0,0 0 0,1-1-1,-1 1 1,0 0 0,0 0 0,1 0 0,-1 0 0,0 0 0,0 0 0,1 0 0,-1 0 0,0 0 0,0 0 0,1 0 0,-1 0-1,0 0 1,0 0 0,1 0 0,-1 0 0,0 0 0,0 0 0,1 0 0,-1 0 0,0 0 0,0 0 0,1 0 0,-1 1 0,0-1 0,0 0-1,0 0 1,1 0 0,-1 0 0,0 1 0,0-1 0,0 0 0,1 0 0,-1 0 0,0 1 3,12 21-89,6 35 26,-8-5 79,-2 0 1,0 24-17,-7-50 62,0-1 0,-2 1 0,-1-1 0,-1 1 0,-1-1 0,-3 5-62,7-29 2,0-1 1,0 1-1,0-1 1,0 1-1,0 0 1,0-1-1,0 1 1,-1-1-1,1 1 1,0 0-1,0-1 1,-1 1-1,1-1 1,0 1-1,-1-1 1,1 1-1,0-1 1,-1 1-1,1-1 1,-1 0-1,1 1 0,-1-1 1,1 0-1,-1 1 1,1-1-1,-1 0 1,1 1-3,-8-12-43,-3-30-112,1-20 85,3-1-1,2 0 0,3 0 1,4-13 70,-2 66-5,0-1 1,1 0 0,0 1-1,1-1 1,0 1 0,1-1-1,0 1 1,1-3 4,-4 11-3,0 1 0,1-1 0,-1 0 0,0 1 0,1-1 0,-1 1 0,0-1 0,1 0 0,-1 1 0,0-1 0,1 1 0,-1-1-1,1 1 1,-1 0 0,1-1 0,0 1 0,-1-1 0,1 1 0,-1 0 0,1-1 0,0 1 0,-1 0 0,1 0 0,0-1 3,8 10-65,1 23-9,-1 50 121,-4 1 0,-4 5-47,1-16 79,-1-39-3,1-8 126,-2 0-1,-3 18-201,0-28 40</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19-11-19T17:51:00.995"/>
    </inkml:context>
    <inkml:brush xml:id="br0">
      <inkml:brushProperty name="width" value="0.05292" units="cm"/>
      <inkml:brushProperty name="height" value="0.05292" units="cm"/>
      <inkml:brushProperty name="color" value="#FF0000"/>
    </inkml:brush>
    <inkml:context xml:id="ctx1">
      <inkml:inkSource xml:id="inkSrc141">
        <inkml:traceFormat>
          <inkml:channel name="X" type="integer" max="12372" units="cm"/>
          <inkml:channel name="Y" type="integer" max="696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9-11-19T17:53:44.487"/>
    </inkml:context>
  </inkml:definitions>
  <inkml:trace contextRef="#ctx0" brushRef="#br0">20166 3054 674 0,'-7'-21'237'0,"-1"10"-182"16,4 5-4-16,6 15 18 15,-6 5 3-15,10 24-28 16,-3 7-3-16,5 20-22 15,5 7-5-15,1 5-3 16,8 4 1-16,-2-14 7 16,0-10 3-16,-3-13 1 15,-8-17 4-15,-9-12 5 16,-7-3 0-16,-10-14 5 0,-8-7-3 16,-5-11-9-16,-11-15-8 15,3-17-12-15,-4-8-15 16,2-23-9-16,6 0 0 15,2-2 2-15,12 11 12 16,15 27 12-16,6 14 0 16,24 24 14-16,14 10 11 15,31 18 6-15,13 7 2 0,19 13-10 16,0 10-12-16,-9 8-9 16,-3-2-1-16,-18 0 0 15,-17-6 2-15,-34-4 1 16,-28 2 5-16,-43 6 23 15,-22-2 15-15,-29 2 22 16,-2-8 1-16,1-11-15 16,3-10-6-16,30-22-76 15,19-7-74-15,39-15 61 16</inkml:trace>
  <inkml:trace contextRef="#ctx0" brushRef="#br0" timeOffset="465.295">20881 3300 641 0,'-2'-65'263'15,"1"64"-104"-15,0 2-59 16,1 4 31-16,0-5 2 15,0 0-34-15,0 19-18 16,-8 50-40-16,-3-24-16 16,-3 16-15-16,-2-3-1 15,7-5-2-15,-1 0 0 0,5-16 13 16,4-3 1-16,1-11 12 16,1-7 6-16,4-13 2 15,0-13 7-15,5-21-8 16,2-13-4-16,8-18-14 15,2-6-6-15,-1-23-4 16,-1-3-1-16,-4 2-6 16,-6 9-6-16,8 37-7 15,-4 23-4-15,9 38 4 16,-2 18 6-16,-3 38 7 16,-4 9 5-16,1 16 0 15,5 1-1-15,4-15 0 16,10-8 0-16,0-18 6 15,2-10 21-15,-6-18-90 16,-8-12 51-16</inkml:trace>
  <inkml:trace contextRef="#ctx0" brushRef="#br0" timeOffset="608.529">20826 3501 1097 0,'-2'20'382'15,"11"0"-304"-15,14 0 4 16,22-13 39-16,2 1-10 16,13-9-45-16,4 1-1 15,-1-5-95-15,5-1 30 16</inkml:trace>
  <inkml:trace contextRef="#ctx0" brushRef="#br0" timeOffset="867.685">21674 3210 841 0,'-8'-11'383'0,"0"-6"-106"16,0 0-121-16,-8 0 57 16,-3 3-38-16,-11 4-68 15,-4 5-26-15,-4 13-52 16,-4 7-16-16,-3 25-6 15,5 11 3-15,9 17 1 16,15 7 1-16,27-9-1 16,19-10-2-16,40-20 0 15,18-15 0-15,29-17 8 0,1-5 62 16,0-1-56-16</inkml:trace>
  <inkml:trace contextRef="#ctx0" brushRef="#br0" timeOffset="2191.013">19503 2880 432 0,'-27'-10'203'0,"9"-3"-32"0,3-1-2 16,9 1 23-16,4 1-23 16,6 2-74-16,4-1-22 15,13 7-38-15,4 1-17 16,15 1-5-16,13 2 6 15,26-3 8-15,17 1 14 16,33-5 9-16,20-5-3 16,30-4 4-16,20-7-8 0,24 3-6 15,11 0 1-15,10-1-7 16,-1 3-5-16,-9 0-9 16,-12-1-5-16,-30 5 1 15,-29 1-11-15,-47 0-56 16,-31 7-35-16,-53 4 47 15</inkml:trace>
  <inkml:trace contextRef="#ctx0" brushRef="#br0" timeOffset="3059.935">19639 2997 876 0,'14'-39'330'0,"0"17"-275"15,2 5-7-15,-4 25-27 16,0 11-40-16,6 26-19 15,3 18 7-15,-1 36 24 16,1 24 7-16,1 23 7 16,-1 17 2-16,2-3 3 15,1-6-1-15,-4-14 0 16,2-12 0-16,-3-23-2 16,-1-15-2-16,-3-22 4 15,-5-17-2-15,-3-24 13 16,-7-12 29-16,1-18 25 15,-5-12 4-15,3-22-11 16,-2-7-31-16,6-9-37 16,6-1-8-16,1 14-14 15,12 11-7-15,6 22-6 0,11 9-4 16,22 17 3-16,17 7 6 16,32-3 17-16,31 1 14 15,39-13 13-15,18-10 12 16,30-1-1-16,1-11-3 15,-3 6-2-15,-10 3-7 16,-28 2 1-16,-18 2-3 0,-37-2-1 16,-19 0-3-1,-33 0-2-15,-18 0-1 0,-19 0 2 16,-15 0 1-16,-14-1 5 16,-11-6 2-16,-8 0 14 15,-5-3 5-15,-6-1 3 16,0-2 1-16,4-8-11 15,3-7-5-15,8-14-5 16,1-9-3-16,7-30-5 16,5-19-19-16,-3-41-37 15,1-12-3-15,-7-36 1 16,0-5 17-16,-6-15 32 16,-6 5 12-16,-13 30 27 15,-5 24 5-15,-5 73-24 16,-9 33-29-16,-5 77-30 15,-4 36 11-15,1 66 19 16</inkml:trace>
  <inkml:trace contextRef="#ctx0" brushRef="#br0" timeOffset="3819.063">22535 3584 585 0,'-24'-12'270'0,"12"7"-90"16,2 2 14-16,4-5 31 16,7 5-39-16,8 3-74 15,9 0-21-15,21 3-43 16,7 2-6-16,28-2 0 15,7-1-1-15,34 1-5 16,18-3-1-16,30-2-4 16,22-1-5-16,24-3-5 15,12 2-5-15,2-3-8 16,-5 3 0-16,-26-1-1 16,-26-2 1-16,-47 6 2 15,-37-5 2-15,-54 6-91 16,-23 6-14-16,-50 0-126 15,-20 7 117-15</inkml:trace>
  <inkml:trace contextRef="#ctx0" brushRef="#br0" timeOffset="5749.399">24742 2974 660 0,'15'-54'303'15,"-3"19"-102"-15,-5 10 14 16,-14 10-45-16,5 8-33 16,2 17-87-16,4 10-18 15,0 20-30-15,-8 13 3 16,-9 14 1-16,-2 19-4 15,10 28-1-15,-1 9 0 0,8 18 0 16,1 5 0-16,4-2 1 16,1-7 2-16,-3-19 9 15,5-12-3-15,1-31-61 16,1-19-35-16,5-27 46 16</inkml:trace>
  <inkml:trace contextRef="#ctx0" brushRef="#br0" timeOffset="6249.397">24571 2918 848 0,'0'-4'300'15,"2"-1"-263"-15,1 6 22 16,-3-1 25-16,0 0-17 16,0 0-19-16,8 5-17 31,7 3-17-31,29 21 3 0,-19-14 7 16,5 6 5-16,8 5 6 0,9 5 6 15,29 13-1-15,11 6-5 16,29 17-5-16,21 8-10 0,14 5-5 15,9-4 0-15,5 1-1 16,-14-11 5-16,-25-3 1 16,-18-3 2-16,-43-14-4 15,-24-3-12 1,-43-9-2-16,-20-1-2 0,-37-7 2 16,-11-3 6-16,-16-3 6 15,-1-2 9-15,-2 5 6 16,2 4 0-16,-8 13-8 15,-11 1-12-15,-2 16-7 16,-5 8-1-16,-1-2 4 16,3 7 1-16,9-16 2 15,17-9 7-15,34-19-22 16,19-11 5-16,45-23-1 16</inkml:trace>
  <inkml:trace contextRef="#ctx0" brushRef="#br0" timeOffset="8767.914">27150 4256 425 0,'-6'-1'245'0,"4"1"-46"16,-4-4-9-16,0 0-29 15,1 2-16-15,2-4-36 16,11 5-20-16,10 0-26 15,11-5-6-15,36-2 21 16,11-4 7-16,32-6-15 16,11 0-14-16,3 2-24 15,0 4 0-15,-29 7-11 16,-18 4-13-16,-55 3-1 16</inkml:trace>
  <inkml:trace contextRef="#ctx0" brushRef="#br0" timeOffset="9368.648">27168 4254 404 0,'-3'-8'295'16,"4"7"-9"-16,1 14-165 15,-9 2-40-15,3 28-71 16,-3 1 8-16,4 12-1 16,3 5-1-16,5-6-1 15,0 7-3-15,-5-4 1 16,4 1 0-16,-1-6 1 15,4-9 0-15,1-17-1 16,-1-12 3-16,-1-14 21 16,0-5 11-16,14-12 2 15,4-6-2-15,18-10-28 16,7 1-13-16,4 7-11 16,7 7-3-16,1 15-2 0,3 10-1 15,6 13 3 1,0 6 1-16,2 7 5 0,-3-3 1 15,-8-2 3-15,-11-2-1 16,-16-7 0-16,-5 0 0 16,-17-11-2-16,-4-3 12 15,-13-6 41-15,-8-13 24 16,-2 2 30-16,1-10-5 16,2-13-29-16,0-4-22 15,1-28-25-15,0-10-7 16,4-17-11-16,2-10-8 0,-6-5-12 15,0 8-2-15,-8 33-13 16,-2 21-7-16,-6 54-8 16,-4 26 18-16,2 42-92 15,8 15 274-15,32 10-132 16</inkml:trace>
  <inkml:trace contextRef="#ctx0" brushRef="#br0" timeOffset="9982.581">27861 4192 598 0,'-1'1'264'0,"5"-1"-113"15,5-2 12-15,5-2 41 16,4-1-24-16,4-5-36 15,5-7-26-15,7-9-44 16,0-7-20-16,7-10-24 16,-5-6-10-16,2-10-11 15,3-8 1-15,3-13-3 16,2 11-2-16,-12 16-4 16,-5 16-4-16,-19 31-23 15,-5 9-8-15,-7 27-1 16,-4 11 3-16,-4 25 23 15,-4 8 7-15,1 13 3 16,0-1 1-16,2 15-1 16,8 6 0-16,7 13 1 15,5 1 0-15,14 3 0 16,1 0 0-16,9-9 2 16,3-7 0-16,5-18 3 0,-1-12 1 15,-4-18 1-15,-2-3 2 16,-14-16 3-16,-5-10 5 15,-12-10-6-15,-10-16-7 16,-12-9-39-16,-10-7-26 16,-6-16 34-16</inkml:trace>
  <inkml:trace contextRef="#ctx0" brushRef="#br0" timeOffset="10499.976">27896 4882 555 0,'4'-11'298'0,"1"2"-100"15,-2 1-19-15,2 0-30 16,-4 8-51-16,0 2-22 16,6 10-41-16,2 8-11 15,3 2-1-15,6 5 0 16,5 6 8-16,5-1 7 0,15 6 2 16,1-1-1-16,9-5-5 15,10 1-7-15,4-6-7 16,-1-6-1-16,-7-2-2 15,-13-6 1-15,-21-7 9 16,-11 0 5-16,-27-10-14 16,-14-6-16-16,-16-8-15 15,-13-4 11-15,-2 3-2 16</inkml:trace>
  <inkml:trace contextRef="#ctx0" brushRef="#br0" timeOffset="11856.475">27546 4826 573 0,'-28'-30'283'0,"32"33"-99"15,0-1 21 1,3-1-18-16,0-2-18 16,4-4-37-16,0 1-27 0,2 4-46 15,-2 5-20-15,-9 0-22 16,3 4-8-16,-10 11-6 15,-1 5-2-15,4 14 1 16,-6 7 2-16,3 6 0 16,5 1-1-16,4 0-1 15,1 4 1-15,12-6 2 16,-4 1 0-16,-3-11 3 16,-1-10 2-16,-6-11 2 15,-3-5 4-15,-1-7 16 16,-4-1 10-16,-3-10 10 15,-2-7-1-15,-2-4-13 16,10 0-12-16,-9-3-16 16,2 9-6-16,-4-1-6 15,-5 2-3-15,3 8-1 0,-5-1 0 16,-2 8 1-16,-4-6 0 16,-9 5 2-16,-4-6 2 15,-12-1 1-15,-5 0 1 16,-6-9 2-16,-6 1-1 15,-11-1 1-15,-11-1-1 16,-16-1-2-16,2 2 0 16,-6 4 0-16,10 1-1 15,8 6 0-15,5 0 1 16,17-2-1-16,12 0 1 16,26 0-1-16,9 1 0 0,20 6 0 15,4-1 0-15,-1-6 1 16,-1-1-2-16,0 0 2 15,0 0 2-15,0-1 1 16,0 1 3-16,0 0 0 16,0 0-1-16,0 0-2 15,-2-2-1-15,1-1-2 16,-1 0 0-16,1 1 0 16,0 1 0-16,-4-3 1 15,5 3-1-15,-1-1 1 16,1 1 1-16,0-1 0 15,0 2 1-15,-1 0-1 16,0-2 1-16,0 2-2 16,-1-2 2-16,2 0 3 15,0 1 2-15,-4-3 3 16,4 2-1-16,-1 0-2 0,1 2 0 16,0 0-2-16,-1 0-1 15,-3-2-1-15,2 0 1 16,-1 0 1-16,-1 0 0 15,4 2 0-15,-2-1 0 16,0-3 1-16,0 1 2 16,-3-3 6-16,-2-4 2 15,-29-30 3-15,20 22 0 16,1-8-2-16,-4-7-3 0,-2-12-4 16,1-13-2-16,-8-25-2 15,-1-10-1-15,-3-22-4 16,0-10-2-16,8-1-5 15,-2 8-3-15,10 37-4 16,8 27-27-16,-1 54-3 16,7 26-1-16,3 42-3 15,-5 13-42-15,36 18 65 16</inkml:trace>
  <inkml:trace contextRef="#ctx0" brushRef="#br0" timeOffset="16922.647">25843 3609 304 0,'2'-4'201'0,"5"3"-21"16,-2-2 1-16,-7-1-33 16,1 0-23-16,-9 1-21 15,2 4-21-15,-2 4-43 16,-1 2-10-16,-4-1-8 15,3-2-3-15,6 2 5 0,3-4 9 16,3-1 24-16,-2-1 7 16,1-1 2-16,0 0-4 15,0 0-9-15,0-4-4 16,-3-14-1-16,-6-32-3 16,3 24-14-16,0-13-5 15,-7-11-10-15,7-2-3 16,-9-5-5-16,7 9-5 15,-5 13-4-15,5 9-2 0,8 13-7 16,-8 9-7-16,9 8-9 16,1 6 0-16,5 12 5 15,5 1 9-15,6 4 10 16,-3-5 2-16,-5-6 5 16,5 0 0-16,-6-12 3 15,-1 1 0-15,7-7 5 16,-7-7 0-16,6 0-1 15,-2-1-1-15,7-2-7 16,6 1-2-16,8 0-5 16,7 3-3-16,7 7-5 15,4 1 0-15,13 11 2 16,7-1 5-16,14 4 5 16,13 2 4-16,15 0 1 15,2-1 0-15</inkml:trace>
  <inkml:trace contextRef="#ctx0" brushRef="#br0" timeOffset="18733.381">26276 3354 329 0,'-17'0'207'0,"4"0"-37"16,3 6 2-16,-3-1-51 15,0-2-20-15,3-1-14 16,1 2-13-16,9 3-29 16,1 3-12-16,3-7 10 15,1 0 9-15,7 1 14 16,5-5 10-16,11-4-12 16,10 0-5-16,17-3-9 15,9 0-2-15,13 8-3 16,1 0-1-16,3-2-7 0,7 3-2 15,7 0-5-15,5-2-2 16,-1 1-4-16,-2 0-3 16,-8 0-8-16,-4 1-3 15,-15-1 0-15,-10-2 0 16,-24 1 0-16,-11 0 0 16,-14-1-1-16,-6 5 2 15,-11 0-2-15,0 0 0 16,-3-3-3-16,-1-1-2 0,5 1-3 15,0 2 0-15,5 4-1 16,1 0 0-16,4-4 0 16,3 2 3-16,1-3 0 15,3 5 1-15,-1-3 0 16,-1-3-1-16,-6 0-1 16,-2-5 1-16,-2 5-1 15,0-1 0-15,0 1-1 16,-2 0-1-16,1 0 0 15,0 0-2-15,0 0-1 16,0 9 0-16,2 6-1 16,7 31-2-16,-3-20 0 15,1 7-1-15,-3 8 1 16,0 11 2-16,1 14 3 16,-1 5 1-16,0 3 2 15,5 2 1-15,1-13 0 0,-2-3 1 16,4-7 0-16,-3-4 5 15,1-2 8-15,3-3-37 16,-4-8-176-16,0-9 141 16</inkml:trace>
  <inkml:trace contextRef="#ctx0" brushRef="#br0" timeOffset="23746.917">21825 6188 371 0,'13'-82'234'0,"-11"71"-8"16,-2-2-12-16,-4 2-46 16,-5 2-22-16,4 2-32 15,-3 1-13-15,1 6-35 16,2 0-12-16,-1 4-27 16,3 3-12-16,0 7-16 15,4 6-6-15,3 15-6 16,4 11-1-16,12 23 0 15,3 10 4-15,11 4 6 16,7-4 4-16,15-11 3 16,5-8 4-16,4-11-1 0,0-4 2 15,-10-17 2-15,-5-8 2 16,-14-16 13-16,-3-9 19 16,-11-17 37-16,-8-15 9 15,-4-13 5-15,-11-10-12 16,-7-14-35-16,-4-2-10 15,-5-24-18-15,1-4-7 16,0 0-7-16,-1 0-3 16,7 28 3-16,8 15-10 15,11 34-85-15,8 26-78 16,9 41 98-16</inkml:trace>
  <inkml:trace contextRef="#ctx0" brushRef="#br0" timeOffset="24333.217">22673 6558 580 0,'-3'-3'242'16,"3"4"-129"-16,3 13-49 16,2 12 5-16,0 17-20 15,-1 9-21-15,0 15-10 16,1-1-6-16,-1-2 6 15,1-3 6-15,0-14-33 16,-2-7-28-16,-1-11-194 16,-2-8 150-16</inkml:trace>
  <inkml:trace contextRef="#ctx0" brushRef="#br0" timeOffset="24581.666">22512 6632 387 0,'-14'-58'252'15,"22"19"-28"-15,10 15-5 16,20 16-66-16,7 8-45 16,14 14-45-16,3 7-22 0,-3 18-26 15,-2 9-9-15,-21 6-4 16,3 5 1-16,-11-2 6 16,-10-6 1-16,-16-7 8 15,-15-4 13-15,-27-11 20 16,-8-6 5-16,-4-4 1 15,-2-8-6-15,9-8-31 16,10-5-32-16,19-9 9 16</inkml:trace>
  <inkml:trace contextRef="#ctx0" brushRef="#br0" timeOffset="24953.496">23265 6709 814 0,'-27'25'305'16,"-9"9"-249"-16,0 16 6 15,0 4 23-15,6 0-14 16,7-3-6-16,7-12-22 0,7-7-15 16,8-15-11-16,1-4 1 15,6-11 42-15,2-7 7 16,3-15 7-16,1-11 4 15,4-15-35-15,0-2-8 16,2-19-10-16,5-4-6 16,2-3-13-16,3 3-5 0,2 26-1 15,-4 12 0 1,-1 30-1-16,-7 10 0 0,-2 28-5 16,0 13 0-16,-8 18 3 15,0 4 3-15,2-4 3 16,-5-5 3-16,11-12 9 15,4-9 12-15,-2-13-44 16,1-9-56-16,-10-14 49 16</inkml:trace>
  <inkml:trace contextRef="#ctx0" brushRef="#br0" timeOffset="25101.176">23138 6806 1176 0,'-11'27'395'0,"17"-3"-364"16,12-2 26-16,18-9 31 16,7-1-1-16,5-6 6 0,3-3 6 15,8-3-69-15</inkml:trace>
  <inkml:trace contextRef="#ctx0" brushRef="#br0" timeOffset="25429.828">23889 6673 733 0,'-18'-27'443'16,"4"-4"-75"-16,-2 15-155 16,-12 6-19-16,-17 21-86 15,-7 16-16-15,-3 27-29 16,2 11-13-16,25 7-23 16,20 1-12-16,40-18-6 15,24-12 2-15,53-20 342 16,22-12-262-16</inkml:trace>
  <inkml:trace contextRef="#ctx0" brushRef="#br0" timeOffset="26765.721">24708 5940 475 0,'-28'-43'190'0,"31"41"-121"16,5 1 23-16,5-5 33 15,3 9-13-15,7 3-23 16,-5 5-20-16,-8 7-33 16,-1 0-4-16,-11 14 2 15,2 6 2-15,-2 19-3 16,-3 14-2-16,0 34-8 16,-7 9-4-16,-1 29-7 15,2 11-1-15,-5 7 0 16,4 14 0-16,-1 6 5 15,1-2 1-15,1 3-2 16,1-4 0-16,-1-11-2 0,-4-4 4 16,-4-8 11-16,0-5 3 15,0-5 2-15,3 0-4 16,-2-15-9-16,2-5-4 16,3-14-5-16,3-5 0 15,8-13-1-15,2-12 2 16,0-20 2-16,1-13 0 15,-2-19 8-15,-3-6-2 16,0-14 45-16,-3-4 12 0,-1-8 4 16,1-2-2-16,1-1-46 15,3-1-13-15,3 3-9 16,1-3-2-16,4 2-4 16,3 0-4-16,11 2-5 15,5 1-4-15,14 2-2 16,8-1 0-16,21 1 0 15,13 0 1-15,41 2 3 16,21 1 2-16,35 2 4 16,37-1 0-16,30 1 4 15,22-4 0-15,43 1 0 16,18-1 0-16,31-1 0 16,16 0 0-16,18 1-1 15,-6 1-1-15,4 5 0 16,-8 1-1-16,-8 4 0 15,-8-1 1-15,-30 4-2 16,-24-2 1-16,-39 5 1 16,-30 4 0-16,-47 0 3 0,-19 1 1 15,-58-5 23-15,-20-2 20 16,-52-4 96-16,-23-3-92 16</inkml:trace>
  <inkml:trace contextRef="#ctx0" brushRef="#br0" timeOffset="27467.168">27585 10258 1492 0,'24'-3'58'0,"21"-4"17"16,34-3 48-16,33-6-4 16,14-6-11-16,31-4-26 15,12-4-13-15,15-2-22 16,3 5-9-16,-22 4-6 15,-14 1 0-15,-34 9-10 16,-21 1 439-16,-35 6-347 16</inkml:trace>
  <inkml:trace contextRef="#ctx0" brushRef="#br0" timeOffset="27715.94">28201 10410 902 0,'-6'-35'396'16,"6"2"-198"-16,-2 10 3 15,10 17-55-15,-7 8-53 16,3 30-73-16,0 13-21 15,-3 28-2-15,-1 17 6 16,-4 10 25-16,0 0-12 0,2-8-46 16,-1-9 29-16</inkml:trace>
  <inkml:trace contextRef="#ctx0" brushRef="#br0" timeOffset="28350.552">28575 10730 972 0,'1'-34'434'0,"11"18"-230"15,-3-1-35-15,-6 11-90 0,2 11-33 16,-2 11-34-16,-1 12-4 16,1 8 28-16,-1 1-15 15,9 10-7-15</inkml:trace>
  <inkml:trace contextRef="#ctx0" brushRef="#br0" timeOffset="28534.833">28626 10465 1284 0,'4'-29'443'0,"4"10"-408"0,9 14-40 16,9 7-3-16,0 11 2 16,5 6 35-16,-9 5-131 15,1 6 86-15</inkml:trace>
  <inkml:trace contextRef="#ctx0" brushRef="#br0" timeOffset="29170.003">28862 10676 790 0,'-3'20'296'0,"3"8"-197"15,1 5-70-15,2 0 17 16,2 3-6-16,6-8-7 15,0-5-1-15,1-14 2 16,1-3 11-16,-2-15 13 0,4-6 2 16,2-12-9-16,-3-9-15 15,6-2-20-15,-3-2-6 16,2 5-6-16,0 5-3 16,-7 14-9-16,-2 9-6 15,-3 20-7-15,4 15 1 16,-5 6 6-16,5 6 6 15,-9-4 8-15,0-5 1 16,0-8 1-16,-2-8 2 0,5-6 7 16,4-9 4-16,7-12 2 15,5-7-2-15,7-16-6 16,1 0-4-16,1 1-4 16,0 1-2-16,-8 18-4 15,-4 11-2-15,-6 8-6 16,-3 10-2-16,-2 9-1 15,-3-1 2-15,6 7 8 16,2-3 2-16,4-10 4 16,3-4 0-16,6-11 13 15,4-5 5-15,-1-10 8 16,-2-7 1-16,-1-2-8 16,-4-3-3-16,2-5-4 15,-4-3 1-15,-7-6 1 16,-5-2 1-16,-7 6 1 0,-4 7-3 15,-8 17-12 1,-3 12-2-16,-5 22-3 0,-2 12 3 16,7 16 10-16,2 0 8 15,14 2 5-15,13-8 0 16,19-11 3-16,22-3-4 16,24-17 57-16,12-3 473 15,26-11-397-15</inkml:trace>
  <inkml:trace contextRef="#ctx0" brushRef="#br0" timeOffset="31972.982">24712 8565 429 0,'0'5'181'0,"-8"-3"-19"16,6 3-35-16,0-2 33 15,0-3 19-15,1 0-26 16,0-2-3-16,0 1-8 16,0 0-15-16,-1 0-29 15,1 0-11-15,-1 0-21 16,0 0-8-16,-2-1-15 16,-1 0-7-16,3 0-11 15,0 1-6-15,1 1-12 0,0 0-4 16,0 0-4-16,-1 0-1 15,1 0-1-15,1 0-1 16,6 3-1-16,16 3 0 16,30 4-1-16,-23-11-1 15,6-2 2-15,7 0 2 16,10 1 3-16,0 2 1 16,2 3 3-16,-6-3-2 15,-6 2 1-15,-2 0 1 0,-8-3 0 16,-1 4 1-1,-7 0 0-15,-11-2 1 0,-3 0 2 16,-1-1 0-16,-7-3 1 16,3 1 1-16,-2-2-1 15,-5 2 1-15,1 1 0 16,0 0 0-16,0 0-1 16,0 0 0-16,-13-8-3 15,-42-8 0-15,14 20-2 16,1-1 1-16,-11 5 1 15,-1 1 2-15,-5-3 0 16,0 3 6-16,8 0 7 16,2-1 0-16,7 3-1 15,6-1-6-15,2-2-8 16,7 1-1-16,16-3-4 16,-1-5 0-16,9-1-4 15,4-1-2-15,4-4-1 0,7 0-3 16,7-2 1-16,6 1 0 15,8 0 1-15,-1 2 1 16,8 0 2-16,6 1 1 16,7 4 1-16,9 3 1 15,3 5 1-15,-2 0 1 16,-3 0 1-16,-1 1 1 16,-14 0-1-16,0 1 2 15,-11-9-1-15,-6 0 1 0,-3-1 3 16,-8-3-1-16,-13 1 2 15,-1 0 0-15,-13-1-4 16,-11-4 1-16,-8 0-2 16,-1 2 1-16,-11-3 1 15,0 3 0-15,-8 0 0 16,-10-3-1-16,-4 3 2 16,-2-1-2-16,-6 0-1 15,2-1 1-15,11 3-1 16,5-1 0-16,18 6-6 15,12 5-7-15,16 8 100 16,12 7 302-16,31-2-270 16</inkml:trace>
  <inkml:trace contextRef="#ctx0" brushRef="#br0" timeOffset="33990.229">24528 9772 377 0,'12'-70'246'16,"-14"63"-56"-16,0 3-12 15,2 4-5-15,0 3-77 16,0-3-16-16,0 0-15 15,1 21-3-15,8 47 5 16,-6-19-4-16,1 12-29 16,3 12-11-16,-2 0 19 15,1-1-354-15,-3-20 243 16</inkml:trace>
  <inkml:trace contextRef="#ctx0" brushRef="#br0" timeOffset="34671.922">25454 9693 630 0,'6'14'268'0,"-3"-6"-161"0,4 16-27 16,-6 10 4-16,-3 22-35 15,-5 17-12-15,-9 20-56 16,-3 5-58-16,-4-4 50 15</inkml:trace>
  <inkml:trace contextRef="#ctx0" brushRef="#br0" timeOffset="35312.784">26312 9572 875 0,'-7'2'339'0,"6"15"-262"0,2 15 4 16,6 40 3-16,-4 20-34 15,-5 31-9-15,1 6-7 16,1-11-92-16,10-15 49 15</inkml:trace>
  <inkml:trace contextRef="#ctx0" brushRef="#br0" timeOffset="35978.432">27155 9625 844 0,'-5'0'339'0,"3"6"-261"16,1 9-3-16,1 29-13 15,0 25-43-15,-2 33-4 16,0 13 9-16,2-3-67 16,4-8 38-16</inkml:trace>
  <inkml:trace contextRef="#ctx0" brushRef="#br0" timeOffset="36627.212">28141 9555 406 0,'8'-8'248'15,"-8"0"99"-15,0-2-172 16,1 5-11-16,-3 1-19 16,2 20-90-16,4 17-11 0,-3 31-18 15,6 15-10-15,1 13 9 16,-4 1 88-16,-2-23-78 16</inkml:trace>
  <inkml:trace contextRef="#ctx0" brushRef="#br0" timeOffset="37206.187">29528 9667 277 0,'0'-1'204'0,"1"0"-38"15,11-5 30-15,-4 2 6 16,27-17-76-16,-26 22-21 15,-2 11-44-15,-6 9-16 16,-1 25-15-16,-7 15 2 16,-6 30-26-16</inkml:trace>
  <inkml:trace contextRef="#ctx0" brushRef="#br0" timeOffset="37655.094">30572 9682 1075 0,'1'-12'366'0,"5"2"-343"0,4 3-29 16,4 11-4-16,-7 19-9 16,-3 19 1-16,-3 35 10 15,2 12-10-15,-2 19 17 16</inkml:trace>
  <inkml:trace contextRef="#ctx0" brushRef="#br0" timeOffset="38026.513">31238 9676 647 0,'10'-3'309'0,"3"7"-77"16,3 14-164-16,3 32 19 16,-1 15-35-16,-8 29 191 15,-5 5-175-15</inkml:trace>
  <inkml:trace contextRef="#ctx0" brushRef="#br0" timeOffset="40434.015">25545 8991 552 0,'0'-1'215'15,"-1"0"-155"-15,1 0-10 16,0 0 14-16,0 0 23 15,0 0 25-15,0 0 29 16,0-1 8-16,0 1-8 16,0 0-16-16,-1 0-37 15,0 0-10-15,1 0-16 16,-1 0-2-16,1 0 0 16,0 0-5-16,0 0-15 15,0 0-7-15,0-1-18 16,0 1-6-16,0 0-7 15,10 0-2-15,17-1-4 0,36-1-1 16,-23-4 1 0,5 3 1-16,2-2 3 0,-1 1 0 15,6 3 2-15,-2 2 2 16,-8 2-1-16,-1 2 0 16,-10 3 1-16,-4-4-1 15,-6 1 1-15,-5-3 0 16,2 3 1-16,-5-3 0 15,-2 1 1-15,-3-1 0 16,-7-1 1-16,2 0 3 0,-4-1 4 16,0 0 2-16,0 0 0 15,0 0-2-15,-15-1-2 16,-31-2-1-16,21 5-2 16,-1 3 1-16,-4-2-3 15,-5-1-1-15,-4 2-1 16,0-2-1-16,-1 2 0 15,0-3-1-15,1-2 1 16,2 2-2-16,4 3 0 16,2-1 1-16,10-2-1 15,2 0 0-15,5-7-2 16,7 0 0-16,2 2-4 16,6 4-2-16,1 1-2 15,-1 0-1-15,0 0-1 16,0 0-1-16,2 0 0 15,19 6-2-15,45 10 0 16,-27-13 1-16,15-1 3 0,6-2 2 16,7-3 6-16,6-1 1 15,-5-3 1-15,-6 2 2 16,-15-1 1-16,0 6 0 16,-16 2 2-16,-5 3 1 15,-13-1 4-15,-12 0 3 16,-5 0 3-16,0-1 2 15,-6-1 0-15,-5-3-2 16,-7-2-3-16,-4-2-1 0,-15-2-3 16,3-1-1-16,-10 0-1 15,-4 1-2-15,5 5-2 16,2 4-1-16,4 0-3 16,9 3 0-16,12 0-3 15,3-3-8-15,21 5 1 16,10-4 11-16,28-10 409 15,16-6-302-15</inkml:trace>
  <inkml:trace contextRef="#ctx0" brushRef="#br0" timeOffset="41748.858">26429 8684 469 0,'-31'9'239'16,"25"-14"-75"-16,-2 2-20 16,4 2-36-16,-3 1-3 15,4 0 3-15,-2 1-7 16,2-1-8-16,2 0-10 0,1 0-17 15,0 0-8-15,0 0-6 16,0 0 4-16,0 0 20 16,0 0 4-16,0 0-14 15,0 0-8-15,0 0-30 16,-1 0-8-16,0 0-8 16,0 0-5-16,1 0-6 15,0 0-3-15,1 0-5 16,23 1 0-16,38-1-1 15,-19-2 2-15,10-2 2 16,4 3 1-16,5-3 3 16,0-3 2-16,-2 2 2 15,-7-2 1-15,-11 4 0 16,-9 3 0-16,-15 2 0 16,-8-2 6-16,-12 0 6 15,-5 3 1-15,-11-3 3 16,-5 7-3-16,-7 2-5 0,-2-3 0 15,-7-4-4-15,4 0 0 16,-7-6-2-16,0 2-1 16,-1 4-1-16,-4 0-1 15,7 6-4-15,1-5 5 16,4 7 8-16,2-5 4 16,6 2 8-16,2 1-5 15,9-6-9-15,7 8-4 16,4-14-13-16,6 4-5 15,11-5-1-15,3-7-3 0,14 3 8 16,6 1 1-16,10-1 3 16,4 1 3-16,14 5 44 15,-4-5 388-15,12-5-313 16</inkml:trace>
  <inkml:trace contextRef="#ctx0" brushRef="#br0" timeOffset="42865.41">27140 8126 449 0,'-2'0'245'0,"1"0"-119"16,0 0 22-16,0 0 0 15,0 0-36-15,0 0 10 16,0 0-12-16,0 0-14 0,0 0-22 15,0 0-12-15,-6 1-15 16,-1 0 3-16,-2 1-2 16,3-1-4-16,1 0-11 15,5-1-8-15,0 0-14 16,0 0-6-16,0 0-3 16,0 4 0-16,1-3 1 15,0 0 1-15,0-1 0 16,5 5-1-16,11 0-3 15,31 8 0-15,-23-15-1 16,2 0-2-16,10 1 2 16,4 0-1-16,5-1 2 15,6 0 0-15,-5 1 1 16,-1 0-1-16,1 5 2 16,3-3-1-16,-6 0 1 15,-6 0 1-15,-4-4 0 0,-6-1 3 16,-10 0 1-16,0 0 2 15,-9 0 2-15,-7 0 3 16,3 4 1-16,-8-1-3 16,-6 0-4-16,5 1-5 15,-13 0-4-15,7 0 0 16,-5 0-1-16,-1 3 0 16,2 4 2-16,1 2-1 15,-7 1 2-15,-4-2 1 0,2-5 1 16,-11 0 1-16,3-1 5 15,-1-2 3-15,-8-3 4 16,-3 0 4-16,-5-1 4 16,-11-2 3-16,9 1 20 15,-1-6 10-15,15 6-4 16,20 1-4-16,11 3-46 16,14 5-16-16,13-3-14 15,13 6-3-15,22 3 20 16,10 2 4-16,20 2 5 15,3-6-1-15,4-7 3 16,6-6 3-16,-3-7-16 16,-6-2-14-16,-13-2 473 15,-18 0-348-15</inkml:trace>
  <inkml:trace contextRef="#ctx0" brushRef="#br0" timeOffset="44163.309">28198 7521 785 0,'-8'-33'273'0,"16"26"-244"16,3 1-3-16,2 1 49 15,-2 3 5-15,-6 0 38 16,-1 1 13-16,-5-1 4 16,0 1 0-16,1 1-31 15,0 0-19-15,0 0-37 16,-1 0-12-16,0 0-13 15,0 0 0-15,0 0 5 16,-2 0 5-16,-3 2 6 16,-2-1 0-16,7-1-5 15,-2 0-8-15,1 0-15 16,0 0-4-16,1 0-11 16,1-1-2-16,0 0 0 0,22-5 0 15,40-9 0 1,-25 6 2-16,9 4 2 0,3 0 0 15,8 1 2-15,3 3 0 16,2-6-1-16,2 7 0 16,3 0 1-16,1-1 0 15,10 7 1-15,-6-6 0 16,-3 0 2-16,-9 0 0 16,-16 0 2-16,-7 1 0 0,-19 1 2 15,-2 0 7-15,-18-1 8 16,-3 0 3-16,-11-3 1 15,-4-3-6-15,2 1-10 16,-2 0-3-16,0-3-3 16,-1 3-2-16,7 0 0 15,-7 0-1-15,3 1 1 16,-3 3 0-16,-13-1-1 16,-2 0 1-16,-9 3 0 15,-9-4-1-15,-10 0 1 16,0 1 0-16,-8-5 1 15,1 4 1-15,4 2-2 16,0 3-1-16,13 5-1 16,5 1-1-16,16-2-3 15,8 2-4-15,20 3-13 16,7-5-2-16,22 4-1 16,7-7 3-16,17-5 14 15,10-2 51-15,13-13 1 0,10-1 52 16,12-11-49-16</inkml:trace>
  <inkml:trace contextRef="#ctx0" brushRef="#br0" timeOffset="45787.24">29509 7083 243 0,'-8'-55'189'0,"7"52"14"15,0 0-34-15,2 1-14 16,-1 2-43-16,0 0-15 15,0 0 10-15,0 0-15 16,0 0 0-16,0 0-4 16,2 4-7-16,3 1-12 15,-3-2-8-15,7 0-16 16,-3-1-2-16,0 2-2 16,-6-4-1-16,2 1-3 15,2 2-1-15,-2-2 0 16,3 0-4-16,-4-1-3 15,-1 0-2-15,1 0-11 16,3-1-2-16,5 1-7 16,1 0-1-16,4 0-4 15,32 4 0-15,-16-2-2 16,4-3-2-16,7-4 0 0,8-2 1 16,5-2 0-1,4 2 1-15,-1-1 1 0,0 2 2 16,-12 4 2-16,-5 1 0 15,-8 3 2-15,-8 2 0 16,-7 1 2-16,-6 1 3 16,-9 0 4-16,-5-1 0 15,-3 1 0-15,-1-1-1 0,-3-3-2 16,-1-1 1 0,-5-2-1-16,2-1 0 0,-7-3 0 15,-9 0-2-15,-13-4 0 16,-7 2-1-16,-9-4-1 15,1 4-2-15,0 3-3 16,3 0-2-16,13 8 1 16,9 2 1-16,25 5-16 15,9-2-2-15,29-3-8 16,13-1 39-16,28-15 95 16,20-10-467-16,24-14 306 15</inkml:trace>
  <inkml:trace contextRef="#ctx0" brushRef="#br0" timeOffset="46752.984">30655 7378 244 0,'-58'49'195'0,"45"-62"16"16,3 6-21-16,2 4-10 15,8 2-26-15,3 2-23 16,-1-4-40-16,-3 2-10 16,1 0-18-16,-1 0 3 15,0 1-1-15,0 0-9 16,0 0-12-16,-1 0-9 16,1 1-11-16,-3 5-1 0,2-4-4 15,-4 5-2-15,3-3 2 16,1-2 1-16,-1 2 0 15,-1-2 1-15,-1 0-1 16,4-2-5-16,0 0-6 16,-1 0-5-16,4 2-7 15,6 3-2-15,22 5-1 16,62 3 1-16,-31-16 1 16,11-3 2-16,4-4 2 15,1-1 2-15,-6-1 3 16,-8 4 1-16,-13 5 2 15,-12 2 1-15,-18 3 1 16,-6-1 6-16,-16 1 7 16,-5-2-1-16,-8 7 1 15,-4-2-6-15,-5 4-6 16,1 3 0-16,-12-8 0 0,2 2 0 16,-10-4-1-16,-7-2-1 15,-7 0 0-15,-7 0 1 16,-5-1-4-16,-3-5 13 15,7-2 15-15,2 2 7 16,21 3 7-16,15 2-25 16,28 8-31-16,20 3 49 15,43 5 193-15,15-3-166 16</inkml:trace>
  <inkml:trace contextRef="#ctx0" brushRef="#br0" timeOffset="54614.016">25275 8655 467 0,'-10'8'186'0,"2"-12"-34"16,3 2-55-16,4-8 39 15,-2-1 28-15,-2 3-29 16,7 0-15-16,1 8-29 16,-5-2-16-16,2 4-25 15,-1-2-9-15,1 0-14 16,0 0-3-16,9 1-2 16,17 1-2-16,20-2-2 15,-26-9-4-15,10 1-6 16,-5-1-3-16,5 6-2 15,7 4-1-15,-12 10-1 16,-2 6-1-16,-6 9 1 16,-4 6 4-16,-5 5-42 15,-1 3-36-15,-2 4 46 16</inkml:trace>
  <inkml:trace contextRef="#ctx0" brushRef="#br0" timeOffset="55328.538">25245 8730 403 0,'-7'0'173'16,"6"-4"-55"-16,-4-1-9 15,-1-6 44-15,5 3-5 16,-7-3-15-16,3-3 2 16,3 4-13-16,0 1-16 0,-2 0-36 15,7 4-15-15,-2 1-26 16,1-1-11-16,11 8-13 15,-4 1-4-15,0 5-4 16,4-2-2-16,5 5 0 16,-3 2 0-16,13-1 2 15,3 1 1-15,3 0 2 16,10-1 1-16,-4-2 1 16,3 9 0-16,-10-3 0 15,-4 1 1-15,-6 8-1 16,-3-2 6-16,-8 4-26 15,0 5-26-15,-2-3 29 16</inkml:trace>
  <inkml:trace contextRef="#ctx0" brushRef="#br0" timeOffset="56045.996">26394 8962 641 0,'-102'40'292'0,"92"-44"-73"15,10-1-197-15,4-2-16 16,0-3 0-16,1-2 2 15,-6 0 9-15,-1-4 14 16,0 3 15-16,1 4 15 16,0-4-6-16,5 5-17 15,6-2-15-15,9-7-21 16,12 3-2-16,5-12-1 16,5 0-1-16,5-4 44 15,-4-1-31-15</inkml:trace>
  <inkml:trace contextRef="#ctx0" brushRef="#br0" timeOffset="57065.317">26936 8621 210 0,'-81'63'105'0,"84"-66"-35"16,2 4 5-16,-2-1 16 15,-3 0-15-15,0 0 6 16,0 0 16-16,0 0 13 15,0 0-3-15,0 0-25 16,0 0-20-16,0 0-30 16,2 0-8-16,5 2-8 15,-3-2 2-15,-2-2 9 16,1 1 9-16,2 0 11 16,-2 0 1-16,6-1-7 0,-1 0-9 15,0-3-13-15,1-1-7 16,29-28-5-16,-28 18-2 15,3-3 0-15,3 1-2 16,-2-4 3-16,1-2 3 16,1-5 11-16,-4-2 6 15,1-1 17-15,-1 3-1 16,-5 1-9-16,5 7-6 0,2 3-19 16,-6 1-4-16,8 3-3 15,-10-9 0-15,7 5 0 16,-1 1 13-16,1 8-52 15,4 2 566-15,-15-7-404 16</inkml:trace>
  <inkml:trace contextRef="#ctx0" brushRef="#br0" timeOffset="57947.542">27729 8202 627 0,'3'-9'308'0,"3"6"-167"0,9 2-49 16,-1 1 6-16,2 5-86 15,7 4-11-15,-1-6 0 16,6-2 4-16,-1-8 4 16,3-12 4-16,3-12 6 15,3-5-1-15,-4-14 0 16,7-9-2-16,-8-6-6 16,-1-7 6-16,-6-9 28 15,-5-1 6-15,0-1 9 16,-4 2-9-16,3 20-32 15,2 13-10-15,-9 22-9 16,8 18-39-16,0 22 28 16</inkml:trace>
  <inkml:trace contextRef="#ctx0" brushRef="#br0" timeOffset="58714.343">29211 7360 648 0,'1'2'264'0,"9"0"-178"16,2-4 7-16,11 3-19 15,-3-4-22-15,1 2-19 16,-1-5-2-16,1-8 3 16,5-1-3-16,4-10-5 15,2-5-3-15,1-9-11 16,-4-6-2-16,-1-6-1 15,-4 1 2-15,-6 11-8 16,-2 3-37-16,-2 21 25 16</inkml:trace>
  <inkml:trace contextRef="#ctx0" brushRef="#br0" timeOffset="59484.414">30123 7086 255 0,'1'-2'113'0,"10"-1"-53"15,1-2 20-15,7 5 26 16,-2-1-12-16,0 1-20 16,-1 5-14-16,-3 6-14 15,2 5-1-15,1 11 4 16,-2 6-1-16,2 10-13 15,2 4 1-15,1 2-6 16,4 0-4-16,6-3-8 16,6-4-1-16,5-13-53 15,8-9 31-15</inkml:trace>
  <inkml:trace contextRef="#ctx0" brushRef="#br0" timeOffset="66192.323">25019 10564 408 0,'0'0'189'16,"0"0"-26"-16,0 0-33 15,0 0-36-15,-1 0-9 16,0 0-63-16,1 13-18 16,4 15-7-16,10 39-2 15,-2-13 2-15,0 7 2 0,-3 14 5 16,-2 5 5-16,-10 7 11 15,-3 4-14-15,-7 15-1 16</inkml:trace>
  <inkml:trace contextRef="#ctx0" brushRef="#br0" timeOffset="66679.655">24738 12130 191 0,'8'-31'158'0,"1"-7"37"16,1 7 0-16,-7 2-18 15,-2 8-21-15,-9 7-5 16,-1 6-18-16,-11 14-36 16,-3 9-26-16,-3 29-57 15,-2 14-8-15,12 25-4 16,4 8-1-16,12 2-1 16,6-4 1-16,15-17 1 15,6-13 4-15,14-28-19 16,4-16-9-16,12-33-121 15,4-17 95-15</inkml:trace>
  <inkml:trace contextRef="#ctx0" brushRef="#br0" timeOffset="66978.815">25062 11940 572 0,'-17'28'241'0,"1"26"-104"0,5 9-53 16,6 5-32-16,3 0-5 15,5-11-33-15,4-8-7 16,3-15-3-16,2-10 2 16,1-18 7-16,2-11 4 15,2-19 7-15,-2-7-20 16,-4-16-33-16,-4-2-7 16,-11-3-6-16,-7-6 18 15,-7 5 25-15,-3 3 8 16,3 21 39-16,1 13-2 0,9 29-11 15,4 16-8-15,9 17-39 16,8 8 2-16,11-2 14 16,2-13-5-16,3-10-148 15,3-15 112-15</inkml:trace>
  <inkml:trace contextRef="#ctx0" brushRef="#br0" timeOffset="67281.348">25208 12039 334 0,'-18'-26'207'0,"10"12"-36"16,3 7-45-16,13 22-75 16,4 10-30-16,1 12-19 15,5 5 1-15,-3-2 3 16,7-3-1-16,-6-13 2 16,2-4 0-16,-6-14 6 15,-10-8 6-15,4-11 14 0,-3-7 3 16,-3-9-4-16,2-6-5 15,-3-2-14-15,-5-6-3 16,3 0-6-16,3 4-2 16,4 14-10-16,7 9-7 15,-3 23-2-15,1 13 2 16,4 15 12-16,-4 2 7 16,7 4 6-16,-4-6 1 15,8-9 5-15,2-8-2 0,4-16-8 16</inkml:trace>
  <inkml:trace contextRef="#ctx0" brushRef="#br0" timeOffset="67583.241">25522 11769 992 0,'-18'24'347'0,"9"12"-322"16,5 1-5-16,1-2-3 15,5-1-10-15,4-7-1 16,0-10 1-16,3-10-6 16,5-7-2-16,3-11-9 15,4-3-21-15,3-3-22 16,0 3-1-16,-2 10 2 16,-9 2 19-16,-6 14 41 0,-8 7 23 15,-13 8 42 1,-1 10 14-16,-2 2-11 15,0-1-21-15,8 0-35 0,5-8-9 16,4-16-50-16,5-5 9 16,9-28 12-16</inkml:trace>
  <inkml:trace contextRef="#ctx0" brushRef="#br0" timeOffset="67732.999">25729 11863 986 0,'-14'36'393'15,"5"4"-258"-15,7-5-96 16,5-6 2-16,12-9-24 16,2-7-4-16,0-16-31 15,7-10-53-15,-2-18 45 16</inkml:trace>
  <inkml:trace contextRef="#ctx0" brushRef="#br0" timeOffset="67897.783">25656 11608 745 0,'-16'-3'337'0,"12"4"-193"16,8 4-54-16,8 5-71 15,2-1-19-15,1 1 3 16,-4-4 1-16,5 0 3 16,5-2 5-16,4-9-14 0,8-6-57 15,0-13 43 1</inkml:trace>
  <inkml:trace contextRef="#ctx0" brushRef="#br0" timeOffset="68180.075">25853 11573 543 0,'1'4'322'16,"-35"45"-25"-16,4-5-53 15,3-5-100-15,13-2-39 16,19-9-71-16,5-9-21 16,17-13-8-16,2-8 5 0,8-14-33 15,2-3-40-15,2-2-85 16,-6 5-23-16,-15 6 32 15,-5 8 39-15,-15 14 103 16,-7 6 20-16,-11 15 82 16,-6 5 14-16,-4 6 14 15,-1-4 4-15,6-3-74 16,3 0-14-16,12-5-36 16,6 2-5-16,4-5-7 15,3-8-58-15,8-10 43 16</inkml:trace>
  <inkml:trace contextRef="#ctx0" brushRef="#br0" timeOffset="68407.427">25823 11687 564 0,'28'-5'205'15,"17"-19"-164"-15,6-8 8 16,3-16 13-16,1-1-5 16,-7 2-9-16,-2 3 0 0,-15 6-90 15,-11 0-73-15,-14 7 71 16</inkml:trace>
  <inkml:trace contextRef="#ctx0" brushRef="#br0" timeOffset="68577.029">26054 11166 420 0,'-15'4'238'0,"7"20"-12"16,4 18-64-16,6 28-48 16,3 15-17-16,1 19-40 15,1 4-17-15,-1-2-11 16,1-6 5-16,3-22-78 15,5-8-31-15,7-23 43 16</inkml:trace>
  <inkml:trace contextRef="#ctx0" brushRef="#br0" timeOffset="69245.583">26254 11753 340 0,'5'-48'197'0,"7"17"-29"0,-6-1-46 15,9 11-48-15,-2-2-16 16,-1 0-15-16,4 2 2 15,-19 3 36-15,7 5 15 16,-16 7 30-16,-5 6-5 16,-7 19-44-16,-4 13-22 15,4 21-34-15,-5 5 1 16,17 8-2-16,4-6-4 0,18-13-9 16,14-10-1-16,14-25-6 15,0-10-7-15,6-22-18 16,-4-9-6-16,-10-2 4 15,-5-7 9-15,-18 3 18 16,-7-4 6-16,-9 2 0 16,-1 7 0-16,-1 3 1 15,2 9 0-15,6 14-7 16,1 6-5-16,6 18-4 16,5 12-3-16,3 4 6 15,1 1 3-15,0-1 3 16,-1-11 0-16,-3-4 4 15,-4-8 1-15,-1-11 9 16,-1-3 2-16,1-13 0 16,0-2-1-16,-2-12-7 15,-1-5-1-15,1-6-9 16,0-7-5-16,1 2-4 0,2 8-2 16,0 15-4-16,3 14-4 15,1 22-7-15,2 10 1 16,-1 9 8-16,2 1 7 15,1-6 8-15,2-5 2 16,5-11 4-16,0-8 2 16,3-8 6-16,-10-10-1 15,5 0 4-15,1-5 0 16,-16-5-1-16,8 3 9 0,-11-6 39 16,-3-2 26-16,0-11 40 15,-2-9 4-15,-8-21-32 16,3-4-21-16,0-22-39 15,-1-9-12-15,3-8-7 16,-10-4-8-16,4 30-31 16,2 22-52-16,11 44-107 15,10 27-37-15,9 33 120 16</inkml:trace>
  <inkml:trace contextRef="#ctx0" brushRef="#br0" timeOffset="69442.002">26513 11364 930 0,'-21'-32'408'0,"12"0"-208"0,10 2-37 16,26-2-60 0,15-5-40-16,30-11-48 0,10-9-6 15,14-6 7-15,2 0 30 16,-9 7 503-16,-7 9-399 15</inkml:trace>
  <inkml:trace contextRef="#ctx0" brushRef="#br0" timeOffset="69843.959">25110 13135 645 0,'13'17'261'0,"11"-15"-121"0,9 1-54 16,15-14 55-16,7-11 3 15,21-30 1-15,10-19-14 16,17-21-45-16,-2-7 3 15,-6 5-16-15,-6 4-100 16,-26 16 35-16</inkml:trace>
  <inkml:trace contextRef="#ctx0" brushRef="#br0" timeOffset="70011.627">25576 12416 956 0,'-7'35'368'0,"6"15"-254"15,8 4-18-15,12 17-29 16,0 3-11-16,3 11-26 16,1 7-4-16,-2 2 15 15,3-3-30-15,-1-9-2 16</inkml:trace>
  <inkml:trace contextRef="#ctx0" brushRef="#br0" timeOffset="70162.862">25922 12822 997 0,'-4'43'339'0,"18"11"-331"0,8 3 3 16,2-11 14-16,1-3-4 15,-5-13-17-15,-2-14-27 16,-3-16 16-16</inkml:trace>
  <inkml:trace contextRef="#ctx0" brushRef="#br0" timeOffset="70342.686">25834 12489 875 0,'-14'7'373'15,"21"2"-89"-15,21 9-302 16,11 5 6-16,7 4 27 15,2-4 9-15,-10-3-99 16,-2 6-56-16,-8-7-133 16,-7 2-56-16,-10-3 207 15</inkml:trace>
  <inkml:trace contextRef="#ctx0" brushRef="#br0" timeOffset="70779.605">26119 12701 371 0,'-4'7'187'0,"-2"13"-32"15,7 40-25-15,12-10-26 16,2 1-12-16,11 1-44 15,1-5-13-15,4-22-17 16,-1-9 0-16,-10-19 26 16,0-12 18-16,-12-13 21 15,0-6 2-15,-12-8-23 0,-6-2-19 16,-5-3-22-16,2 7-7 16,7 10-10-16,-1-1-4 15,11 17-7-15,-4-1-5 16,10 19-5-16,2 7 1 15,1 15 4-15,7 5 3 16,-8-4 9-16,5 3 0 16,-8-10 2-16,-3-2 0 15,1-7 1-15,-1-7 2 0,-1-15-3 16,2-10-11-16,0-14-57 16,-1-4-41-16,4-8-20 15,-1 1 11-15,-1 10 59 16,3 7 42-16,-2 22 36 15,0 12 20-15,1 15 7 16,-3 3 1-16,6 9-11 16,3-3-16-16,2-1-9 15,1-2-1-15,-3-4-1 16,0-7 2-16,-3-7 1 16,-1-5-25-16,0-10-130 15,-4-8-185-15,-4-13 201 16</inkml:trace>
  <inkml:trace contextRef="#ctx0" brushRef="#br0" timeOffset="70876.76">26640 12714 203 0,'35'-41'114'0,"-22"69"-18"0,2 0-47 15,1 2-32-15,6-6-2 16,3-11-11-16</inkml:trace>
  <inkml:trace contextRef="#ctx0" brushRef="#br0" timeOffset="71076.111">26481 12298 909 0,'-4'-13'315'0,"18"17"-277"16,4 5-35-16,11 11 10 15,3 4 1-15,0 4 9 16,-2-2 4-16,-2-3-16 15</inkml:trace>
  <inkml:trace contextRef="#ctx0" brushRef="#br0" timeOffset="71449.053">26789 12450 432 0,'53'95'208'0,"-31"-62"-109"16,5 1-20-16,-7-10-10 16,-3-1-40-16,-9-6 66 15,-6-2 21-15,-6-6 23 0,-4-5 3 16,-4-4-70-16,-1-9-21 16,-1-4-23-16,-1-5-10 15,6-12-14-15,4-3-4 16,6-6-5-16,6 0 1 15,6 9 2-15,0 5 2 16,5 14 1-16,-1 6 1 16,0 7 3-16,0 6 1 15,-2 1 2-15,3 4 0 0,-2 1-1 16,-1-4 1-16,-3-1 1 16,0-3 2-16,-2-3 4 15,0-2 2-15,9-6 0 16,1-8-30-16,8-5-218 15,8-8 168-15</inkml:trace>
  <inkml:trace contextRef="#ctx0" brushRef="#br0" timeOffset="71912.984">27362 12388 423 0,'-8'-4'261'0,"3"-6"-23"15,0-4-54-15,-2-10-22 16,-2-7-42-16,-6 4-26 15,-1 3-5-15,-1 11-5 16,-7 7-8-16,5 13-11 16,3 5-11-16,-1 15-34 15,13 5-8-15,3 2-10 16,5 1 0-16,7-10-5 0,1-6-5 16,10-17-5-16,-2-12-1 15,5-13-7-15,-3-4 1 16,-10-2-13-16,-7 2-15 15,-6 5-4-15,0 2 1 16,-2 5 8-16,9 11 9 16,10 17 0-16,7 14-4 0,13 31 9 15,-1 10 14-15,8 27 20 16,-5 0 12-16,-6 7-17 16,-5 0 44-16,-20-5 17 15,-12 1 8-15,-15-3 50 16,-11 1-37-16,-12-15-6 15,-1-10-4-15,-4-28-14 16,1-23-11-16,9-35-25 16,10-21-9-16,9-36-22 15,3-17-4-15,22-18-6 16,8 2 2-16,26 12-7 16,13 12-42-16,13 26 51 15</inkml:trace>
  <inkml:trace contextRef="#ctx0" brushRef="#br0" timeOffset="92306.076">2377 2965 134 0,'24'-81'58'0,"-29"72"-22"16,5 2-29-16,-1 1-1 16,3 1 9-16,-2 0 5 15,0 1 43-15,-1 1 39 16,1 1 61-16,0 1 27 0,0 0 9 16,0 0-14-16,1-3-32 15,0-5-20-15,0 1-34 16,-1 2-20-16,0 0-34 15,0 3-13-15,-1 1-20 16,0 0-6-16,0 1-7 16,0-1-1-16,-1 1 0 15,1 0 0-15,0 0 0 16,0 0 1-16,0 1 1 16,0 0-2-16,0 0-25 15,0 0-17-15,0 0-78 16,-3 6-55-16,2 3 111 15</inkml:trace>
  <inkml:trace contextRef="#ctx0" brushRef="#br0" timeOffset="93007.67">2517 2908 508 0,'8'-14'285'0,"10"-39"-63"16,-22 29-6-16,-11-5-38 15,-7-4-8-15,-13 0-26 16,-2 0-28-16,0 9-32 16,-5 8-27-16,-10 18-16 15,-5 11-11-15,-1 30-15 16,0 12 0-16,12 25 1 15,7 10-1-15,8 6-2 16,16 3-3-16,32-9-3 16,16-10 0-16,31-21-1 15,12-15 0-15,7-26 1 16,5-7-25-16,6-17 20 0,-8-10-6 16</inkml:trace>
  <inkml:trace contextRef="#ctx0" brushRef="#br0" timeOffset="93443.876">2539 2830 693 0,'3'-5'280'0,"16"3"-205"16,-3 7-13-16,1 14-23 15,-4 15-23-15,-3 11 2 16,-8 5 14-16,6 16 12 15,0 0-4-15,0 9-8 16,10 4-10-16,-6-10-5 16,0-12 2-16,-5-20 8 15,-2-17 41-15,-10-18 54 16,-6-13 8-16,-4-19-3 16,-1-8-43-16,1-26-60 15,3-4-11-15,-3-15-7 16,1-10 0-16,1-2-3 15,6 3-8-15,15 16-12 16,6 22-5-16,16 31-4 16,2 18 5-16,6 23 4 15,3 10 2-15,-2 16 6 16,-8 8 4-16,-13 2 12 0,-8-1 20 16,-20-7 35-16,-13-7 12 15,-18-4 6-15,-13-1-12 16,2-11-19-16,5-4-15 15,13-14-33-15,18-4 464 16,19-7-359-16</inkml:trace>
  <inkml:trace contextRef="#ctx0" brushRef="#br0" timeOffset="93841.716">2991 2790 1191 0,'-41'-5'493'0,"23"0"-340"16,7 8-23-16,6 26-82 16,8 10-35-16,-2 24-15 15,5 10 2-15,8 7 0 16,3 0 0-16,16-9 1 16,6-10 2-16,5-20 4 15,5-15 4-15,-5-21 9 16,0-7 6-16,-11-17 13 15,-3-10 3-15,-15-14-5 16,-7-3-9-16,-8-12-24 16,-4 0-11-16,-3-3-6 15,-1 3 1-15,7 22-18 16,-5 12-11-16,11 31-8 0,1 13 3 16,-2 24 28-16,8 7 17 15,-3 5 9-15,1 4 0 16,13-6 5-16,9-8 36 15,26-13-356-15,7-19 243 16</inkml:trace>
  <inkml:trace contextRef="#ctx0" brushRef="#br0" timeOffset="94283.88">1511 2471 785 0,'-13'0'346'0,"13"0"-172"16,3-2-19-16,12 0-39 0,13 2-2 16,15-5-3-16,17-1-8 15,28-5-15-15,22-1-15 16,44 1-31-16,19-2-11 15,45 2-16-15,19 1-6 16,20-1-3-16,19 7 0 16,-14 4 0-16,-8 0 0 15,-35 4 1-15,-39-3 2 16,-60 1 12-16,-35 2 5 0,-61-1-43 16,-28-2-1-16,-54-1 4 15</inkml:trace>
  <inkml:trace contextRef="#ctx0" brushRef="#br0" timeOffset="94942.495">1663 2635 753 0,'-1'-24'301'15,"1"0"-206"-15,2 1 1 16,5 1-39-16,3 5-4 0,3 5 1 16,-2 3-5-16,-5 13-18 15,-3 4-7-15,-7 15-22 16,1 9-5-16,-6 16 8 15,-1 13 5-15,4 20 8 16,-2 11 2-16,9 16 4 16,5 1 1-16,11 12 3 15,8-1 4-15,7-8-2 16,1-6 0-16,0-24-6 16,1-7-4-16,-11-13-4 15,-1-11-1-15,-8-12 3 16,-8-12 13-16,4-16 43 15,-3-7 35-15,-4-15 17 16,4-11-11-16,0-13-46 16,4-3-39-16,18 3-37 15,3 10-8-15,25 15-14 16,14 9 0-16,26 10 7 0,33 3 3 16,42 3 12-16,25-5 4 15,38-5 4-15,6-2 3 16,12-13 1-16,-7 0 4 15,-15-3 27-15,-30 0-119 16,-44 1 72-16</inkml:trace>
  <inkml:trace contextRef="#ctx0" brushRef="#br0" timeOffset="95471.603">3776 2886 951 0,'4'-27'459'0,"5"8"-165"0,-4 1-66 16,0 10-113-16,0 8-52 16,-4 21-70-16,1 9-15 15,1 25 3-15,-1 3 11 16,1 6 11-16,1-3 4 15,-3-9-1-15,2-6-1 16,0-12-18-16,-3-7-25 16,-10-15-20-16,-4-9 89 0,-8-17-34 15</inkml:trace>
  <inkml:trace contextRef="#ctx0" brushRef="#br0" timeOffset="95835.92">3637 2938 545 0,'-6'-70'316'16,"5"7"-5"-16,14 18-200 15,11 15-18-15,13 22-27 16,1 8-16-16,15 14 6 16,3 6 17-16,6 4 16 15,2 0-2-15,-10 2-6 16,-6-4-18-16,-22-1-29 16,-6-1-6-16,-27-7-3 15,-12-1 1-15,-22-1-2 16,-12-4-1-16,-7-5-10 15,3 0-10-15,14-6-41 16,16 1-6-16,21 3-52 16,10 6-3-16,21 9 25 15,8 4 0-15,20 12 47 16,1 2 8-16,2 2 12 0,-10-1 9 16,-20-6 15-16,-8-4 19 15,-27-6 100-15,-10 1 21 16,-29 0 32-16,-12-1-8 15,-6-3-94-15,-1-4-18 16,25-4-23-16,8-6 88 16,31-8-92-16</inkml:trace>
  <inkml:trace contextRef="#ctx0" brushRef="#br0" timeOffset="96335.765">4140 2858 917 0,'18'-5'341'0,"5"11"-240"16,3 13-41-16,-4 21-14 15,-6 6-6-15,-5 11-17 16,-7 0 1-16,-4-6 4 15,2-2 0-15,6-8-6 16,5-8-2-16,4-13 3 16,-1-10 7-16,2-14 19 15,-2-8 3-15,-1-16 1 0,5-4-7 16,-5-9-25-16,0-4-17 16,-3-1-27-16,-1 3-6 15,-6 15-25-15,0 15-10 16,-5 25-4-16,-6 13 2 15,2 16 28-15,1-1 19 16,9-3 28-16,7-10 18 0,11-14 36 16,-4-9 21-1,8-9 62-15,-1-10 5 0,-7-13-14 16,5-4-17-16,-11-7-59 16,-2 0-22-16,1-7-22 15,0-7-3-15,-1-6-6 16,2-1-14-16,-4 20-62 15,4 16-115-15,4 34 117 16</inkml:trace>
  <inkml:trace contextRef="#ctx0" brushRef="#br0" timeOffset="97376.875">3701 2644 467 0,'-6'-23'266'15,"-1"-5"10"-15,1 5-81 16,1 2 19-16,5 2-31 0,0 12-67 16,2 4-30-16,0 18-70 15,-2 10-19-15,-1 19-19 16,0 10 11-16,-3 23 13 16,-1 7 1-16,-5 11 2 15,0-1 0-15,1-12 0 16,1-4 0-16,8-11 1 15,-1-9 0-15,2-9 2 16,0-10 0-16,0-12 2 16,0-8 0-16,1-10 2 15,4 1 3-15,-1-10 29 16,5 0 7-16,4-5 2 16,6-9-2-16,9 0-35 15,3 2-11-15,8 0-12 16,5 6-3-16,15 8 3 15,11 6 5-15,20 3 6 16,5 4 3-16,22-3 2 16,0-3 1-16,13-3 0 0,-2-7 2 15,-10-6 3-15,-10-6-1 16,-32-5 8-16,-13 2 3 16,-34 4 5-16,-13-3 4 15,-18 6-9-15,-9-2-13 16,-14 2-16-16,-5 5-7 15,-3 5-2-15,0 4 8 16,5-1 3-16,3 3 1 0,7-1-6 16,3-2-5-16,4-3 15 15,5-2 273-15,-5-16-205 16</inkml:trace>
  <inkml:trace contextRef="#ctx0" brushRef="#br0" timeOffset="98126.382">3758 2564 892 0,'-12'-21'412'16,"7"12"-184"-16,6-3-52 16,5 8-85-16,-1 0-27 15,4 2-35-15,4 2-10 16,3 7-11-16,10 9-1 15,11 3-4-15,8 4 0 16,8-2 4-16,17-3 5 16,16-4 6-16,13-3 2 15,36-9 0-15,3-2-3 0,5-8-1 16,0-4 0-16,-19-1-1 16,-18-2 4-16,-26-2 2 15,-25 3 5-15,-31 1 12 16,-15 2-3-16,-24 2-1 15,-3 1-6-15,-14 8-14 16,-2 2-1-16,9 8-6 16,1 1-3-16,12-2-4 15,5 5-1-15,3-3-1 16,3 3 1-16,1-2 1 16,3 0 2-16,4 3-1 15,0-1 0-15,9 11-1 16,2 6-2-16,10 23-1 15,3 15-1-15,2 20 3 0,5 10 1 16,-4 3 3 0,-5-3 1-16,-2-13 0 0,-9-13 0 15,-4-19 1-15,-9-13-1 16,-7-14 2-16,-4-7 4 16,-6-9 7-16,2-8 7 15,-6-11 6-15,-1-4-1 16,-6-7-11-16,-2-3-14 15,-9-5-39-15,-3 0-41 16,-16 5-32-16,-12 6 3 0,-18 13 22 16,-8 14 25-16,-24 7 24 15,-6 6 2-15,0 7 45 16,4-4 62-16,31 7-45 16</inkml:trace>
  <inkml:trace contextRef="#ctx0" brushRef="#br0" timeOffset="98993.622">4075 2412 681 0,'-30'-14'296'0,"3"4"-175"15,11 2 10-15,5 0-6 0,8 3-5 16,2 2-20-16,3 4-44 16,-2-1-21-16,0 0-19 15,11 4 12-15,17 13 24 16,44 23 11-16,-10-29 8 16,19 1-3-16,30-11-13 15,20-1-11-15,25-3-15 16,9-10-7-16,1 1-9 15,-8-2 0-15,-20-1 3 16,-15 6 0-16,-35 1 2 16,-21 0-1-16,-34 5-5 15,-16 1-5-15,-22 1-13 16,-10 6-2-16,-10 5-1 16,-1 2 4-16,5 7 6 15,3-2 1-15,8 3-2 16,4 0-3-16,4-6-1 15,3 6 0-15,8-3 2 16,3 5 1-16,9 5 1 0,4 1 0 16,9 9 0-16,-1 12-2 15,4 27-1-15,-6 11 2 16,1 25 1-16,-2 3 4 16,-13 3-2-16,4-4-10 15,-20-18-12-15,-2-7-3 16,-6-28 1-16,-9-7 11 15,-5-14 7-15,-3-7 2 16,-4-6 13-16,-5-6 12 0,0-7 17 16,4-4 4-16,-1-9-7 15,2-1-8-15,-1-8-13 16,-5-3-4-16,-11-2-6 16,-11 0-5-16,-11 0-3 15,-20 2-3-15,-38 3 1 16,-5 2-1-16,-36 1 7 15,-12 3 22-15,12-2 21 16,-3 1 4-16,25 3-4 16,26 1-9-16,32 6 8 31,24 2 357-31,57 0-288 0</inkml:trace>
  <inkml:trace contextRef="#ctx0" brushRef="#br0" timeOffset="100139.063">5096 3124 529 0,'-5'-4'291'0,"-2"3"2"16,4 1-198-16,12 0 29 15,5 0-11-15,15-1 6 16,10 1 15-16,16-2-18 16,20-2 2-16,26-2-9 31,14-3-17-15,39-2-27-16,10-1-14 0,30-2-21 0,12-3-7 0,6 2-9 15,-13 0-3-15,-6 3-3 16,-19 4-1-16,-46 2 7 0,-18 0 2 15,-68 9 11-15,-25-7-3 16,-50 5-14-16,-11 5-3 16,-25-6-9-16,-3 8 6 15,11-1-16-15,1 1-18 16,24 2 20-16</inkml:trace>
  <inkml:trace contextRef="#ctx0" brushRef="#br0" timeOffset="101309.477">7514 2832 396 0,'20'-66'260'0,"-31"44"8"31,-2 2-39-31,1 16-81 0,2 4-39 0,0 17-66 16,4 10-27-16,3 15-21 15,3 12-1-15,8 10 3 16,1 1 1-16,5 2 2 0,-1-1 1 15,2-10 3-15,-1-2 2 16,-3-12 6-16,1-14-1 16,-6-11 94-16,-5-11 50 15,-3-16 25-15,-5-7 6 16,-4-18-87-16,2-7-51 16,-1-11-28-16,-1-7-5 15,-2-13-4-15,-1-9-2 0,5-11-4 16,3 3-3-1,12 18-9-15,4 16-12 0,9 34-29 16,8 17-7-16,3 25-4 16,2 18 10-16,5 24 26 15,3 10 9-15,-6 10 11 16,-3-2 3-16,-12-12 2 16,-12-9 1-16,-18-10 1 15,-12-10 14-15,-16-8 25 16,-1-5 5-16,0-15 27 15,11-6 1-15,4-13-53 16</inkml:trace>
  <inkml:trace contextRef="#ctx0" brushRef="#br0" timeOffset="101709.384">8043 2888 1169 0,'-39'35'402'0,"7"6"-379"16,9 10 2-16,7 2-3 15,9-7-5-15,7-2-2 16,9-13-1-16,1-4 0 16,0-14-10-16,-1-8 54 15,-4-13 37-15,-3-11 4 16,2-15 14-16,-1-9-56 0,1-14-39 15,6-6-5-15,1-18-5 16,4-6-2-16,6 15-8 16,0 12-10-16,-3 34-23 15,-1 22-11-15,-5 32 0 16,-4 13 7-16,0 29 28 16,0 7 12-16,4 1 7 15,2-1 2-15,16-14 12 16,6-6 8-16,6-14 493 15,2-11-382-15</inkml:trace>
  <inkml:trace contextRef="#ctx0" brushRef="#br0" timeOffset="101843.27">7790 3001 1315 0,'4'14'433'15,"19"3"-431"-15,15 0 17 16,24-5 19-16,12 1 6 16,17-4 529-16,3-2-424 15</inkml:trace>
  <inkml:trace contextRef="#ctx0" brushRef="#br0" timeOffset="102108.275">8736 2708 1629 0,'-28'-13'622'15,"-4"-2"-458"-15,-3 15-83 16,-4 2-20-16,-6 20-22 16,1 12-10-16,1 19-11 15,6 7-4-15,19 0-6 16,15-3-2-16,33-10-3 15,15-7 1-15,33-11 12 16,18-9-4-16,21-15 342 16,14 2-260-16</inkml:trace>
  <inkml:trace contextRef="#ctx0" brushRef="#br0" timeOffset="102657.502">7167 2272 818 0,'-14'-25'383'0,"3"16"-148"0,-1 3-51 15,3 16-85-15,8 16-34 16,6 23-57-16,0 12-6 15,4 27 7-15,-3 11 0 16,5 31-1-16,7 12 1 16,4 11 0-16,0 7 1 15,0-25 4-15,2-13 2 16,-5-31 7-16,-2-21 24 16,-12-26 22-16,-3-14-184 15,3-23 104-15</inkml:trace>
  <inkml:trace contextRef="#ctx0" brushRef="#br0" timeOffset="103427.204">7071 2141 904 0,'-18'-8'406'0,"6"3"-238"16,12 5-50-16,7 2-21 15,10 2-53-15,11 3-14 16,15 2 28-16,9 3 6 16,23 2-7-16,10-1-3 15,21-2-7-15,12 0 0 16,27 0-7-16,7-2-7 16,19 1-14-16,15 2-4 0,-2-4-4 15,-7-1 0-15,-8-3 2 16,-30-6 1-16,-33-2 2 15,-18 1 0-15,-50-2 3 16,-7-1 7-16,-28-1-2 16,-5-1 2-16,-10 1-7 15,-5 4-9-15,3 3-6 16,0 3-5-16,5 8-1 16,3 0-3-16,2 9 1 15,7 6 0-15,-1 12-1 16,11 12 1-16,0 12 1 15,6 9 1-15,12 18 2 16,-4 11 0-16,9 12-1 16,-2 1 1-16,5-9 1 15,1-5 1-15,-2-17 3 16,-2-5 2-16,-15-14-3 16,-8-10-18-16,-16-14-13 15,-10-5-16-15,-18-6 4 0,-7-1 18 16,-8-3 11-16,-7-1 13 15,-5-1-4-15,0-4 0 16,-12-3 0-16,-5-3 0 16,-24-9 5-16,-17 0-2 15,-23-8 5-15,-18-5 21 16,-5-9 58-16,-4-5 20 16,-5-5 3-16,16-2-20 0,31-2-53 15,17 6-20-15,49 5 37 16,22 9 291-16,43 10-249 15</inkml:trace>
  <inkml:trace contextRef="#ctx0" brushRef="#br0" timeOffset="104377.73">9399 2979 1016 0,'-84'-20'404'0,"89"19"-281"15,6-3-9-15,17 6-32 16,10 5-23-16,14 5 2 15,12 1 10-15,22-1 31 16,29 2 7-16,34-5-15 16,21-1-14-16,34-7-34 15,-3-3-12-15,1-2 42 16,-17-1 181-16,-36 3-176 16</inkml:trace>
  <inkml:trace contextRef="#ctx0" brushRef="#br0" timeOffset="131038.127">3035 6564 292 0,'-31'0'232'15,"4"0"21"-15,6-2-20 16,2-1-8-16,12-2-37 15,3 2-22-15,8 1-50 16,12-2-21-16,19 3-19 16,13-2-11-16,36 1-10 0,14-4-2 15,33-3-13-15,19-1-6 16,6-6-13-16,12 2-5 16,-11 0-4-16,-12 3 23 15,-29 2-62-15,-15-1-18 16,-33 7 30-16</inkml:trace>
  <inkml:trace contextRef="#ctx0" brushRef="#br0" timeOffset="131438.753">3659 6601 957 0,'-2'-16'419'0,"0"10"-198"16,3 2-20-16,2 3-56 0,-3 1-24 15,0 0-62-15,2 3-15 16,5 25-17-16,19 63-9 16,-39-9-7-16,-4 10-1 15,-12 17 0-15,4 10 1 16,4-7 3-16,10-6 9 15,7-25-49-15,13-17-19 16,12-23 25-16</inkml:trace>
  <inkml:trace contextRef="#ctx0" brushRef="#br0" timeOffset="131659.463">3918 7048 1021 0,'-11'-3'416'0,"15"7"-243"15,5 6-69-15,3 13-28 16,1 7-20-16,-1 11-29 16,2 6-6-16,4 2 20 15,1-5-28-15,7-6 347 16,-2-12-260-16</inkml:trace>
  <inkml:trace contextRef="#ctx0" brushRef="#br0" timeOffset="131841.101">3830 6772 1100 0,'-14'-64'386'15,"28"36"-341"-15,6 19 1 16,17 17-9-16,8 10-9 15,1 17-14-15,2 5 11 16,-14 11-65-16,-1 2-81 0,-10-2-206 16,-4 1 189-16</inkml:trace>
  <inkml:trace contextRef="#ctx0" brushRef="#br0" timeOffset="132474.319">4143 7014 427 0,'9'66'352'16,"-21"-72"21"-16,3 1-153 15,3-2-70-15,6 7-93 16,4 7-13-16,4 12-9 15,4 10-6-15,0 11-2 16,-1 3-8-16,2-2-5 16,0-5-2-16,4-16 21 31,3-5 17-15,-7-15 39-16,-4-6 17 0,3-17-12 0,-3-6-14 0,3-12-38 15,5-7-17-15,-6-2-9 16,2-2-3-16,6 5-6 15,3 11-7-15,-2 18-16 16,2 16-6-16,-10 27-2 0,-10 6 3 16,-4 21 13-16,-4 4 4 15,-6 4 4-15,4-2 0 16,8-16 1-16,3-8-1 16,15-23 4-16,4-9 4 15,6-15-9-15,0-15-10 16,4-12-12-16,-3-6-5 15,-1-4-5-15,-2 5 7 16,-4 16 0-16,-1 9-8 0,-11 21 1 16,-4 11 6-16,-9 19 16 15,-9 6 12-15,4 11 16 16,-1-2-3-16,10-9-4 16,13-5 1-16,14-16 3 15,4-7 4-15,19-18 4 16,4-10 1-16,8-14-4 15,1-7-5-15,-7-6-15 16,-2 0-9-16,-24-4-4 16,-9 2 2-16,-30 7 6 15,-15 5 12-15,-20 25 13 16,-7 15 3-16,-9 31 12 16,3 14-3-16,12 17-7 15,11 4-2-15,33-6-10 16,15-3-1-16,33-21-2 15,14-14 1-15,20-11 9 16,4-9-5-16,-11-9-7 0</inkml:trace>
  <inkml:trace contextRef="#ctx0" brushRef="#br0" timeOffset="132776.141">5207 7009 639 0,'12'17'278'0,"2"23"-150"16,-3 8 31-16,-4 6-18 16,-2 1-16-16,-1-1-30 15,4-6-30-15,-4-16-47 16,-1-5 26-16,-7-18 78 16,-3-7 26-16,-5-3 34 15,2-11-28-15,-1-12-77 16,-2-9-23-16,5-21-17 15,3-9-7-15,13-16-16 16,7-7-7-16,22 7-15 16,12 6-8-16,9 31-6 15,14 17-8-15,-2 34-5 16,-8 19 3-16,-6 15 93 16,-16 6-51-16</inkml:trace>
  <inkml:trace contextRef="#ctx0" brushRef="#br0" timeOffset="134252.179">2528 5846 623 0,'-25'-8'313'15,"6"0"1"-15,6-2-309 0,3 1-5 16,2-7 19-16,5 0 20 16,5 2 23-16,-1 4 16 15,1 4-21-15,-5 6-24 16,1 10-29-16,-1 7-11 16,4 9-5-16,11 1-1 15,15 1 9-15,16 1 8 16,44-6 14-16,18-3 9 0,61-8-2 15,30-9-6 1,59-5-9-16,31-2-2 16,39-2-4-16,10 2 1 0,-1 0-1 15,-4 3 0-15,-43-1 2 16,-24-3 3-16,-48 1 20 16,-29-7 6-16,-54-6 31 15,-25-2 21-15,-46-9 29 16,-18 2 15-16,-20-4-2 15,-10-1-22-15,-7 8-48 16,-6 1-22-16,-1 13-32 16,2 3-7-16,0 9-5 15,0 6 0-15,6 5 1 16,-1 3 2-16,4 4 3 16,4-4 0-16,-3 4 1 15,0-1 0-15,-3-3 1 16,-3 3-1-16,-1 4 0 15,-1 1-1-15,0 16-2 0,-3 6-2 16,-4 29-2-16,-4 25 2 16,-4 40 2-16,2 27 2 15,8 26 2-15,13 3 0 16,21 1-1-16,14-12-2 16,15-15 0-16,0-3 0 15,-8-19 2-15,-8-8 0 16,-20-14 1-16,-4-14 2 15,-10-15 5-15,-11-8 0 16,-5-25 3-16,-7-8-1 0,-6-12-1 16,-3-7 2-16,-1-13 0 15,-5-11 1-15,-4-14 0 16,2-7 1-16,-5-6-1 16,3-2-2-16,-2 1-4 15,-1 1-4-15,-13 1-5 16,-8 3-1-16,-9 1-1 15,-11 0 0-15,-20 4-1 16,-18 2-1-16,-29 0-2 16,-18 4 0-16,-21 0 1 15,-5 3 2-15,-21 4 5 16,-3 0 1-16,-7 5 5 16,4-2 2-16,5-1 4 15,16 0 2-15,28-8-3 16,13 2-1-16,26-5-4 15,12-2-1-15,25-4 0 0,14 1-1 16,26-5 1-16,8-1-1 16,13-1 0-16,3 1-1 15,12 1-1-15,1 1 1 16,8 2 0-16,2-3 1 16,3-2-1-16,5 1-1 15,2-4 2-15,4 1-1 16,-4-3 4-16,1-11 1 15,-5-12 5-15,-5-13 3 0,-9-27 5 16,-14-11-1-16,-8-32-3 16,-4-22-8-16,-8-22-9 15,0-17-2-15,-8-26-4 16,6-9 7-16,7-22-1 16,4-8 0-16,8 6-5 15,-11 8-3-15,-3 28-2 16,-1 30 1-16,4 55-4 15,8 31-2-15,12 57-9 16,2 20-6-16,7 36 31 16,1 19 31-16,-2 30-125 15,4 19 89-15</inkml:trace>
  <inkml:trace contextRef="#ctx0" brushRef="#br0" timeOffset="135391.678">6629 7233 811 0,'-45'-9'329'0,"18"5"-167"16,10-1-10-16,4 1 7 15,1-2 1-15,7 4-29 16,4 2-26-16,5-1-42 16,-4 1-9-16,0 0-17 15,14 1 1-15,11 1 5 16,37 7-2-16,-16-9-3 0,16 1 1 15,30 3-4 1,14-4-4-16,36 4-9 0,8-3-6 16,22 3-7-16,13 1-1 15,7 1-3-15,4-1 0 16,2-1 2-16,-15-7 0 16,-9-3 2-16,-15-3 0 15,-32-2 2-15,-16 2 1 16,-43-2 0-16,-16 2 0 0,-34 0 1 15,-7 5 3-15,-11 2 0 16,-3 1-3-16,-8 1-3 16,3 0-7-16,-4 1-1 15,-2 0 2-15,7 3-10 16,-6 0 0-16,5-4 367 16,0 2-277-16</inkml:trace>
  <inkml:trace contextRef="#ctx0" brushRef="#br0" timeOffset="135792.368">8580 6709 980 0,'1'-10'378'16,"20"5"-261"-16,3 5-24 16,30 9-26-16,11 4-6 15,24 11-21-15,9 2-14 16,12 8-16-16,0 8-4 15,-7 0 2-15,-7 0 0 0,-41 3-3 16,-21-1-5-16,-60 12-15 16,-32 8 0-16,-49 10 46 15,-24 7 24-15,-27 4 40 16,0-6 7-16,18 0-39 16,17-4 48-16,49-5-85 15</inkml:trace>
  <inkml:trace contextRef="#ctx0" brushRef="#br0" timeOffset="137238.779">6878 6702 369 0,'1'0'217'0,"3"-1"-17"16,0-4 8-16,7-17 0 15,8-29-25-15,-19 28-35 16,0 0-11-16,2-3-20 16,-7 1-11-16,-8 2-16 15,-3 6-9-15,-17 13-38 16,-5 7-17-16,-5 21-22 15,-6 8-9-15,13 25-2 16,4 6 3-16,18 8 4 16,15 2 0-16,19-20 1 15,21-11 1-15,29-27 1 16,11-12 0-16,13-19 1 16,-9-4 3-16,-23-12 2 15,-19-7 5-15,-29-4 7 16,-12-7 0-16,-23 9-6 0,-8 1-6 15,-19 11-9-15,-3 3-1 16,5 14-6-16,12 8-6 16,21 15-16-16,11 9-21 15,27 14-498-15,12 5 399 16</inkml:trace>
  <inkml:trace contextRef="#ctx0" brushRef="#br0" timeOffset="137727.477">7163 6671 572 0,'-7'-27'342'16,"10"-2"-13"-16,3 1-144 0,8 3-6 16,3 7-51-16,0 5-35 15,4 9-57-15,-1 7-24 16,-4 16-18-16,-5 6-2 15,-4 19 4-15,-3 6 4 16,-3 10 1-16,2-2 3 16,5-10 0-16,2-7 0 15,2-18-1-15,1-7-18 16,0-12 90-16,0-7 20 16,-2-16 29-16,-3-8 29 0,-4-16-70 15,-2-7-14-15,2-12-24 16,0-5-10-16,2 0-18 15,4 4-8-15,1 26-26 16,5 11-18-16,6 38-49 16,4 22-39-16,-1 20 78 15</inkml:trace>
  <inkml:trace contextRef="#ctx0" brushRef="#br0" timeOffset="138077.31">7549 6783 276 0,'-1'-1'171'0,"0"0"-3"15,0 0-30-15,1-1-46 16,0 1-28-16,0 0-40 15,3-1-8-15,6 0-35 16,-9 1-110-16,6 0 91 16</inkml:trace>
  <inkml:trace contextRef="#ctx0" brushRef="#br0" timeOffset="139197.755">7602 6719 770 0,'-1'-5'331'0,"0"3"-159"0,0 1-25 16,0-1-45-16,-1 1-30 15,1 0-34-15,1 1 21 16,15 0 25-16,13-2 5 16,53-13-20-16,-33-4-20 15,-6-8-22-15,-9-1 0 16,-17-1 2-16,-11-2 0 0,-23 5-9 16,-10-1-8-16,-17 9 11 15,-4 5 4-15,2 15 8 16,7 10 2-16,5 20-22 15,10 12-6-15,17 16-9 16,10 7-1-16,30-5 3 16,12-8 2-16,24-20 11 15,4-9-22-15,3-10-60 16,-2-6-45-16,-24-10-142 16,-8-6-54-16,-21-6 21 15,-14-5 43-15,-8 1 164 16,-7-4 97-16,-10-6 116 15,5-2 25-15,-2 0 3 16,6 5-19-16,10 12-88 16,1 13-27-16,5 20-31 15,2 8-5-15,1 11 15 16,2 1 2-16,-5-7 8 0,0-6 25 16,-2-12 50-1,-4-6 57-15,-3-12 40 0,-1-8-18 16,-9-12-42-16,-1-10-53 15,4-11-32-15,1-5-2 16,4-8 0-16,7-8-4 16,13-8-16-16,4-9-8 15,13-5-14-15,-1 10-13 16,9 14-7-16,5 23-4 16,4 31-13-16,1 11-4 0,-12 24 0 15,-10 6-5-15,-18 5 234 16,-10 10-143-16</inkml:trace>
  <inkml:trace contextRef="#ctx0" brushRef="#br0" timeOffset="139323.378">7878 6485 1073 0,'-27'-7'514'16,"9"7"-260"-16,20 13-62 15,11-3-36-15,27 7-62 16,12-1 1-16,16-4-41 15,12-1-16-15,10-6-1 16,2-5-33-16,1-1 4 16</inkml:trace>
  <inkml:trace contextRef="#ctx0" brushRef="#br0" timeOffset="139547.618">8406 6039 1084 0,'-4'-27'464'16,"0"22"-216"-16,3 9-185 16,3 17 8-16,4 12-21 15,-8 38-2-15,-4 14-8 16,-14 29-18-16,-6 8-2 0,0-1 3 16,2 1 3-1,14-22 20-15,10-15 44 0,14-33-27 16,7-18 328-16,5-19-281 15</inkml:trace>
  <inkml:trace contextRef="#ctx0" brushRef="#br0" timeOffset="139848.113">8628 6566 1126 0,'-25'21'452'0,"2"14"-285"16,-4 3-3-16,4 9-14 15,0-3-39-15,9-3-57 16,9-3-22-16,10-11-18 16,13-5 1-16,6-10 7 15,3-12 0-15,5-9 2 16,-4-6-3-16,-2-10-11 0,-12-2-3 16,-22-8-3-16,-13-3 0 15,-20-4 2 1,-9-1 14-16,-3 13 12 0,1 7 4 15,7 22-11-15,12 14-18 16,19 24-16-16,6 4 17 16,33 14 22-16,19-8 370 15,26-10-287-15</inkml:trace>
  <inkml:trace contextRef="#ctx0" brushRef="#br0" timeOffset="140282.769">8726 6668 1198 0,'-30'-26'477'0,"16"10"-329"15,6 13-12-15,7 21-31 16,6 6-49-16,5 18-48 16,1 3-1-16,0-2-4 15,3 2 3-15,5-12 5 16,5-9 3-16,2-12 4 15,-1-10 4-15,-4-6 7 16,-2-3 0-16,-8-7-4 16,-1-3-4-16,-7-2-8 15,-1-7-3-15,-2-1-3 16,-2 1-1-16,2 7-21 0,-3 10-12 16,0 32-5-16,0 9-2 15,0 9 18-15,3-4 10 16,13-15 6-16,7-5 4 15,10-17 24-15,2-6 13 16,1-13 20-16,-1-5 3 16,-16-8-8-16,7 3-4 15,-11-7-10-15,-7-3-5 16,8-2-10-16,-9-4-8 0,6-4-9 16,4 0-4-16,3 14 16 15,-1 9-30-15,2 33 10 16</inkml:trace>
  <inkml:trace contextRef="#ctx0" brushRef="#br0" timeOffset="141251.998">7004 7767 697 0,'-13'-8'341'0,"4"2"-98"15,4-4-13-15,6 8-83 16,10 3-21-16,12 6-33 15,9 1-15-15,20 0 13 16,15-5-5-16,24-6-26 16,15-7-13-16,12-3-8 15,2-8 9-15,-11-1-35 0,-8 0-20 16,-20-1 5-16</inkml:trace>
  <inkml:trace contextRef="#ctx0" brushRef="#br0" timeOffset="141460.415">7406 7812 926 0,'4'0'405'16,"6"-5"-238"-16,8-2 51 16,1 2 41-16,-1 5-85 15,-1 5-55-15,-8 15-81 16,-3 8-27-16,-6 17-6 15,-8 8 5-15,-5 8 14 16,-4 0-30-16,-3-1 158 16,3 3-115-16</inkml:trace>
  <inkml:trace contextRef="#ctx0" brushRef="#br0" timeOffset="141659.091">7007 8335 1168 0,'48'-8'471'0,"29"2"-319"0,16-3 31 15,14 2-49-15,-1-3-38 16,-14 1-40-16,-7 6-8 16,-14-2-269-16,-6 7 175 15</inkml:trace>
  <inkml:trace contextRef="#ctx0" brushRef="#br0" timeOffset="142153.144">7692 7831 914 0,'22'15'325'15,"2"11"-276"-15,6 25-28 16,0 13 13-16,-5 12 16 15,0 8 0-15,-9-5 3 16,-9-2-10-16,-5-21-26 16,-2-14-7-16,-3-20 94 15,2-17 25-15,-4-20 21 16,-2-9 3-16,2-26-97 16,1-9-28-16,8-18-21 15,1-13-1-15,3-12-13 16,7-7-1-16,15 7-13 15,9 13-5-15,13 29 5 16,1 22 0-16,-4 30 7 16,-3 16 4-16,-7 26 5 0,-16 8 4 15,-22 14 2-15,-15 1 2 16,-25-1-1-16,-1-5-2 16,-7-10 2-16,4-7 1 15,9-14 6-15,8-7 8 16,25-11-2-16,11-3-4 15,27 0-11-15,9 3-10 16,3 11-3-16,12 12 1 16,-6 19 1-16,-1 6 5 0,-10 8 7 15,-14-1 7-15,-10-13 27 16,-4-10-17-16,0-14 273 16,0-11-211-16</inkml:trace>
  <inkml:trace contextRef="#ctx0" brushRef="#br0" timeOffset="142486.022">8678 7622 1073 0,'-23'18'413'0,"-5"28"-285"15,-3 10 8-15,3 18 11 16,1 3-21-16,1 15-44 15,3 7-24-15,15-7-35 16,8-7-7-16,27-29-7 16,6-22 1-16,28-26 0 0,9-10 4 15,4-22 9-15,9-8 0 16,-25-18-1-16,-8-10 2 16,-22-10-11-16,-13-6-7 15,-28-15-15-15,-15-5-5 16,-21-7 4-16,-6 11 21 15,1 40 15-15,0 30-8 16,10 58-12-16,13 26-16 16,19 26 1-16,11 5 44 0,26-6 402 15,9-8-315-15</inkml:trace>
  <inkml:trace contextRef="#ctx0" brushRef="#br0" timeOffset="142680.794">8751 8059 1298 0,'-89'-7'509'16,"96"41"-358"-16,15 19-25 16,11 7 40-16,17-2-42 15,4-1-29-15,8-8-37 16,-1-5-7-16,-10-6 37 15,-2-4 298-15,3-8-271 16</inkml:trace>
  <inkml:trace contextRef="#ctx0" brushRef="#br0" timeOffset="143718.778">9981 6726 928 0,'-1'0'337'15,"0"0"-220"-15,1 0 7 16,13 4 37-16,17-2 16 16,96-7-34-16,-37-13-13 15,32-10-34-15,16-3-21 16,21-1-33-16,-4 0-9 15,-3 7-3-15,-20 0 4 16,-39 11 162-16,-23 4-139 0</inkml:trace>
  <inkml:trace contextRef="#ctx0" brushRef="#br0" timeOffset="143950.822">10549 6691 869 0,'-2'-19'474'15,"25"-51"-94"-15,4 42-147 16,-7 9-24-16,-9 19-105 16,-5 17-54-16,-11 43-46 15,-6 23 0-15,-5 33 7 16,-6 10 2-16,-1 3 6 15,8-2 6-15,2-9 32 16,6-6-207-16,9-22 121 0</inkml:trace>
  <inkml:trace contextRef="#ctx0" brushRef="#br0" timeOffset="144185.515">9960 7556 1302 0,'-1'5'502'0,"26"1"-332"16,20-4 11-16,40-4 25 16,24-5-50-16,29-8-84 15,9-3-22-15,4-2-11 16,-12 1-15-16,-12 6 93 15,-12 0-699-15,-34 13 454 16</inkml:trace>
  <inkml:trace contextRef="#ctx0" brushRef="#br0" timeOffset="145202.863">11543 6725 520 0,'18'-28'273'0,"-4"0"-41"15,-5 0-6-15,-10-2 3 16,-12 4-38-16,-14 0-44 16,-3 7-24-16,-13 8-58 15,2 9-9-15,-12 18-45 16,-5 11-12-16,6 28-7 16,1 10 0-16,23 3 5 15,13 1 3-15,28-18-5 16,15-15-1-16,31-14-1 15,9-12-2-15,8-10 7 0,2-1 2 16,-9-8 1-16,-8-2 1 16,-18 5-1-16,-15 5-3 15,-30 15-7-15,-18 12 1 16,-31 20 7-16,-9 5 6 16,-3 18 12-16,-6-1 2 15,3 4-5-15,0-6-3 16,12-11 16-16,13-6 5 15,31-20-336-15,11-8 240 0</inkml:trace>
  <inkml:trace contextRef="#ctx0" brushRef="#br0" timeOffset="145703.922">11924 6680 674 0,'-18'62'217'0,"6"29"-186"16,1 12 32-16,0 16 44 15,1 5 12-15,0-8-32 16,3-6-43-16,5-36 47 16,3-19 27-16,2-32 50 15,2-14 55-15,-1-33-66 16,-2-11-31-16,2-31-53 15,2-15-43-15,-2-26-43 16,3-15-11-16,7-31-71 0,-1-6-2 16,16 14 21-16,3 15 3 15,11 61 57-15,3 25-3 16,-3 51-6-16,-4 20 2 16,-7 25 7-16,-4 11 4 15,-9 10 11-15,-7 2 4 16,-21-3 5-16,-7-3 3 15,-13-12 3-15,-2-9 2 16,8-19 5-16,6-9 5 0,17-19-4 16,12-10-3-16,15-10-17 15,9 2-9-15,10 8-10 16,1 15-5-16,1 24-2 16,-14 14 0-16,-6 32 9 15,-11 7 15-15,-13 11 25 16,3-1 12-16,-7-16-2 15,3-9-2-15,12-16 185 16,12-11-351-16,20-33 154 16</inkml:trace>
  <inkml:trace contextRef="#ctx0" brushRef="#br0" timeOffset="146556.082">12870 6510 632 0,'-5'-12'303'0,"-10"-1"-106"15,6 0 23-15,-6-1 3 16,-4-5-28-16,3-6-50 16,-2-5-19-16,-9-7-31 15,-1-10-16-15,-12-9-21 16,-8-3-10-16,-14-8-25 15,-9-3-7-15,-11-5-13 16,-13-9-3-16,-29-5-4 16,-7 10-4-16,-27-2 1 15,-14 7-1-15,6 22-5 16,-8 2-2-16,2 30-6 16,13 10 0-16,-4 24 7 15,3 11 4-15,11 17 8 16,1 9 1-16,13 15 0 0,12 7 0 15,12 21-3-15,4 7-1 16,9 26 1-16,-6 19 2 16,5 27 6-16,11 20 4 15,12 17 7-15,10 7-1 16,17 5 0-16,8-5 1 16,20-11-5-16,8-12 0 15,21-15-5-15,11-13-4 16,22-20-4-16,12-17-4 0,15-20 1 15,14-15 1 1,23-24 9-16,16-11 4 0,36-31 8 16,21-10 1-16,32-31-2 15,6-19 2-15,23-30-2 16,4-17-1-16,6-18-1 16,9-3-5-16,-8-13 4 15,-5-6 6-15,-17-15 14 16,-10-14 8-16,-30-18 2 15,-19-10-2-15,-42-25-7 16,-33-5-6-16,-53-14-9 16,-34-4-9-16,-64 6-19 15,-25 7-5-15,-55 34-3 16,-25 14-2-16,-19 46 2 16,-15 29-6-16,8 65 34 15,11 38 1-15,20 65 368 16,28 23-267-16</inkml:trace>
  <inkml:trace contextRef="#ctx0" brushRef="#br0" timeOffset="147787.183">12943 7116 864 0,'-29'-8'323'0,"24"-2"-171"16,2 3-11-16,5-1 23 15,8 2-14-15,3 6-58 16,13 3-30-16,21 4 5 16,8 0 7-16,21 2-18 15,5-4-4-15,15-2-20 16,13 0-8-16,21-3 0 15,11-4 1-15,22-2-1 16,7-1-1-16,-7 1-4 16,-8 1-4-16,-35 2 1 15,-29 2 0-15,-38-1 7 16,-23 0-1-16,-43 2-14 16,-19 3-11-16,-31 3-21 15,-8 1 11-15,7 0 4 0</inkml:trace>
  <inkml:trace contextRef="#ctx0" brushRef="#br0" timeOffset="152036.423">13865 4768 562 0,'-1'-16'266'16,"-1"9"-135"-16,-3 12-48 16,3 13-3-16,-5 15-39 15,5 13 2-15,2 14-7 16,-1 1-3-16,1 7-6 0,-3 3-4 16,3 12-2-16,0 3-1 15,1 3-4-15,-3-5 0 16,-4-15-2-16,6-2-1 15,-3-8-7-15,-1-5 11 16,0-8 27-16,-6-8 16 16,7-15 25-16,3-3-5 15,-4-16 2-15,6-2 14 0,10-14-4 16,21-10-6-16,38-8-32 16,22-6-33-16,42 4-15 15,18 9-3-15,35 14 1 16,22 10 4-16,28 13 0 15,12 5 0-15,13 10 0 16,-2-3 0-16,6 3 1 16,-10-3 1-16,-18-11 4 15,-14-3-1-15,-40-11 9 16,-17-1-5-16,-39-10-46 16,-23-2-55-16,-36-5 48 15</inkml:trace>
  <inkml:trace contextRef="#ctx0" brushRef="#br0" timeOffset="152952.387">13840 4769 526 0,'-43'1'231'0,"16"-7"-121"16,3 0-9-16,6 3 56 15,5 1-27-15,12 0-31 16,7 1-31-16,21 0-38 15,14-3-13-15,41-2 14 16,25-4 4-16,46-4 6 16,23-2-1-16,41-2-3 15,19 2-4-15,33 3-16 0,9 2-5 16,12 7-6-16,-3 1 0 16,-5 1 2-16,-8 4 0 15,-19-1 2-15,-17 1 1 16,-30 0 0-16,-18-2 0 15,-51-8 0-15,-10 1 0 16,-38-4-1-16,-16 0-3 16,-25 3-5-16,-16 0 11 15,-21 4 18-15,-8-1 1 16,-5 4 0-16,-4-1-14 0,3 2-23 16,0 0-2-16,0 0 0 15,0 0 2-15,0 0 0 16,-5 8 1-16,0 2 2 15,0 1 1-15,-5 32-2 16,19-24 0-16,5 21-3 16,4 14-1-16,-5 29-1 15,-4 15 2-15,-11 41 5 16,-4 20 7-16,2 19 6 16,6 5-2-16,22-26-4 15,6-25-5-15,-4-35-2 16,-9-24 0-16,-21-32 1 15,-15-16 1-15,-14-20 37 16,-10-8 15-16,-11-11 14 16,0-7 2-16,1-8-34 15,-4-6-14-15,-1-1-14 0,-13 2-6 16,-43 8-11-16,-11 9-13 16,-66 17-8-16,-17 6 3 15,-35 13 6-15,-10 8 15 16,34 3 143-16,25-1 366 15,111-5-341-15</inkml:trace>
  <inkml:trace contextRef="#ctx0" brushRef="#br0" timeOffset="153769.113">14811 5019 682 0,'-8'-34'252'0,"7"14"-108"16,0 5 5-16,-8 11-56 16,9 10 12-16,0 22-84 0,-2 11-34 15,2 24 11-15,2 15 2 16,-2 15 16-16,-4-4 10 16,5-9-67-16,3-11-69 15,8-25 67-15</inkml:trace>
  <inkml:trace contextRef="#ctx0" brushRef="#br0" timeOffset="154193.928">14528 4868 1041 0,'4'-6'380'16,"9"10"-293"-16,19 11-58 15,11 5 10-15,15 2 11 16,5-4-1-16,17 0-8 16,0 0-8-16,4-3-11 15,-3-2 1-15,-32-1 0 16,-10-3-4-16,-34-3-5 16,-18-2-5-16,-24-1-4 15,-12-1 3-15,-5-4-3 16,4-1 2-16,23 5-10 15,10-1-9-15,24 13-9 16,17 8-1-16,14 7 8 16,12 10 9-16,1 3 5 0,-1 2 0 15,-16-2 0-15,-14-4-1 16,-21-5-2-16,-17-2 14 16,-29-6 30-16,-14 2 9 15,13-11 6 1,24-9-10-16,0 1-1 15,-68 19-22-15,30-3-11 0</inkml:trace>
  <inkml:trace contextRef="#ctx0" brushRef="#br0" timeOffset="154560.076">15286 5212 1066 0,'-21'-5'370'0,"14"18"-312"16,-5 13-33-16,3 20-1 16,3 9 5-16,3 0-11 15,5-2 1-15,21-14 1 16,2-11 1-16,17-14 4 16,6-5 0-16,-8-15 7 15,-5-6 1-15,-10-9 3 16,-11-5 0-16,-10-5-7 15,-5-5-2-15,-6 1-5 16,-4 2-4-16,0 2 3 16,4 10-10-16,4 19-24 0,3 9-2 15,6 24-10-15,5 10 7 16,7-2 21-16,7-2 3 16,11-7 8-16,5-6 19 15,11-5 8-15,-5-4 410 16,10-4-328-16</inkml:trace>
  <inkml:trace contextRef="#ctx0" brushRef="#br0" timeOffset="154829.909">15763 5558 446 0,'-39'50'353'16,"44"-43"19"-16,0-11 13 15,7-6-47-15,-8-15-100 16,1-9-75-16,-2-12-70 16,-6-4-6-16,0-10-12 15,1-5-8-15,1-14-27 16,1-5-11-16,6-9-17 16,5-1-6-16,7 11-7 15,13 11-6-15,7 33-13 16,3 24-6-16,4 28 1 15,-5 15 24-15,1 19-21 16,-7 4-49-16,-13 9 55 16</inkml:trace>
  <inkml:trace contextRef="#ctx0" brushRef="#br0" timeOffset="154994.504">15461 5277 1292 0,'-9'-1'455'15,"24"-1"-357"-15,16 2-89 16,33 2 10-16,5-1 9 0,26 6 31 16,3-2-33-16,-7-2 225 15,6 6-175-15</inkml:trace>
  <inkml:trace contextRef="#ctx0" brushRef="#br0" timeOffset="155313.363">16083 5626 488 0,'20'3'370'0,"-12"-9"47"15,-4-7-24-15,-10-16-94 16,-7-7-62-16,-9-15-71 15,-3-5-23-15,1-7-38 16,1-8-16-16,10-10-38 0,4-5-15 16,11-11-19-1,9-2-8-15,13 11-11 0,6 9-8 16,11 31-12-16,3 18-6 16,5 39-1-16,2 16 8 15,4 30 21-15,0 11-12 16,-12 6-50-16,-4 4-6 15,-15-5 25-15</inkml:trace>
  <inkml:trace contextRef="#ctx0" brushRef="#br0" timeOffset="155496.987">15827 5252 1144 0,'-23'17'374'0,"28"-4"-370"15,12 6-28-15,17 6 62 16,11-7 46-16,20-1 34 16,5-6 3-16,1-4-40 15,-8-1-17-15,-12-3-21 16,-10 0 83-16,-5-5-86 16</inkml:trace>
  <inkml:trace contextRef="#ctx0" brushRef="#br0" timeOffset="155814.187">16322 5401 574 0,'12'75'269'16,"20"-73"-64"-16,4-2 15 16,9-8 14-16,2-3-49 15,-2-7-98-15,-3-8-27 16,-15-1-24-16,-11-8-5 15,-17 2-8-15,-10 1-11 16,-23 1-9-16,-8 8 0 0,2 28 14 31,19-2 6-31,1 1-1 0,-58 27-5 16,18 26-14-16,6 16-2 0,56-11 2 16,9-3 3-16,19-7 3 15,23-3-6-15,4-13-78 16,8-5-27-16,5-14 54 15</inkml:trace>
  <inkml:trace contextRef="#ctx0" brushRef="#br0" timeOffset="156048.978">16671 5469 800 0,'-13'-34'286'0,"7"13"-204"15,6 16-18-15,-6 15 5 16,4 14-6-16,-5 12-42 15,-3 4 16-15,3 2 0 16,-2-4-1-16,-1-7-9 0,5-8 5 16,5-13 67-16,5-6 40 15,7-14 30-15,0-6-7 16,10-10-73-16,3-6-43 16,9-9-28-16,10 1-4 15,12 3 4-15,0 2-9 16,1 28-9-16,-7 11-370 15,-23 37 270-15</inkml:trace>
  <inkml:trace contextRef="#ctx0" brushRef="#br0" timeOffset="158817.131">13850 5800 453 0,'-2'-11'247'0,"0"4"-43"16,4 1 2-16,-3 2-41 16,-2 2-42-16,2 2-61 15,-1 0-21-15,-17 3-14 16,-26 50 1-16,20-24-3 15,-4 3 0-15,-13 4 7 0,-15 5 2 16,-16 9 0-16,-14 12 0 16,-16 15-8-16,-1 6-1 15,-4 4 17-15,6-6 7 16,19-22 5-16,13-8-2 16,30-21-18-16,15-7-10 15,16-12-15-15,5-8-2 16,23-12 21-16,10-8-35 0,21-7-311 15,11 3 244-15</inkml:trace>
  <inkml:trace contextRef="#ctx0" brushRef="#br0" timeOffset="159251.52">13332 5997 908 0,'-1'-11'365'16,"-6"7"-229"-16,-1 3-24 16,4 9-30-16,-7 4-37 15,-10 15-43-15,-7 7-4 16,-17 10 3-16,-2 7 1 16,-5 7 0-16,-1 1-2 15,2-5 6-15,7-3 10 0,14-12 13 16,16-2 4-16,28-7-6 15,15-4-8 1,39-3-7-16,13-2 0 0,23-6 7 16,11 0 3-16,5-5 88 15,-7-3-73-15,-15-1-3 16</inkml:trace>
  <inkml:trace contextRef="#ctx0" brushRef="#br0" timeOffset="160566.903">15166 6696 837 0,'-7'-14'396'0,"-1"3"-193"15,3 7-55-15,-1 3-25 16,-1 2-74-16,7 9-25 16,1 17-30-16,2 10-8 15,6 20 5-15,1 12 4 16,0 9 5-16,-2 3 3 16,-2 8 4-16,-4-9 4 0,-1-10 1 15,3-7 13-15,-4-23-5 16,0-7-13-16,-9-7 0 15</inkml:trace>
  <inkml:trace contextRef="#ctx0" brushRef="#br0" timeOffset="160833.85">14803 6526 1109 0,'26'-8'378'0,"31"20"-336"16,19 10-22-16,24 25 36 16,-2 11-4-16,2 16-17 15,0 13-1-15,-21 4-11 16,-3 0-4-16,-32 0 4 16,-19-13-2-16,-32-4-7 0,-14-10-5 15,-37-19 42-15,-17-4 13 16,-2-18 13-16,-6-10 11 15,18-15-24-15,13-8-10 16,10-22-63-16,16-13 398 16,30-26-309-16</inkml:trace>
  <inkml:trace contextRef="#ctx0" brushRef="#br0" timeOffset="161202.362">15793 6855 1057 0,'-15'-9'386'0,"-1"18"-297"16,8 12-23-16,2 21-5 16,-10 6 5-16,8 17-10 15,-6 5-8-15,5 10-20 16,6-3-7-16,4-16-7 16,6-8 0-16,-5-30-2 15,2-6-12-15,-4-19 109 16,-1-10 8-16,-1-12 2 15,2-12 12-15,-1-20-111 16,6-10-8-16,10-18-6 16,-4-11-2-16,19-6-3 15,1 4-1-15,6 21-11 16,8 21-11-16,-7 49-20 16,0 22-4-16,-5 39 5 0,-4 13 8 15,-5 16 24-15,-7 6 5 16,-7 4 6-16,0 1 10 15,4-18 20-15,-2-11 67 16,5-26 22-16,-7-13-66 16</inkml:trace>
  <inkml:trace contextRef="#ctx0" brushRef="#br0" timeOffset="161374.202">15705 7034 1171 0,'-17'12'393'0,"12"12"-352"16,13 5-41-16,20 1 52 16,20 0 18-16,28-9 0 15,12-3 24-15,10-9 6 16,-8-4 27-16,7-8-75 16</inkml:trace>
  <inkml:trace contextRef="#ctx0" brushRef="#br0" timeOffset="161599.952">16658 6865 1136 0,'-4'-15'441'0,"-15"9"-298"16,-2 8-22-16,-7 19-15 16,-16-2-2-16,-5 13-22 0,0 5-12 15,8 8-33-15,9 4-11 16,23 5-14-16,15-2-4 15,28-4-1-15,18-3 2 16,26-17 24-16,3-11 8 16,27-13 406-16,1-8-321 15</inkml:trace>
  <inkml:trace contextRef="#ctx0" brushRef="#br0" timeOffset="162239.245">14716 6452 372 0,'-32'-5'219'15,"2"0"-53"-15,9 2 16 16,4-1 7-16,8 1-33 16,7 1-21-16,7 0-50 15,6 0-21-15,15 0-24 16,6 0-1-16,14 2 12 16,20 1 17-16,28 3 25 15,22 0 4-15,45 1-12 16,17-3-15-16,31-1-30 15,11 1-12-15,14-4-11 16,-1 0-3-16,-18 1 0 16,-15 0 8-16,-52 7 42 15,-33 0-24-15,-64 5-16 16</inkml:trace>
  <inkml:trace contextRef="#ctx0" brushRef="#br0" timeOffset="163086.131">14648 6631 660 0,'-11'-22'348'16,"3"2"-125"-16,7 5-35 15,1 2-19-15,4 3-71 16,2 6-41-16,2 9-55 16,1 7-13-16,-2 24-12 15,-5 12 7-15,-4 29 16 16,-7 10 3-16,-1 17 3 0,-2 10 2 16,5 10-2-1,2 2 0-15,9-10 1 0,4-7-1 16,8-13 2-16,2-6-1 15,2-14 1-15,0-11 0 16,-5-20 0-16,-6-13 2 16,-6-14-1-16,-3-7 14 15,3-15 17-15,5-5 1 16,9-14-3-16,11-5-15 16,24-3-24-16,17-1-5 0,31 0-5 15,17 9 0-15,30 10 0 16,22 3 0-16,21 12 2 15,24 3 3-15,10 5 3 16,-4 4 2-16,-2 1 2 16,-25 3-1-16,-31-1 4 15,-23 0-4-15,-45-1-4 16,-22-1 0-16,-42-7-6 16,-9-1 8-16,-21-7 44 15,-4-6 11-15,-1-1 23 16,-8-3 15-16,6 2-23 15,1-2-8-15,-4-7-15 16,9 0-16-16,-1-12-15 16,-1-9 1-16,5-15-1 31,-5-11 1-31,-7-24-5 0,-1-12-9 16,-3-26-16-16,-6-20-4 0,-2-24 0 0,1-7 3 15,-5 24 13-15,-2 23 3 16,-1 68-38-16,0 38-13 15,2 70 148-15,8 36 340 16,23 55-286-16</inkml:trace>
  <inkml:trace contextRef="#ctx1" brushRef="#br0">19605 17588 0,'0'0'0</inkml:trace>
  <inkml:trace contextRef="#ctx0" brushRef="#br0" timeOffset="164287.055">14173 5933 115 0,'14'-16'128'16,"-2"3"77"-16,-3 1 30 16,-2 6-18-16,-6-4-21 15,-2 8-46-15,-1 2-28 0,-12-2-42 16,-4 10-15-16,-12 1-30 16,-7 6-5-16,-11 7 3 15,-8-1 2-15,-6 10 3 16,-4-1 4-16,-5 5-1 15,-4 6 0-15,-11 14-3 16,-6 12-5-16,4 9-6 16,10 4-3-16,11-6-7 15,7-6-1-15,18-6-4 16,6-4-4-16,24-5-7 16,15-5-1-16,26-11 3 15,14-3 2-15,18-18 9 16,18-6 2-16,17-8 1 15,10-3-6-15,9-1 2 16,1 2 0-16,-6 0-2 16,-4-1 5-16,-14 8-3 15,-11-1 0-15,-31 3 8 0,-16 0-5 16,-16-4-31-16,-14-3-4 16,-8-2-26-16,-8-1-5 15,-16-4 555-15,-5 2-389 16</inkml:trace>
  <inkml:trace contextRef="#ctx0" brushRef="#br0" timeOffset="164850.987">14082 6657 615 0,'-23'-9'299'0,"7"-6"-72"0,5 0-38 16,7 2-12-16,4 3-36 16,4 4-60-16,4 4-19 15,1 2-20-15,2 2-9 16,3 6-15-16,7 3-3 15,8 3-3-15,11 6-1 16,7 0 0-16,1 2 2 16,6-4-2-16,0-3 0 0,-2-1 2 15,-6 0-1 1,-20 0-1-16,-12 2 2 0,-28 1 2 16,-17 1 1-16,-24 3 8 15,-13 2 9-15,-12 1 9 16,1-1 5-16,1 4-5 15,2-2-10-15,22 0 94 16,13-2 332-16,51-5-316 16</inkml:trace>
  <inkml:trace contextRef="#ctx0" brushRef="#br0" timeOffset="165639.248">14318 7019 893 0,'-6'-8'376'15,"4"0"-210"-15,0 0 2 16,2 2-15-16,6 2-32 16,4 3-53-16,3 6-21 0,2 5-31 15,-3 0-6-15,7 5-3 16,4-2-1-16,7 1 0 16,5-1-1-16,-1 0 1 15,1 2-1-15,-2-2 3 16,-4-1 0-16,-12-3 2 15,-6-1 3-15,-23 1 17 16,-13 3 6-16,-24 12 8 16,-18 4 1-16,-4 11-10 15,-3 3-5-15,12-2-8 16,14 3 36-16,23-7 59 16,22 0-544-16,61-9 358 15</inkml:trace>
  <inkml:trace contextRef="#ctx0" brushRef="#br0" timeOffset="-193087.226">3569 12511 521 0,'-17'3'297'16,"0"-2"-51"-16,9 1-60 15,0 1 15-15,6-5-32 16,3-1-8-16,4-5-16 16,4-3-17-16,3 1-6 15,0-1-14-15,3 5-38 16,3-2-17-16,9-1-16 15,12-1-3-15,17-2 3 16,9-3 0-16,27-4-4 16,19-1-5-16,14-6-12 0,8 4-6 15,-2 2 10 1,-14 1 5-16,-20 7-13 0,-16 5 350 16,-41 11-275-16</inkml:trace>
  <inkml:trace contextRef="#ctx0" brushRef="#br0" timeOffset="-192687.068">4098 12588 871 0,'-13'-26'453'0,"9"27"-84"16,5-3-226-16,2-1 12 15,-3 3-35-15,0 0-9 16,0 0-57-16,6 29-28 16,-11 83-21-16,-11-22-1 15,-10 29 10-15,4-1 10 16,11-14-61-16,7-14 480 15,25-36-345-15</inkml:trace>
  <inkml:trace contextRef="#ctx0" brushRef="#br0" timeOffset="-192070.634">4531 12948 1089 0,'-8'-97'481'15,"7"91"-230"-15,5 16-161 16,5 12-12-16,-1 17-27 16,2 14-2-16,-4 6-10 15,0-1 21-15,1-4-32 16,1-12-132-16,1-24 87 15</inkml:trace>
  <inkml:trace contextRef="#ctx0" brushRef="#br0" timeOffset="-191885.513">4437 12472 1249 0,'13'10'458'0,"5"5"-373"0,8 8-1 16,-5-1 14-16,1 1-28 16,2-2-16-16,-2-2-10 15,-1 2-22-15,-2-6-9 16</inkml:trace>
  <inkml:trace contextRef="#ctx0" brushRef="#br0" timeOffset="-191133.739">4834 12828 648 0,'13'21'329'0,"-6"-9"-104"15,-1-1-15-15,1 1-44 16,-7-1-16-16,-2 7-37 15,-5 7-22-15,-6 15-42 16,1 8-14-16,3 2-10 0,4-3-2 16,7-11-9-16,4-15-2 15,8-14 5-15,3-8 12 16,5-26 13-16,1-3 4 16,-2-19-6-16,-6-5-10 15,-3-2-12-15,-3-5-2 16,-6-5-4-16,1 10-4 15,-1 15-11-15,2 17-10 16,3 30-12-16,3 11 4 16,-3 25 8-16,-3 10 9 0,3 8 9 15,-4 0-1-15,7-8-1 16,1-13 1-16,2-16 4 16,3-10 4-16,2-16 8 15,0-8 3-15,1-19-2 16,-5-7-1-16,-2-13-7 15,-1-3-3-15,0 7-7 16,0 4-4-16,-2 21-14 16,-2 12-6-16,-5 22-1 15,3 11 3-15,-4 12 7 16,-1 3 6-16,5 0 6 16,2-1 0-16,9-7 2 15,6-7 1-15,1-15 1 16,10-8 0-16,6-10 0 15,0-5-3-15,2-4-14 16,-3-3-12-16,-7-2-13 0,-1-2 3 16,-8-4 12-16,-5 2 13 15,-17-7 16-15,-6 3 6 16,-13 4 0-16,-8 6 12 16,0 17-1-16,0 9 2 15,3 26 2-15,2 10-11 16,11 16-3-16,5 4-3 15,15-3-4-15,12-6-2 16,14-17-1-16,6-8 3 0,11-17-14 16,-5-9-26-16,-3-7-97 15,-8-11-84-15,-10-2 127 16</inkml:trace>
  <inkml:trace contextRef="#ctx0" brushRef="#br0" timeOffset="-190898.1">5754 12827 611 0,'4'-4'297'0,"4"32"-91"16,2 10-49-16,1 19-14 16,-2 6-17-16,-1 4-31 15,-1-4-4-15,3-18-14 16,0-14-19-16,5-21 65 16,-1-10 27-16,-5-20 1 15,-1-10 5-15,0-22-82 16,2-7-33-16,4-14-26 15,3-7-9-15,1-8-6 0,2-5 0 16,11 13-12 0,6 16-11-16,12 41-23 0,3 28 11 15,-4 46 16-15</inkml:trace>
  <inkml:trace contextRef="#ctx0" brushRef="#br0" timeOffset="-189388.241">6400 11540 780 0,'-45'36'394'0,"7"-31"-83"0,-13-3-195 16,-5 0-6-16,-9-4-32 15,-9-6-17-15,-21-3-27 16,-8-2-8-16,-14-1-15 16,-12 4-11-16,-17 2 44 15,-8 6-2-15,-29 7 11 16,-5 0 13-16,-11 8-48 15,-2-2 0-15,13-5-9 16,-1-1-3-16,22-8 0 16,9-1-2-16,12 2-1 15,5-2-1-15,17 4 0 16,7 0 0-16,12 0-1 16,11 3-7-16,3 4 25 15,9-4 10-15,16 1 7 16,13 1 8-16,11-1-26 0,5 3-9 15,7-1-6-15,1 2-2 16,7 1-4-16,4 2-6 16,8 4-6-16,3 6-3 15,7 4 0-15,4 1 2 16,6 4 3-16,5 3 3 16,8 6 0-16,1 8 3 15,9 16 1-15,0 11 1 16,3 28 4-16,7 18 1 15,-6 31 3-15,3 10 2 0,1 17 0 16,-7 3 0-16,5-1-2 16,-3-7-2-16,1-2-1 15,-1-13 0-15,1-16 1 16,-2-1 0-16,-5-18 1 16,-7-8 0-16,-1-14 1 15,-6-11 0-15,-6-22 2 16,4-7 3-16,-7-21 0 15,7-12 1-15,6-24 3 16,8-10-2-16,21-16-8 16,6-1-5-16,22 6-10 15,5 5-3-15,20 10 2 16,16 2 3-16,28 1 4 16,22-2 3-16,30-9 5 15,23-3 0-15,29-8 2 16,8 0 0-16,12-3-2 0,-5 0 2 15,-16 6 0-15,-13 2 2 16,-36 14 0-16,-24 2-3 16,-42 5 1-16,-19 4-2 15,-40-5 2-15,-15 1 3 16,-28-5 5-16,-15 0 12 16,-11-6 25-16,-5-4 2 15,-3-2-5-15,2-9-10 16,1-5-29-16,6 1-3 15,3-18-3-15,8-1-1 0,6-12 0 16,1-13 0-16,3-12 4 16,-9-13 2-16,-3-31 5 15,-3-14 1-15,-12-36-1 16,-5-15-2-16,-12-26-2 16,-5-10-5-16,-8-13 23 15,-5-1 6-15,-7 13 5 16,1 14 6-16,-3 47-31 15,3 34-9-15,2 59 0 16,-3 30-9-16,4 37 358 16,10 18-259-16</inkml:trace>
  <inkml:trace contextRef="#ctx0" brushRef="#br0" timeOffset="-188793.867">6658 11446 1157 0,'-18'-5'455'15,"1"3"-303"-15,-2 1-33 16,-8 1-11-16,-8 1-31 0,-17 4-43 15,-12-1-6-15,-8 4 21 16,-5 2 444-16,3 9-357 16</inkml:trace>
  <inkml:trace contextRef="#ctx0" brushRef="#br0" timeOffset="-188133.343">7515 12804 606 0,'-81'8'263'15,"55"-10"-97"-15,4-3-25 16,3 3 20-16,2-6 26 15,1 0-23-15,7 4-31 16,0-4-10-16,8 6-29 16,1 1-16-16,10 6-29 15,9 5-12-15,15 6-6 16,14 0 11-16,26 0 30 16,19 3 11-16,40-5 8 15,16-3-7-15,35-6-32 16,12-2-12-16,8-4-14 15,1 1-3-15,-25 0-2 0,-17-4 0 16,-44 4 0-16,-25-3 5 16,-44 0-15-16,-30 3-24 15,-50 1 3-15,-25 4 314 16,-36 5-233-16</inkml:trace>
  <inkml:trace contextRef="#ctx0" brushRef="#br0" timeOffset="-186948.726">7822 12054 969 0,'-14'-50'409'15,"-3"1"-246"-15,-3 14-16 16,-5 10 6-16,-4 27-56 16,-5 12-29-16,0 32-44 15,0 13-9-15,7 18-2 16,6 4-2-16,13-9-5 16,10-7-1-16,19-26 1 15,11-10 2-15,17-27 4 16,6-14 2-16,7-22 5 15,-5-10 2-15,-15-12 7 16,-12-4 0-16,-24-8 0 16,-10-2-4-16,-23 5-9 15,-11 4-5-15,-6 27-13 16,-1 12-14-16,11 31-17 16,10 19 21-16,18 23-60 15,12 13-17-15,25 10 65 0</inkml:trace>
  <inkml:trace contextRef="#ctx0" brushRef="#br0" timeOffset="-186619.349">7960 11912 811 0,'0'0'334'16,"8"9"-178"-16,4 17-86 15,0 13 1-15,2 9 14 16,-2 11 0-16,-3 1 6 16,3-3 1-16,-1-6-21 15,2-12-13-15,3-7-10 16,-8-11 5-16,2-10 38 16,-7-9 21-16,3-19 15 15,1-6-7-15,-1-18-46 16,7-8-26-16,3-19-24 15,1-9-5-15,6-6-4 16,-5 4-5-16,-1 23-9 16,2 21-9-16,-6 31-16 15,0 15 15-15,0 27-17 16,-3 9-13-16,3 14 35 16</inkml:trace>
  <inkml:trace contextRef="#ctx0" brushRef="#br0" timeOffset="-186285.255">8342 12107 943 0,'0'-1'356'16,"10"1"-204"-16,7 2-32 0,42 4 49 15,-27-13 1-15,9-11-42 16,-3-4-34-16,-7-9-42 15,-7 5-11-15,-17 0-4 16,-5-1 1-16,-20 8-7 16,-7 1-7-16,-17 8-12 15,-9 7-2-15,1 12-5 16,-1 8 0-16,15 22-9 16,9 11-7-16,15 17-1 15,11 2 4-15,17-7 12 16,11-6-4-16,22-17-50 15,6-8-53-15,7-18-131 16,3-5 138-16</inkml:trace>
  <inkml:trace contextRef="#ctx0" brushRef="#br0" timeOffset="-186015.9">8709 12219 610 0,'-2'0'300'0,"-10"28"-124"16,-3 37 29-16,17-38 36 16,-2-11 22-16,-4-7 14 15,-2-9-15-15,-2-7-33 16,-3-12-62-16,-3-6-43 16,3-14-62-16,4-8-20 0,8-23-26 15,10-10-7-15,21-8-14 16,5 5-9-16,16 28-13 15,6 20-19-15,2 39-29 16,0 16 17-16,0 22 29 16</inkml:trace>
  <inkml:trace contextRef="#ctx0" brushRef="#br0" timeOffset="-185651.816">9213 12368 1270 0,'-10'-2'530'16,"-2"-9"-299"-16,-1-3-3 16,-10-15-57-16,-4-8-38 15,-3-16-73-15,-1-14-14 16,1-20-9-16,-4-15-5 0,2-23-7 16,-3-11-9-1,9-1-14-15,15 12 1 0,22 35-9 16,16 25-7-16,22 41-10 15,10 11-3-15,17 20 15 16,-2 7 23-16,5 18-48 16,-5 6-17-16,-16 11 31 15</inkml:trace>
  <inkml:trace contextRef="#ctx0" brushRef="#br0" timeOffset="-185489.337">8636 11846 1517 0,'-8'6'514'16,"31"1"-443"-16,34-2-71 15,23-5 6-15,27-9 21 16,13-4 21-16,11-2 255 16,-10-1-219-16</inkml:trace>
  <inkml:trace contextRef="#ctx0" brushRef="#br0" timeOffset="-185237.268">9234 11044 1039 0,'20'-15'436'0,"0"30"-278"16,-5 23-22-16,-6 36-44 15,-7 18-14-15,-4 36-3 16,-2 13-15-16,-5 20-4 16,1 7 3-16,4-15-61 15,5-13-25-15,8-36 13 16</inkml:trace>
  <inkml:trace contextRef="#ctx0" brushRef="#br0" timeOffset="-184934.978">9616 11835 721 0,'-30'7'400'0,"7"32"48"16,-1 9-298-16,3 18-24 0,2 4-7 16,7 2-45-16,10-9-19 15,7-17-27-15,13-11-10 16,11-20-6-16,5-11 2 15,11-17 7-15,-3-10 3 16,-7-15-2-16,-8-4 0 16,-22-11 1-16,-10-1 0 15,-22-9-1-15,-6-1 1 16,-7 11-9-16,7 11 0 0,10 28-17 16,7 22-12-16,9 30-5 15,3 16 0-15,7 15 22 16,2 1 0-16,23-4-566 15,8-6 424-15</inkml:trace>
  <inkml:trace contextRef="#ctx0" brushRef="#br0" timeOffset="-184504.479">9770 11912 584 0,'-7'-32'331'0,"7"17"-38"15,3 16-110-15,0 24 2 16,0 7-42-16,-2 17-35 16,1 1-15-16,1-2-41 15,1-2-11-15,5-10-9 16,1-11-5-16,4-9-7 0,2-9 0 16,0-11 0-16,0-3-1 15,-5-11-8-15,0-5-10 16,-8-13-28-16,-2-3-18 15,1 7-26-15,0 6-7 16,0 35 4-16,0 18 11 16,0 24 26-16,0 11 11 15,7-3 22-15,4-9 7 16,11-21 29-16,3-17 20 0,-2-18 41 16,3-12 15-16,2-13-10 15,-6-4-12-15,3-8-39 16,-5-8-14-16,-8-5-12 15,3-2-2-15,-4-6-14 16,-1-1-24-16,0 12-20 16,3 14-50-16,0 38 17 15,-1 22 410-15,-2 30-270 16</inkml:trace>
  <inkml:trace contextRef="#ctx0" brushRef="#br0" timeOffset="-183321.306">7100 12893 896 0,'-52'-38'360'0,"46"36"-222"16,6 1-67-16,8 7 3 16,-1 4-29-16,7 6-23 15,7 3-2-15,8 0 11 16,10 1 11-16,27-4 21 15,14-4 10-15,36-6-10 16,19-8-10-16,33-6-15 16,10-5-7-16,36-5 3 15,3-1 10-15,12 2 5 16,8 3-3-16,-16 5-14 16,-1 8-10-16,-22 5-9 15,-17 2-2-15,-28 1 2 16,-18 3-1-16,-34 1 0 15,-20-2 0-15,-37 0 0 16,-15-2 0-16,-28-4 16 16,-8 0 7-16,-18 1 2 15,1-1-1-15,-2 0-15 0,4-2-6 16,11-5 0-16,-1-1-7 16,10-2-29-16,-4 1 19 15,5 3-9-15</inkml:trace>
  <inkml:trace contextRef="#ctx0" brushRef="#br0" timeOffset="-182926.949">9891 12556 1115 0,'-15'-14'493'15,"4"5"-253"-15,12 7-109 16,7 4-14-16,19 11-61 15,9 6-28-15,15 8-7 16,7 1-3-16,11-1-3 16,2-1-1-16,1-4 1 15,-3 1-1-15,-21-3-1 0,-11 1-4 16,-29 4 9-16,-22 1-7 16,-43 15 42-16,-24 4 29 15,-26 15 16-15,-6 9 20 16,5-7-37-16,17 1-23 15,26-17 29-15,27-7 66 16,52-10-101-16</inkml:trace>
  <inkml:trace contextRef="#ctx0" brushRef="#br0" timeOffset="-174683.968">11106 12668 371 0,'-81'-58'241'0,"74"38"36"0,2-2-15 15,-3-3-12-15,4-1-12 16,2 5-38-16,4 6-26 15,-1 11-80-15,0 12-34 16,2 26-53-16,4 11-11 16,0 26 13-16,5 9 5 15,-3 13-4-15,-1 8 0 16,0 1-2-16,-2-8 2 16,2-14 1-16,-1-15 3 15,-3-21 7-15,2-3 17 0,-1-19-53 16,-2-6-45-16,-4-16-29 15,-5-13 27-15</inkml:trace>
  <inkml:trace contextRef="#ctx0" brushRef="#br0" timeOffset="-174418.671">10686 12561 1271 0,'-19'-50'486'15,"12"13"-377"-15,27 17-11 16,15 9-56-16,29 9 14 15,12 3 4-15,26 14-22 16,3 4-7-16,7 19-17 16,-2 4-1-16,-20 13-2 47,-9 6 1-47,-32-1-2 0,-16 7 1 0,-33 3-11 0,-16 8 25 0,-30 7 33 15,-12 0 9-15,-7-11 21 0,0-15-23 16,12-27-7-16,10-14-35 15,22-35-28-15,15-12 372 16,25-45-296-16</inkml:trace>
  <inkml:trace contextRef="#ctx0" brushRef="#br0" timeOffset="-173818.01">11679 12653 479 0,'7'-18'247'0,"0"-17"-14"16,-10 39-41-16,0 17-52 15,1 11-16-15,2 20-66 16,-2 8-1-16,4 10 5 15,1 0-5-15,6-3-18 16,2-7-9-16,1-14-9 16,2-10 1-16,-4-20 20 15,-2-6 49-15,-9-13 34 16,-6-7 4-16,-5-20-18 16,-2-9-50-16,1-21-36 15,2-15-7-15,4-9-8 0,3-7-1 16,6 0-8-16,4 15-5 15,9 25-14-15,4 24-11 16,7 46-6-16,-2 16 3 16,1 25 15-16,-3 12 12 15,-6 1 10-15,4-4 1 16,0-18-1-16,-2-17 1 16,3-29 7-16,-2-15 15 15,7-26 22-15,-1-14 2 0,6-18-2 16,-1-5-15-16,-7-11-16 15,1-3-3-15,-4 5-7 16,-1 18-9-16,-7 37-22 16,-1 30-4-16,-5 54 10 15,0 20 10-15,-6 28 20 16,1 6 3-16,-4-2 1 16,2-7 8-16,9-20 8 15,9-18-10-15,16-31 360 16,5-23-287-16</inkml:trace>
  <inkml:trace contextRef="#ctx0" brushRef="#br0" timeOffset="-173415.564">12479 12335 1753 0,'-1'20'77'15,"-6"15"-13"-15,-1 33 83 16,-11 29-65-16,0 12-15 16,-8 14-18-16,-5 4-21 15,2-18-8-15,1-10 1 16,11-28-6-16,7-21-1 16,10-27-9-16,2-17 1 0,9-27-1 15,7-15-2-15,13-37 4 16,1-17-5-16,8-36 2 15,1-18 1-15,0-22 1 16,5 1-6-16,-2 37 18 16,-5 29 2-16,-9 68-16 15,-2 34 5-15,-13 54-15 16,-4 22 2-16,-9 41 17 16,-5 2 7-16,-4-1-2 15,0-7 1-15,5-25 2 16,4-10 0-16,9-28-12 15,5-13-9-15,7-34 242 16,8-16-187-16</inkml:trace>
  <inkml:trace contextRef="#ctx0" brushRef="#br0" timeOffset="-173273.192">12406 12788 1443 0,'-29'23'542'0,"15"0"-380"15,23-1-123-15,19-5 0 16,22-15 19-16,14-5 11 16,10-14 169-16,1-4-344 15,-15 10 126-15</inkml:trace>
  <inkml:trace contextRef="#ctx0" brushRef="#br0" timeOffset="-172081.146">10318 11938 644 0,'-44'-112'305'16,"41"74"-126"-16,3 8-19 15,0 9 4-15,0 12-38 16,1 9-37-16,2 23-52 16,1 15-14-16,4 36 0 15,3 25 11-15,5 43 4 16,0 19-4-16,2 29-9 0,0 9-3 16,-5 2-2-16,-7-6-2 15,-4-19-5-15,-4-11 0 16,-8-29-14-16,-3-13 20 15,-2-27 28-15,2-14-16 16,2-20 51-16,3-11-19 16,6-22-20-16,1-10 17 15,7-20-21-15,8-5 10 16,10-13 2-16,10-1-1 0,7 4-22 16,10 0-12-16,25 9-15 15,14 4 7-15,36 3 7 16,25-2-3-16,34-7 7 15,20-7-9-15,24-7-4 16,12-2 2-16,0 0-2 16,4 1-1-16,-11 8 0 15,-14 5-3-15,-11 6 2 16,-17 5 5-16,-23 2-20 16,-21 3-7-16,-34-4-52 15,-15-1 37-15,-37 3 13 16</inkml:trace>
  <inkml:trace contextRef="#ctx0" brushRef="#br0" timeOffset="-170827.327">10410 11822 399 0,'-26'-9'237'0,"8"2"-9"16,-4-4 8-16,6 5-23 16,2 1-17-16,3 4-57 15,3 4-28-15,4 4-52 16,2 5-22-16,6 5-20 15,5 0-3-15,12 4 6 16,7-1 3-16,24-5 20 16,12-3 12-16,38-11 7 15,27-3 9-15,48-19-4 0,33-3-5 16,43-9-12-16,16-3-8 16,22 0-8-16,-5 2-5 15,-31 7 3-15,-28 2-3 16,-63 13-5-16,-32 4 0 15,-58 8-5-15,-25 0-2 16,-44 4 5-16,-17-1 1 16,-37 1 1-16,-4 1 3 15,-2 5-6-15,-1-2-1 0,22 1-5 16,9 0-7-16,10-3-8 16,9 2-6-16,8 1-3 15,4 2 0-15,3-2 4 16,5-3 4-16,0 4 2 15,-2-5 2-15,-6 2-1 16,-2 1 1-16,-4-4 0 16,1 2 1-16,5 0 2 15,-6 0-1-15,2 2-2 16,-1-4-2-16,-2 0-1 16,5 2-2-16,2-4 2 15,1 6 0-15,5-1 1 16,-1 0-1-16,-10 4 1 15,6 0-1-15,-9-1 1 16,-4 1 1-16,7 0 0 16,-5-4 1-16,4 0 0 15,0-3 1-15,0-4 1 16,2 0 2-16,-3-1 4 0,0 0 1 16,0 0-1-16,0 0 0 15,0 0-4-15,0 0-2 16,0 0-3-16,-1-1-2 15,2 1-2-15,0 0 0 16,0-3-1-16,0 1-2 16,2-2-6-16,-1 2-5 0,-1 1-3 15,2-3 2-15,0 1 0 16,-2 3-7-16,4-2-15 16,-1-1-2-16,-3 2 13 15,0 1-12-15,0 0-93 16,0 0-12-16,1 0 69 15</inkml:trace>
  <inkml:trace contextRef="#ctx0" brushRef="#br0" timeOffset="-170077.13">12391 11686 1088 0,'-16'-7'437'0,"11"4"-272"16,2 2-32-16,10 2-52 15,-1 1-16-15,9 7-30 16,14 3 1-16,15 4-5 15,12 4-5-15,13-1-15 16,5-2-2-16,10-3 10 16,7-4 6-16,19-10 16 15,10-5 0-15,9-15-4 16,8-3-2-16,-3-9-8 16,-12 2-3-16,-25-3-4 15,-22 5-1-15,-33 10 1 16,-15 4 7-16,-17 7 10 15,-8 4-2-15,-14 7-5 16,-13 5-6-16,3 8-15 16,-4 4-1-16,10 0-6 0,8 0-2 15,0-1-3-15,6-3 1 16,4 3 2-16,3-4 0 16,0-5 2-16,5 1 1 15,-4 2-3-15,6 4 0 16,-1 20-4-16,-1 12-2 15,-2 45 0-15,-7 18 2 16,0 51 1-16,-9 18 2 16,-1 7 5-16,2 5 0 0,2-20 3 15,1-12 0-15,4-22 0 16,0-10 2-16,-7-29 2 16,1-12 2-16,-3-31 20 15,-2-19-5-15,4-22 88 16,4-20 243-16,8-31-252 15</inkml:trace>
  <inkml:trace contextRef="#ctx0" brushRef="#br0" timeOffset="-167391.083">15870 11435 642 0,'-64'-137'323'0,"62"112"-76"16,0 9-61-16,2 6-54 15,2 4-35-15,6 16-58 16,1 4-16-16,1 12-20 15,-2 13 0-15,3 21-3 16,-6 12 2-16,-2 20 14 16,0-2 19-16,-3-11-43 15,2-16-23-15,7-25 20 16</inkml:trace>
  <inkml:trace contextRef="#ctx0" brushRef="#br0" timeOffset="-166956.776">15484 11046 1035 0,'-5'-18'341'0,"6"7"-333"16,15 13-6-16,12 8 8 16,13 8 21-16,14 8 3 15,11 4 0-15,0 0-3 16,13-6 3-16,0-4-1 15,7-6-5-15,-8-5-3 16,-14 0-5-16,-9 4-1 0,-40-9 12 16,-12 2 4-16,-35-1-3 15,-21-4 1-15,-10 7-6 16,0 3-4-16,10 5-4 16,10 4-6-16,24 6-18 15,17 6-7-15,24 10-1 16,17 2 3-16,23 4 6 15,4 1 3-15,-3-9 4 16,-10 0 0-16,-28-11-2 16,-9-4-1-16,-17-3 26 15,-12 1 24-15,-23-3 28 16,-12-2 9-16,-16-4-21 16,-3-8-18-16,10 0-22 15,10-6-10-15,18-1-10 16</inkml:trace>
  <inkml:trace contextRef="#ctx0" brushRef="#br0" timeOffset="-166586.082">16327 11497 844 0,'-8'-37'316'16,"14"13"-238"-16,6 9-6 15,0 20-29-15,0 16 4 0,-7 31 6 16,-3 6-2-16,-2 14 11 16,2-2-3-16,10-20-11 15,6-5 21-15,7-22 3 16,4-10 13-16,4-11 3 16,-2-11-21-16,-5-13-5 15,-5-7-13-15,-9-8-12 16,-3-2-8-16,-7-4-12 15,-1-2-6-15,-2 2-3 16,0 9-2-16,-1 17-31 16,4 15-8-16,2 26-1 15,1 5 1-15,6 16 29 16,-2 2 7-16,4-4 3 16,10-4 3-16,-3-9 21 15,6-5 18-15,5-12 21 16,-3-1-36-16</inkml:trace>
  <inkml:trace contextRef="#ctx0" brushRef="#br0" timeOffset="-166287.096">16888 11794 882 0,'66'28'506'0,"-70"-34"-181"0,2-8-42 15,-1-9 0-15,-3-14-131 16,-3-9-27-16,-4-19-32 16,-2-5-10-16,4-13-27 15,2-4-12-15,11-17-24 16,6-7-11-16,11 5-15 16,8 14-13-16,13 37-9 15,8 26-5-15,2 29 3 16,-2 13 6-16,-3 25-25 15,-4 6-18-15,-4 22-54 16,-6 7-162-16,-13 1 194 16</inkml:trace>
  <inkml:trace contextRef="#ctx0" brushRef="#br0" timeOffset="-166131.53">16729 11389 1178 0,'-63'-17'515'0,"25"11"-303"0,17 6-43 15,22 9-97-15,14 3-31 16,22-2-19-16,24 0 6 16,30-7 5-16,9 0 31 15,14 0-81-15,-9 0 17 16,-6 3 1-16</inkml:trace>
  <inkml:trace contextRef="#ctx0" brushRef="#br0" timeOffset="-165788.609">17319 11736 275 0,'11'22'290'16,"0"-6"52"-16,-9-8 34 15,-3-7 7-15,-12-13-79 16,-5-3-30-16,-7-17-118 15,0-10-42-15,-9-16-22 16,11-11-14-16,1-16-18 16,7-6-7-16,18-13-32 15,-4-11-10-15,21 8-14 16,-1 13-9-16,15 34-18 16,13 27-6-16,0 32-3 15,7 14 15-15,-9 22-5 16,-4 6-19-16,-14 19 67 15,-11 1-239-15,-15 10 173 0</inkml:trace>
  <inkml:trace contextRef="#ctx0" brushRef="#br0" timeOffset="-165636.911">16980 11333 1179 0,'-15'-1'396'0,"13"15"-344"16,18 5-17-16,21-4 31 15,12 5 26-15,13-6-11 16,5-7-2-16,10-4-21 16,-5-3 7-16,-3-2-95 15,-10 0-60-15,-19-4 59 16</inkml:trace>
  <inkml:trace contextRef="#ctx0" brushRef="#br0" timeOffset="-165072.523">17515 11410 478 0,'6'15'222'0,"11"34"-54"16,-7-29-14-16,8-8 31 15,4-3 14-15,5-11-21 16,7-6-33-16,6-5-59 16,7-6-28-16,-4-1-30 15,-7-2-2-15,-15-4-1 16,-15 1 2-16,-23 1 9 0,-12 2 7 15,-14 11 10-15,-2 9 2 16,3 14-7-16,6 14-7 16,9 15-16-16,4 7-8 15,14 12-12-15,6-3-2 16,16-2 0-16,9-9 3 16,13-13 2-16,13-8-15 15,2-14-52-15,3-3-62 16,-5-16-129-16,-11-2-19 0,-10-11 18 15,-8-2 58-15,-11-1 154 16,-6-2 56-16,-6-4 64 16,-2 2 12-16,0 5 7 15,1 8-24-15,0 25-19 16,1 10-6-16,-3 18-14 16,0 10 13-16,2-4 0 15,-3-1-11-15,4-14 34 16,1-14 15-16,3-9 58 15,0-13 27-15,3-12-40 16,5-5-19-16,7-14-72 16,8-5-20-16,10-8-15 15,6-2-4-15,13-1-1 16,0 1-5-16,6 19-13 16,-1 10-1-16,-3 31 43 15,-3 13-168-15,-10 15 120 16</inkml:trace>
  <inkml:trace contextRef="#ctx0" brushRef="#br0" timeOffset="-164236.7">14964 11005 466 0,'-32'-14'289'0,"8"-1"17"15,2 4-150-15,7 4-62 0,2-2-2 16,4 2-16-16,4 3-5 15,6 2-36-15,5 1-20 16,22 1-22-16,12 0-6 16,28-4 21-16,23 1 8 15,34-6 37-15,20-3 17 16,47-2 19-16,26-3 11 16,29-6-15-16,28 2-15 15,24 0-32-15,2-1-10 0,8 9-14 16,-13 0-1-16,-25 8 0 15,-17 2-1-15,-40 0 7 16,-30 2-1-16,-61-5-18 16,-31 6 0-16,-66 1 36 15,-31-3-377-15,-65 4 274 16</inkml:trace>
  <inkml:trace contextRef="#ctx0" brushRef="#br0" timeOffset="-163390.488">15184 11100 501 0,'-58'-53'218'16,"51"36"-86"-16,-1 1-7 16,3 6 22-16,1 0-1 15,0 7-31-15,2 3-21 0,0 7-43 16,2 12-26-16,-1 22-25 15,0 11 0-15,1 30 2 16,0 12-2-16,1 27 5 16,6 15 1-16,4 8 7 15,2-6 3-15,9-17 0 16,1-10-1-16,3-36-9 16,0-7-1-16,-1-23-1 15,-1-16-2-15,-12-12 24 16,1-10 49-16,-13-17 31 15,0-5 4-15,7-11-21 16,6-3-51-16,20 5-39 16,5-2-10-16,19 10-8 15,9 9-3-15,20 12 3 16,20 9 1-16,34 3 4 16,18 0 2-16,39-9 5 15,11-4 3-15,20-5 6 16,4-5 2-16,-2-4 6 0,-10-5 0 15,-17 2-2-15,-13-1 1 16,-36-2-2-16,-9-1 0 16,-34 0 0-16,-8 0-1 15,-18 2-1-15,-9 0-1 16,-18-1-1-16,-11 0 0 16,-8 3 12-16,-12-1 16 15,-12 3 32-15,0 0 19 0,-12 2 23 16,-2-2-7-16,0-1-24 15,-3-1-9-15,-12-6-13 16,1-1 0-16,-3-8 2 16,-2-5-7-16,6-14-18 15,2-12-8-15,0-23-9 16,4-11-2-16,-3-19-6 16,-2-5-1-16,-5-5 0 15,-4-1 1-15,-6 21 1 16,-3 16-2-16,-10 48-19 15,-3 27-10-15,-9 45 19 16,4 22-24-16,17 34 352 16,9 6-236-16</inkml:trace>
  <inkml:trace contextRef="#ctx0" brushRef="#br0" timeOffset="-162320.964">15040 12070 356 0,'-15'-59'217'16,"12"60"-28"-16,2-4-34 15,2 1 4-15,-1 0-32 16,0 1-16-16,0 0-42 16,0 0-16-16,0 1-10 15,-1 0 0-15,0 0 13 16,0 0 5-16,0 0 6 16,-6 2 3-16,-7 3-7 15,-28 9-7-15,28-14-13 0,2 0-10 16,1 0-17-16,1-1-1 15,4 1-1 1,1 0-2-16,0 1-2 0,3 0-2 16,1-1-5-16,-1 0-3 15,1 0 6-15,-8 1 7 16,-2 1 7-16,-5 1 6 16,-25 6-1-16,30-7-2 15,2-2 1-15,5 0 0 0,2 0-3 16,-3 1-6-16,4-1-8 15,0 0-4-15,-1 0 0 16,-8 3 2-16,-3 2 4 16,-30 14 0-16,34-14 0 15,-7-3 1-15,3-1-2 16,2 2 0-16,-7-2-1 16,2 1-1-16,-4 5 0 15,-1-1 1-15,-1 4 2 16,-1 2 1-16,-2-3 0 15,-1-1 1-15,-4 5-1 16,-5-2-1-16,-5 1-3 16,0 5 1-16,-11 1 4 15,-6 4 10-15,-10 8 13 16,-11 0 4-16,-6 3 7 16,7 0-5-16,12-5-10 0,15-3-3 15,24-9 20-15,13-5 9 16,39-13-33-16</inkml:trace>
  <inkml:trace contextRef="#ctx0" brushRef="#br0" timeOffset="-161789.455">14097 12058 877 0,'0'-15'399'0,"3"2"-189"16,2 4-81-16,-2 3-9 15,-2 5-52-15,-3 6-21 16,-9 13-29-16,-8 13-10 16,-15 18-3-16,-6 8 0 15,-13 5-1-15,-4-1-1 16,10-8 12-16,10-4 7 16,17-14 5-16,20-6 12 15,24-12 22-15,18-5 1 0,41-10-2 16,20-3-9-16,19-6 20 15,2 3 26-15,-6 7-60 16</inkml:trace>
  <inkml:trace contextRef="#ctx0" brushRef="#br0" timeOffset="-161118.89">13814 13016 667 0,'-17'8'274'0,"9"-1"-94"16,0 8-76-16,8 8-18 15,5 5 13-15,13 9-11 16,10 2 1-16,25-3 25 0,13 2 5 16,30-8-5-16,10-3-6 15,28-5-30-15,10-5-14 16,5-6-32-16,8 0-5 15,-17-4-5-15,-12-1 6 16,-35-2-25-16,-29 1-15 16,-37-1-61-16,-25 0-7 15,-36 0-92-15,-9 0-43 16,-24 0 147-16</inkml:trace>
  <inkml:trace contextRef="#ctx0" brushRef="#br0" timeOffset="-160738.818">14892 13027 1002 0,'0'-8'409'16,"9"8"-235"-16,16 15-86 0,7 4-1 16,9 10-13-16,2 6-12 15,4 0-22-15,-3 4-12 16,2 0-11-16,-13-3-4 15,-18-2-5-15,-7 3 20 16,-43-2 54-16,-14 5 23 16,-35 10 24-16,-13-3-4 15,2 4-38-15,8-6-22 16,24-10 35-16,17-3-13 16,45-17-53-16</inkml:trace>
  <inkml:trace contextRef="#ctx0" brushRef="#br0" timeOffset="-160090.798">15890 13357 546 0,'28'-53'357'0,"-29"27"-36"15,-1-2-55-15,2 6-6 16,0 9-66-16,0 6-48 16,-3 22-78-16,-2 11-34 15,-7 33-43-15,1 24-4 0,0 24 11 16,0 7 9 0,9-9 2-16,3-10-26 15,4-29-58-15,4-9 49 0</inkml:trace>
  <inkml:trace contextRef="#ctx0" brushRef="#br0" timeOffset="-159787.685">15526 13201 1128 0,'47'-15'399'0,"26"27"-327"15,18 12-37-15,13 15 32 16,1 13 6-16,-3 7-10 16,-15 7 0-16,-27 11-21 15,-14 3-15-15,-37-5-2 0,-13-1 1 16,-27-6 21 0,-20-1 24-16,-16-4 23 0,-10-8 5 15,-5-20-16-15,6-15-7 16,21-26-47-16,11-17-37 15,35-25 405-15,20-4-317 16</inkml:trace>
  <inkml:trace contextRef="#ctx0" brushRef="#br0" timeOffset="-159441.504">16552 13309 1456 0,'-20'26'494'15,"-1"15"-448"-15,-3 35-49 16,1 6 13-16,2 11 21 16,6-3 1-16,7-20-2 15,7-9-6-15,7-24-10 16,3-9 0-16,-3-21 17 16,-3-7 8-16,-5-20 4 15,-2-13 2-15,-4-19-23 16,2-7-8-16,2-25-7 15,5-7-1-15,9-15-3 16,3-8-2-16,17 31-10 16,5 17-5-16,11 47-5 15,1 27 2-15,-8 34 13 0,-2 14 4 16,-10 22 13-16,-7 11 2 16,-4 1 1-16,-4 0 5 15,-10-16 10-15,5-9 143 16,-7-18-117-16,-3-12 370 15,-12-17-280-15</inkml:trace>
  <inkml:trace contextRef="#ctx0" brushRef="#br0" timeOffset="-159270.126">16371 13541 1368 0,'12'30'472'0,"29"0"-408"16,13 0-43-16,12-8 23 15,4-6 8-15,8-5-6 16,-1-9 261-16,-6-9-220 16</inkml:trace>
  <inkml:trace contextRef="#ctx0" brushRef="#br0" timeOffset="-159068.716">17194 13279 1227 0,'-3'-22'523'0,"-2"18"-281"16,-4 7-107-16,-15 18-29 15,-9 10-29-15,-11 19-16 0,-8 7 14 16,9 10-11-16,9 0-13 16,21-9-21-16,21-8-13 15,30-24-6-15,14-13 4 16,28-18 3-16,15-12 26 15,6-15-31-15</inkml:trace>
  <inkml:trace contextRef="#ctx0" brushRef="#br0" timeOffset="-158517.668">15470 12977 888 0,'14'22'325'16,"6"13"-239"-16,-1 28-31 16,-4 14 17-16,-4 26-3 15,-9 14-17-15,-2 31-24 16,-5 3-5-16,-5 26-2 15,4-4-1-15,6-24 2 16,6-8-4-16,10-48 47 16,4-18-4-16,7-35-33 15</inkml:trace>
  <inkml:trace contextRef="#ctx0" brushRef="#br0" timeOffset="-157716.765">15485 12872 805 0,'-10'0'321'0,"1"5"-167"16,2 15-93-16,3 2 5 0,10 10 26 15,7 3-5-15,21 1 20 16,13 0 15-16,25-12 2 16,17-7-5-16,35-13-20 15,16-11-16-15,43-15-26 16,21-5-11-16,22-13-17 15,13 1-9-15,-11 3-11 16,-17 3-2-16,-39 13-1 16,-30 3 2-16,-43 13 0 15,-25 4 2-15,-40 7 0 16,-17 6 3-16,-37 1 7 16,-11 1 1-16,-9 1-2 15,-2-1 0-15,6-2-4 16,12 2 0-16,3-4-1 15,8-4-2-15,10 0-5 16,-2-1 0-16,10 2 5 16,-2 2-1-16,9 3 1 0,-4 0-3 15,4 15-8-15,-2 2-1 16,-5 24-5-16,3 15 0 16,-5 28 1-16,7 22 2 15,3 7 2-15,5 2 2 16,2-18 3-16,-2-13-1 15,3-18 1-15,-3-8 0 16,-6-17 2-16,-5-11 2 16,-14-9 8-16,-9-6 5 15,-10-10 5-15,-3 1 2 0,1-12 0 16,-3-6-3-16,0 3-5 16,-3-7-4-16,-20-2-6 15,-9 2-3-15,-26-5-3 16,-9 1-2-16,-21 5-2 15,-19-1 0-15,-20-1 1 16,-14 2 0-16,-19-9 0 16,0-3 2-16,-2 4-1 15,13-7-1-15,32 14-2 16,19 8-2-16,52 2 21 16,26 7-39-16,51-6 317 15,38 1-815-15,68 2 441 16</inkml:trace>
  <inkml:trace contextRef="#ctx0" brushRef="#br0" timeOffset="-150929.813">15177 11040 233 0,'27'-76'209'16,"-30"73"24"-16,6-1-28 15,-2 0-19-15,-1 3-38 16,0 0-15-16,0 1-58 16,0 0-21-16,0 0-32 0,-2 29-11 15,-9 60-4-15,-1-21-1 16,5 15 9-16,3 0-43 15,4-13 25-15</inkml:trace>
  <inkml:trace contextRef="#ctx0" brushRef="#br0" timeOffset="-150525.13">15352 11095 857 0,'-23'-38'337'0,"29"24"-231"16,2 4-60-16,1 3-5 15,-7 4-26-15,1 11-10 16,-1 19-9-16,-2 15-2 16,-3 25-15-16,1 4-22 15,8 5 29-15</inkml:trace>
  <inkml:trace contextRef="#ctx0" brushRef="#br0" timeOffset="-150153.119">15677 10904 770 0,'16'-13'299'16,"-8"18"-220"-16,-7 10-32 15,-2 20-22-15,-7 12 0 16,0 11 4-16,1 3 9 16,12-7 0-16,10-9-24 15</inkml:trace>
  <inkml:trace contextRef="#ctx0" brushRef="#br0" timeOffset="-149956.168">15987 11004 528 0,'47'30'216'0,"-47"-8"-131"16,2-3-30-16,6-5-18 15,4-1-8-15,3-11-46 16,4-2 16-16</inkml:trace>
  <inkml:trace contextRef="#ctx0" brushRef="#br0" timeOffset="-149788.38">16259 10992 566 0,'0'0'243'0,"2"19"-154"15,0 35-28-15,-4-32-9 16,11-7-20-16,1-5-25 16,12-12-1-16</inkml:trace>
  <inkml:trace contextRef="#ctx0" brushRef="#br0" timeOffset="-149653.535">16502 10988 625 0,'-7'26'244'16,"1"2"-167"-16,12 5-52 16,5-3 21-16,13-8-35 15</inkml:trace>
  <inkml:trace contextRef="#ctx0" brushRef="#br0" timeOffset="-134126.032">12250 13993 430 0,'0'-1'270'15,"0"0"-33"-15,0-1-65 16,0 1-15-16,0 0-28 16,5-13-3-16,10-7-10 15,22-28-11-15,-27 26-17 16,-3 1-16-16,-5 6-16 15,1 5 7-15,-3 7 3 16,-6 5-1-16,-3 10-6 16,3 5-9-16,-5 8-5 0,1 3 3 15,-1 6 12 1,0 1 1-16,2 5-13 0,5 5-4 16,3 11-17-16,1 8-10 15,-2 22-3-15,-5 10-5 16,-7 21-3-16,-4 0 0 15,2-11 1-15,0-10-1 16,11-27 14-16,4-15 1 16,14-27 11-16,5-19-224 0,-1-26 145 15</inkml:trace>
  <inkml:trace contextRef="#ctx0" brushRef="#br0" timeOffset="-133542.277">11889 14791 882 0,'-6'-6'383'0,"5"6"-224"16,-1 3-31-16,9 6-20 15,2 9-39-15,8 19-16 16,1 10-10-16,-2 27-17 16,5 3-2-16,-5 12-3 15,-1 1-5-15,-4-10-26 16,-4-6 39-16,-2-16 17 16,3-15 9-16,6-20 54 15,6-14-19-15,16-39 18 16,12-20 1-16,25-43-24 15,12-11-24-15,12-10-21 16,1 9 30-16,-12 29-458 0,-11 18 310 16</inkml:trace>
  <inkml:trace contextRef="#ctx0" brushRef="#br0" timeOffset="-125576.596">12735 14509 1300 0,'-37'-33'483'0,"37"27"-362"0,6-3-18 16,8-1 24-16,3 1-22 15,10 0-36-15,5 2-18 16,12 5-31-16,2 1-9 16,16-3-8-16,8 0 1 15,10-4 1-15,8-3 1 16,-10-6 7-16,-3-1 9 0,-8-2-25 16,-8 1-9-16,-16 11 5 15</inkml:trace>
  <inkml:trace contextRef="#ctx0" brushRef="#br0" timeOffset="-125371.527">12994 14520 1252 0,'5'-1'473'0,"12"-7"-329"16,3 0-34-16,-1 12 26 15,-6 9-39-15,-6 19-43 16,-3 5-4-16,-11 15-1 16,-4 2-9-16,-3 2-15 15,-2 4-34-15,-2-9-88 16,-2 1-441-16,5-14 367 0</inkml:trace>
  <inkml:trace contextRef="#ctx0" brushRef="#br0" timeOffset="-125195.106">12575 15140 1399 0,'-2'7'502'15,"27"-6"-355"-15,16-1-63 0,26-6 39 16,11-5 18-16,14-6-38 16,1-6-19-16,-4 1-31 15,-4 0-30-15,-16 8 169 16,-5 5-139-16</inkml:trace>
  <inkml:trace contextRef="#ctx0" brushRef="#br0" timeOffset="-124614.852">13343 14682 220 0,'9'-1'125'0,"8"0"2"15,-7-2 2-15,-3 3 29 0,1 1-14 16,-5 7-14-16,4 1-8 16,6 17-39-16,-7 6-9 15,2 14-8-15,-4 8-2 16,-9-1 16-16,0-1 4 15,-3-7 19-15,-3-6-5 16,-4-17 7-16,6-9 7 16,-3-25-23-16,1-10-1 15,7-25-22-15,-4-14-11 16,6-15-15-16,8-13-8 0,9-9-10 16,1-3-9-16,21 19-11 15,4 13-1-15,8 35-5 16,4 18-1-16,-7 23 2 15,-4 16-2-15,-10 18 5 16,-8 11 2-16,-17 7 4 16,-7-2 1-16,-10-1 0 15,-3-10 1-15,-4-11 1 16,1-3 3-16,2-22 7 16,2-7 2-16,4-9-3 15,6-8-6-15,4 1-14 16,7 1-8-16,6 10-7 15,1 15 2-15,2 23 3 16,1 11 6-16,-2 14 9 16,-4 2 7-16,3-11 14 15,2-4 17-15,8-26-62 16,15-7 25-16</inkml:trace>
  <inkml:trace contextRef="#ctx0" brushRef="#br0" timeOffset="-124209.058">14087 14481 1183 0,'30'-60'499'0,"-34"48"-255"15,-1 0-48-15,-1-1-2 16,-1 5-38-16,-4 9-73 15,1 12-24-15,-9 33-41 16,1 17-13-16,-1 26-7 16,2 12 1-16,17-4 0 15,12-3 1-15,21-25-3 16,12-17-1-16,15-31-2 16,5-21 0-16,3-24 7 15,-4-13 6-15,-10-12 8 16,-15-1 3-16,-24-6 10 15,-12 5 3-15,-37-12-5 16,-6 1-2-16,-20-4-14 16,-7-1-4-16,7 32-6 15,2 19-9-15,22 43-15 16,15 23-3-16,29 15 39 16,19 6 15-16,29-4-122 0,13-4 90 15</inkml:trace>
  <inkml:trace contextRef="#ctx0" brushRef="#br0" timeOffset="-124000.545">14190 14864 892 0,'15'-13'493'15,"50"-33"-159"-15,-25 42-84 16,-6 8-3-16,-4 23-105 16,-5 11-36-16,-8 20-40 15,-1 6-5-15,-3-1 28 16,8-5 207-16,6-12-204 16</inkml:trace>
  <inkml:trace contextRef="#ctx0" brushRef="#br0" timeOffset="-123012.214">12259 14828 1049 0,'-10'-2'449'0,"-1"7"-263"16,-5 7-20-16,0 19-36 15,-1 14-35-15,-1 25-36 16,2 8-15-16,4 7-33 16,3-1-1-16,8-19 50 15,5-9 415-15,10-23-341 16</inkml:trace>
  <inkml:trace contextRef="#ctx0" brushRef="#br0" timeOffset="-121960.991">11301 16433 820 0,'-18'-10'360'0,"5"-4"-148"15,5 1-7-15,3 0 19 16,3 4-16-16,7 4-57 15,6 0-25-15,19 3-57 16,13 0-19-16,16 2-13 16,13 0-8-16,14-2-6 15,3-4-3-15,9-1 14 16,-8-1 1-16,-4-2-54 16,-6 1 191-16,-19 7-146 15</inkml:trace>
  <inkml:trace contextRef="#ctx0" brushRef="#br0" timeOffset="-121776.392">11683 16381 1122 0,'-1'14'383'0,"13"2"-312"0,7 4-11 15,8 3 37-15,-2 4 34 16,0 2 1-16,-4 7-29 15,-8 11-40-15,-3 3-15 16,-9 16 9-16,-2-1-14 16,-8-2-22-16</inkml:trace>
  <inkml:trace contextRef="#ctx0" brushRef="#br0" timeOffset="-121576.589">11286 17080 1558 0,'-7'22'524'0,"20"-5"-481"15,13-2-10-15,19-6 64 16,10-3 10-16,18-8-18 16,6-10-9-16,6-2-25 15,8 1-16-15,-8-3 42 16,-1 9-518-16,1-1 335 15</inkml:trace>
  <inkml:trace contextRef="#ctx0" brushRef="#br0" timeOffset="-121192.412">12343 16348 1217 0,'-14'-9'504'0,"-9"9"-295"16,-5 3-24-16,-13 15-50 15,3 7-35-15,5 18-61 16,5 6-23-16,16 8-20 16,10 1-7-16,14-9 0 15,13-4 0-15,17-10-2 16,6-6 1-16,9-11 3 15,-6-2 3-15,-12-5 6 16,-14 2 0-16,-24 4 11 16,-10 4 0-16,-19 14 26 15,-13 3 14-15,-11 8 8 16,-6-4 2-16,1-13-21 16,5-2-3-16,17-16 47 15,11-4 13-15,28-10-51 16</inkml:trace>
  <inkml:trace contextRef="#ctx0" brushRef="#br0" timeOffset="-120662.463">12459 16456 942 0,'9'24'304'16,"10"15"-314"-16,12 8 1 0,2 13 23 16,-2 5 8-16,-5 5 9 15,-5 1-2-15,-9-10-3 16,-5-6 94-16,-8-14 34 16,-7-8 23-16,-11-16 31 15,-7-7-91-15,-8-20-30 16,0-17-13-16,6-26-30 15,7-22 2-15,7-28-2 16,8-14-7-16,16-4-13 16,10 7-14-16,26 30-14 15,9 22-3-15,8 38-3 16,0 16 4-16,-6 36 1 16,-7 15 4-16,-21 21 6 15,-14 9 5-15,-13 3 0 16,-4-3 1-16,-14-12-1 15,6-8 1-15,-5-21 8 16,1-14 5-16,10-26-4 0,0-15-2 16,14-18-11-1,3-4-9-15,10 10-7 0,-6 1 0 16,9 30-8-16,4 12 3 16,6 28 9-16,8 22 5 15,-7 17 12-15,2 8 2 16,0-5 8-16,6-6 23 15,6-26 331-15,10-15-269 16</inkml:trace>
  <inkml:trace contextRef="#ctx0" brushRef="#br0" timeOffset="-119043.004">11316 15653 693 0,'-24'-7'317'0,"8"4"-129"16,6-4-16-16,6 5-1 15,3 0-27-15,7 2-27 16,-6 0-14-16,0 0-40 16,16 6-13-16,31 63-29 15,-26-15-8-15,-5 18 0 16,-7 7 1-16,1-7 4 15,-11-9-2-15,-1-19-37 16,-1-12-18-16,-7-19-51 16,2-5-11-16,-10-25 9 15,-1-14 14-15,-7-22 39 16,2-10 15-16,-1-15 55 16,-1-2 21-16,-5-4 39 15,1 1 14-15,6 6 5 16,10 5-4-16,24 24-30 0,13 15-15 15,27 28-37-15,9 20-17 16,9 27-6-16,3 12-1 16,-7 17 2-16,-6 5 2 15,-14-4 2-15,-11 0 3 16,-18-5 12-16,-11-9 8 16,-19-8 14-16,-8-6 5 15,-16-14-2-15,-5-8-15 16,-5-18-31-16,-6-5-45 0,5-10-85 15,2-1 170-15,21 1-62 16</inkml:trace>
  <inkml:trace contextRef="#ctx0" brushRef="#br0" timeOffset="-118544.676">11769 15661 707 0,'-24'-30'328'0,"5"18"-74"15,9 11-94-15,11 17-57 16,4 17-18-16,5 25-73 16,0 8 2-16,0 6 3 15,-2-3-3-15,6-17 9 16,2-11 16-16,0-28 31 0,2-11 28 15,-6-20 21-15,-1-12-13 16,-3-15-28-16,-5-6-25 16,2-16-35-16,-6 0-4 15,-4-7-6-15,7 5-3 16,-2 17-7-16,7 15-10 16,9 38-18-16,0 21-3 15,4 27 4-15,-2 13 9 16,0 5 20-16,1-6 3 0,-1-11 0 15,4-14-1-15,8-24 4 16,-3-11 5-16,4-19 9 16,-6-9 1-16,-13-14 0 15,0-2-5-15,-10-7-4 16,-2 0 0-16,-2 13-5 16,-1 3-7-16,3 33-3 15,0 20 3-15,4 36 8 16,2 21 8-16,1 16 0 15,7 7 0-15,4-10 26 16,3-13-5-16,6-22-17 16</inkml:trace>
  <inkml:trace contextRef="#ctx0" brushRef="#br0" timeOffset="-118126.764">12382 15826 942 0,'32'-49'390'15,"-23"64"-209"-15,1 2-37 16,-5 14 38-16,-4 7-32 16,-4 16-44-16,1 4-10 15,-11-3-31-15,3-2-16 16,-6-20-15-16,-3-8-3 0,7-15-3 15,1-14-1-15,10-18-8 16,3-14-5-16,1-28-10 16,9-7-3-16,0-23 0 15,-1-6 0-15,7 2 0 16,-3 8-1-16,4 31 5 16,4 22 0-16,1 49 7 15,5 24 13-15,4 39 14 16,-3 19 7-16,-2 14 1 15,-3-4-10-15,4-13-16 16,1-19-2-16,7-28 12 16,-1-15-10-16,-4-30 321 15,-7-9-250-15</inkml:trace>
  <inkml:trace contextRef="#ctx0" brushRef="#br0" timeOffset="-117975.733">12410 15934 1470 0,'-17'17'580'0,"12"-7"-318"15,22-9-167-15,7-4 9 16,17-8-8-16,9-1-30 16,6 1-1-16,2 1 36 15,-3 6-67-15</inkml:trace>
  <inkml:trace contextRef="#ctx0" brushRef="#br0" timeOffset="-116910.475">13263 15661 772 0,'74'10'405'0,"-80"-15"-7"16,-4-2-166-16,-5-4-80 16,3 2 24-16,-4-5-38 15,-3 3-19-15,0-6-27 16,-9-2-16-16,-2-7-26 15,-2-5-8-15,-11-5-13 16,-4-2-8-16,-10 3-11 16,-5 0-4-16,-13 6-2 15,-6 1-3-15,-15 3 0 16,-6 4 1-16,-4 0-1 16,-4 1 4-16,-5 2 4 15,-1-1 2-15,-5 1 5 0,-1 1-1 16,-1-2-3-1,-1 1-3-15,7 6-8 0,0 3-3 16,4 15-6-16,-2 7-4 16,1 16-1-16,1 13-2 15,7 18 2-15,1 13 0 16,4 21 2-16,4 8 1 16,12 12-1-16,7 10-1 15,12 13 0-15,8 5-1 16,17 10 5-16,13 5 6 15,26-4 7-15,11-2 6 0,29-5-1 16,14-9-4-16,25-13-2 16,18-4-2-16,32-19 1 15,19-9-1-15,28-19 1 16,15-15 0-16,23-15-1 16,5-11-1-16,18-17-2 15,-1-9-2-15,4-23-1 16,0-12 0-16,-5-30 1 15,-8-11-1-15,-23-27 0 16,-10-11-1-16,-29-15 2 16,-13-14 2-16,-35-14 1 15,-25-17 4-15,-44-11 3 16,-26-5 1-16,-41-12 1 16,-34 4-6-16,-68 11-15 15,-25 11-3-15,-68 39-4 16,-11 21 12-16,-20 43 19 0,-2 25 1 15,17 32 45-15,13 13 143 16,49 14-141-16</inkml:trace>
  <inkml:trace contextRef="#ctx0" brushRef="#br0" timeOffset="-110092.509">14292 16703 873 0,'-116'-11'360'15,"97"8"-194"-15,16 8-138 16,6 8-26-16,9 7-9 16,5 4 0-16,11 4 22 15,-3-4-27-15,14-9 13 16</inkml:trace>
  <inkml:trace contextRef="#ctx0" brushRef="#br0" timeOffset="-109903.354">15138 16824 1464 0,'-2'8'508'15,"4"-3"-428"-15,17 1-81 16,5 0-36-16,14 4 32 0</inkml:trace>
  <inkml:trace contextRef="#ctx0" brushRef="#br0" timeOffset="-109755.245">15961 16786 1670 0,'1'-1'579'0,"10"3"-503"16,4 2-61-16,3 2-42 16,4 2-26-16,-3 8 37 15</inkml:trace>
  <inkml:trace contextRef="#ctx0" brushRef="#br0" timeOffset="-109595.132">16723 16554 1018 0,'61'-8'398'0,"-20"-1"-271"16,-3 5-12-16,-10-3-60 15,-8 5 3-15,-10 5-23 16,-4 0 20-16,-2 2-19 16,2-5-17-16</inkml:trace>
  <inkml:trace contextRef="#ctx0" brushRef="#br0" timeOffset="-109445.048">17420 15976 1678 0,'5'8'581'16,"-1"-6"-537"-16,2 0-26 16,1-2-7-16,-3 2 7 15,0-3-33-15,-1 0-56 16,-3-1 48-16</inkml:trace>
  <inkml:trace contextRef="#ctx0" brushRef="#br0" timeOffset="-109295.86">17693 15631 1123 0,'2'-15'466'0,"6"2"-279"15,0 6-81-15,-1 0-26 16,2-1-33-16,-6 2 11 15,1 4-16-15,2-14-112 16,5 0 68-16</inkml:trace>
  <inkml:trace contextRef="#ctx0" brushRef="#br0" timeOffset="-109145.854">18039 15122 1405 0,'0'-16'543'0,"-6"7"-383"16,4-5-87-16,6-5-49 0,5 2 9 16,1-7 100-16,4-3-574 15,0-7 368-15</inkml:trace>
  <inkml:trace contextRef="#ctx0" brushRef="#br0" timeOffset="-108952.129">18439 14063 1602 0,'-3'-22'568'0,"-1"-7"-481"16,4 2-73-16,3 0-9 16,1 3 0-16,2-1 21 15,-2-4 2-15,3-12-16 16</inkml:trace>
  <inkml:trace contextRef="#ctx0" brushRef="#br0" timeOffset="-108746.91">18345 12957 1379 0,'-9'-2'511'0,"6"-5"-426"0,4 3-13 16,10-1-73-16,2-4 4 15,4-6 61-15,-2-10 405 16,-3-4-336-16</inkml:trace>
  <inkml:trace contextRef="#ctx0" brushRef="#br0" timeOffset="-107710.689">18160 12337 1017 0,'-12'-15'399'0,"4"3"-273"15,2 5-77-15,3 7-19 16,2 12-28-16,4 7-9 15,2 17-1-15,-1 1 4 0,-2 4 3 16,-3-2 1-16,-7-2 4 16,5-2 1-16,-3-10 2 15,2 1-10-15,-2-14 44 16,-3-8 18-16,-2-15 16 16,2-16 21-16,6-23-32 15,1-10-16-15,12-15-16 16,0-6-10-16,4 3-16 15,9 6-6-15,1 25-6 16,7 16-5-16,6 33-4 16,2 22 2-16,0 26 1 15,1 7 4-15,-1 13 5 16,-3-7-1-16,2-6 2 16,2-5 2-16,-6-18 34 15,0-9 85-15,-3-15-80 16</inkml:trace>
  <inkml:trace contextRef="#ctx0" brushRef="#br0" timeOffset="-99210.095">10341 6174 690 0,'-9'0'317'0,"0"-5"-119"15,2-2-3-15,2-2-15 16,3-1-16-16,2 5-51 15,3-1-24-15,10 2-40 16,5-2-9-16,21-2 4 16,6-6 8-16,18-17 6 15,15-5-8-15,6-19-16 16,6-3-7-16,0-4 13 16,-9 0-1-16,-13 8 2 15,-10 3-306-15,-15 21 195 16</inkml:trace>
  <inkml:trace contextRef="#ctx0" brushRef="#br0" timeOffset="-98967.806">10783 5993 1008 0,'-1'0'432'16,"-1"-1"-242"-16,1 0-2 16,-1 0-76-16,-4-2-39 0,0 5-53 15,1 27-21-15,-29 68-6 16,27-23 6-16,4 1 10 16,1-4 16-16,5-27-31 15,9-8 150-15,8-20-110 16</inkml:trace>
  <inkml:trace contextRef="#ctx0" brushRef="#br0" timeOffset="-98682.003">11018 6132 1085 0,'-44'-40'459'16,"43"38"-299"-16,-3 2-38 15,5 9-76-15,2 12-31 16,3 11-7-16,-2 1 13 15,8 0 1-15,0-9-8 16,12-14-5-16</inkml:trace>
  <inkml:trace contextRef="#ctx0" brushRef="#br0" timeOffset="-98490.985">10936 5898 940 0,'0'-16'367'0,"5"17"-246"16,3 7-69-16,2 2-40 16,2 6 0-16,10 0 23 15,9 2-71-15,-2-1-326 16,3-3 269-16</inkml:trace>
  <inkml:trace contextRef="#ctx0" brushRef="#br0" timeOffset="-97910.776">11120 5987 627 0,'36'9'344'15,"-45"-5"-75"-15,6 17-114 16,2 5-42-16,2 13-40 0,4 11-12 16,4 1-39-16,1-4-5 15,4-6-2-15,-2-12 0 16,-1-18 5-16,1-5 4 16,-2-15 7-16,1-8 1 15,-4-9 0-15,-5-2-7 16,-3-6-9-16,-2 3-4 15,-1 1-6-15,1 6-3 16,4 9-9-16,3 7-9 16,4 12-5-16,1 6 0 0,1 9 7 15,0 7 6-15,-1 1 7 16,0 0 1-16,-3-6 3 16,-1-2 4-16,-2-10 3 15,0-2 6-15,0-8-9 16,2-10-6-16,4-11-11 15,1-11-10-15,2-5 2 16,0 2 3-16,3 8 2 16,1 8 3-16,1 12-7 15,-3 4-1-15,-10 13 2 16,-2 1 5-16,-3 9 11 16,-2 3 6-16,1 3 3 15,0 3-1-15,2-10-3 16,2-2 1-16,17-14 5 15,5-3 0-15,8-17 3 16,6-4 0-16,-3-6-2 0,0-5-1 16,-4 3-2-16,-10 0-3 15,-9 2 1-15,-10 3 0 16,-14 9-5-16,-7 9-3 16,-10 16 4-16,-4 12 10 15,6 15 17-15,5 6 4 16,16 8-7-16,12-5-11 15,20-8-11-15,10-10 8 16,14-17-1-16,5-7-9 0,9-9 1 16</inkml:trace>
  <inkml:trace contextRef="#ctx0" brushRef="#br0" timeOffset="-97662.088">11861 6184 899 0,'-37'27'404'32,"18"-14"-228"-32,2 2-46 0,20 22-11 0,8-12-37 15,5-7 11-15,0-29 42 16,-5-9 15-16,4-14 8 16,-4-10-19-16,3-7-57 15,6-6-25-15,13-4-37 16,17 2-8-16,10 6 30 15,10 7 16-15,3 28-33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04.581"/>
    </inkml:context>
    <inkml:brush xml:id="br0">
      <inkml:brushProperty name="width" value="0.05" units="cm"/>
      <inkml:brushProperty name="height" value="0.05" units="cm"/>
      <inkml:brushProperty name="color" value="#00A0D7"/>
    </inkml:brush>
  </inkml:definitions>
  <inkml:trace contextRef="#ctx0" brushRef="#br0">255 332 3329,'-32'-23'2636,"12"9"-1495,0 0-1,-1 1 1,-20-9-1141,37 20 44,-1 0 0,0 0 1,0 0-1,0 1 0,0-1 1,0 1-1,-1 0 0,1 1 1,0-1-1,0 1 0,-1 0 1,1 1-1,0-1 0,0 1 1,0 0-1,-1 0 0,1 1 1,0-1-1,-4 3-44,8-4 5,0 0 0,1 1 0,-1-1 0,0 0 0,1 0 0,-1 1 0,0-1 0,1 0 0,-1 1 0,1-1 0,-1 0 0,0 1 0,1-1 0,-1 1 0,1-1 0,0 1 0,-1-1 0,1 1 0,-1 0 0,1-1 0,0 1 0,-1-1 0,1 1 0,0 0 0,0-1 0,-1 1 0,1 0 0,0-1 1,0 1-1,0 0 0,0 0 0,0-1 0,0 1 0,0 0 0,0-1 0,0 1 0,0 0 0,0-1 0,1 2-5,0-1 21,0 0 0,0 0 0,1 0 0,-1 0 0,0-1 0,1 1 0,-1 0 0,0 0 0,1-1 0,-1 1 0,1-1 0,-1 0 0,1 1 0,-1-1 0,1 0 0,0 0 0,-1 0 0,1 0 0,-1 0 0,1 0-21,26-2 315,0-1-1,0-1 1,-1-2 0,10-3-315,32-7 560,91-10 184,0 7 0,34 5-744,327 2-52,-147 7 132,155-2-21,62-2 58,-555 8-73,0-2 0,1-1 0,-1-2 0,-1-2 0,1-1 0,-2-2-1,1-1 1,-1-2 0,23-13-44,-56 27 4,-1 0-1,1 0 1,-1-1-1,1 1 1,0 0 0,-1-1-1,1 1 1,-1 0-1,1-1 1,0 1-1,-1-1 1,1 1 0,-1-1-1,1 1 1,-1-1-1,0 1 1,1-1-1,-1 1 1,0-1-1,1 1 1,-1-1 0,0 0-1,1 1 1,-1-1-1,0 0 1,0 0-4,-14-5-25,-31 6-179,-138 19-179,-119 9 486,236-26 218,-1-2 0,0-4 0,-38-7-321,-98-19 473,-172-3-473,-112 39-17,72 1 26,250-4 6,76-1 88,0-3-1,-71-10-102,156 10 27,1 0-1,-1 1 1,1 0 0,-1 0-1,0 0 1,1 0-1,-1 0 1,1 1-1,-1 0 1,-2 0-27,5 0 0,1-1 0,0 0 0,-1 0 0,1 0 0,0 1 0,-1-1 0,1 0-1,0 0 1,0 1 0,-1-1 0,1 0 0,0 1 0,0-1 0,0 0 0,-1 0 0,1 1 0,0-1 0,0 1 0,0-1 0,0 0 0,0 1 0,0-1 0,-1 0 0,1 1 0,0-1 0,0 1 0,0-1 0,0 0 0,1 1 0,-1-1 0,0 0 0,0 1 0,13 18-69,-8-15 66,0 0 0,0 0 0,0-1 0,0 0 0,1 0 0,-1 0 0,1-1-1,-1 1 1,1-1 0,0-1 0,0 1 0,0-1 0,2 0 3,16 2-18,1-2 0,18 0 18,-16-1-4,552-6 4,-291-1 0,310-10 47,299-2 428,-856 22 410,-20 4-395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05.247"/>
    </inkml:context>
    <inkml:brush xml:id="br0">
      <inkml:brushProperty name="width" value="0.05" units="cm"/>
      <inkml:brushProperty name="height" value="0.05" units="cm"/>
      <inkml:brushProperty name="color" value="#00A0D7"/>
    </inkml:brush>
  </inkml:definitions>
  <inkml:trace contextRef="#ctx0" brushRef="#br0">333 49 7354,'-86'-42'2344,"84"41"-2307,1 1 0,0-1 0,0 0 1,-1 0-1,1 1 0,0-1 0,-1 1 0,1-1 0,0 1 0,-1 0 1,1-1-1,-1 1 0,1 0 0,0 0 0,-1 0 0,1 0 0,-1 0 1,1 1-1,-1-1 0,1 0 0,0 0 0,-1 1 0,1-1 0,0 1 0,-1 0 1,1-1-1,0 1 0,0 0 0,-1 0 0,1-1 0,0 1 0,0 1-37,-1 0-18,1 1 0,0 0-1,-1 0 1,1-1 0,0 1 0,1 0-1,-1 0 1,0 0 0,1 0-1,0 3 19,-2 3 67,1-6-71,1-1 0,-1 1 0,1 0 1,-1 0-1,1 0 0,0 0 0,0 0 0,0 0 0,1 0 0,-1 0 0,1 0 0,-1 0 0,1-1 0,0 1 0,0 0 0,0 0 0,1-1 4,-1 1 12,2-1-1,-1 0 1,0 0-1,0 0 0,1 0 1,-1 0-1,1 0 1,0-1-1,-1 1 1,1-1-1,0 0 1,0 0-1,0 0 0,0 0 1,0 0-1,2 0-11,37 6 627,1-2 0,0-1-1,0-3 1,37-3-627,-7 1 454,59 0 144,124 2-21,-251-1-564,0 0-1,1 1 1,-1-1 0,0 1 0,1 1-1,3 0-12,-8-1 3,0-1 0,-1 0 0,1 0 0,-1 1 0,1-1 0,-1 1 0,1-1 0,-1 0-1,1 1 1,-1-1 0,1 1 0,-1-1 0,1 1 0,-1-1 0,0 1 0,1-1 0,-1 1-1,0 0 1,0-1 0,1 1 0,-1-1 0,0 1 0,0 0 0,0-1 0,0 1 0,0 0-1,0-1 1,0 1 0,0 0 0,0-1 0,0 1 0,0-1 0,0 1 0,0 0 0,-1-1-1,1 1 1,0 0 0,0-1 0,-1 1 0,1-1 0,0 1 0,-1-1 0,1 1-1,-1-1 1,1 1 0,0-1 0,-1 1 0,1-1 0,-1 0 0,0 1 0,1-1 0,-1 1-3,-7 6 42,0 0 1,0-1-1,-1 0 1,0 0 0,0 0-1,0-1 1,-8 2-43,-3 3 62,-158 79 370,50-28-24,3 7 0,-83 59-408,72-20-1832,11 0 866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1.885"/>
    </inkml:context>
    <inkml:brush xml:id="br0">
      <inkml:brushProperty name="width" value="0.05" units="cm"/>
      <inkml:brushProperty name="height" value="0.05" units="cm"/>
      <inkml:brushProperty name="color" value="#00A0D7"/>
    </inkml:brush>
  </inkml:definitions>
  <inkml:trace contextRef="#ctx0" brushRef="#br0">89 416 6009,'-29'-11'2777,"2"5"-993,10-1-631,2 7-161,15 0-328,5-2-296,11-10-360,9-15-40,24-7 8,13 0 8,8-22 24,7 3 40,-16-8-184,-4-7-240,-8 23 256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2.231"/>
    </inkml:context>
    <inkml:brush xml:id="br0">
      <inkml:brushProperty name="width" value="0.05" units="cm"/>
      <inkml:brushProperty name="height" value="0.05" units="cm"/>
      <inkml:brushProperty name="color" value="#00A0D7"/>
    </inkml:brush>
  </inkml:definitions>
  <inkml:trace contextRef="#ctx0" brushRef="#br0">49 1 8114,'-17'24'2960,"0"5"-2143,11-3-385,-1-3 8,5 4-32,8 4-200,-1 9-152,2 7-16,1 10 0,-2 5 24,3-5-232,2-8-640,7-13 560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17:57:12.562"/>
    </inkml:context>
    <inkml:brush xml:id="br0">
      <inkml:brushProperty name="width" value="0.05" units="cm"/>
      <inkml:brushProperty name="height" value="0.05" units="cm"/>
      <inkml:brushProperty name="color" value="#00A0D7"/>
    </inkml:brush>
  </inkml:definitions>
  <inkml:trace contextRef="#ctx0" brushRef="#br0">39 245 8434,'33'-4'2912,"-42"24"-2648,7-4-328,3-8-32,9 2-8,-4 1 64,19 9 32,-3 1 32,3 3 32,-6-8 48,-10-6-264,-4-2 144</inkml:trace>
  <inkml:trace contextRef="#ctx0" brushRef="#br0" timeOffset="1">14 0 8562,'-9'8'2872,"5"0"-2824,9 3-120,12-5 16,-1-6 32,10-2 24,4 1-568,5 5 432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8C77D35B-B53A-4D82-8848-3A3CBEB89C24}" type="slidenum">
              <a:rPr lang="en-US"/>
              <a:pPr>
                <a:defRPr/>
              </a:pPr>
              <a:t>‹#›</a:t>
            </a:fld>
            <a:endParaRPr lang="en-US"/>
          </a:p>
        </p:txBody>
      </p:sp>
    </p:spTree>
    <p:extLst>
      <p:ext uri="{BB962C8B-B14F-4D97-AF65-F5344CB8AC3E}">
        <p14:creationId xmlns:p14="http://schemas.microsoft.com/office/powerpoint/2010/main" val="3670030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E83F06-50F9-4604-AB0E-EBD0A5F43751}" type="slidenum">
              <a:rPr lang="en-US" sz="1200" smtClean="0"/>
              <a:pPr/>
              <a:t>1</a:t>
            </a:fld>
            <a:endParaRPr lang="en-US" sz="120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486870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14</a:t>
            </a:fld>
            <a:endParaRPr lang="en-US"/>
          </a:p>
        </p:txBody>
      </p:sp>
    </p:spTree>
    <p:extLst>
      <p:ext uri="{BB962C8B-B14F-4D97-AF65-F5344CB8AC3E}">
        <p14:creationId xmlns:p14="http://schemas.microsoft.com/office/powerpoint/2010/main" val="260873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15</a:t>
            </a:fld>
            <a:endParaRPr lang="en-US"/>
          </a:p>
        </p:txBody>
      </p:sp>
    </p:spTree>
    <p:extLst>
      <p:ext uri="{BB962C8B-B14F-4D97-AF65-F5344CB8AC3E}">
        <p14:creationId xmlns:p14="http://schemas.microsoft.com/office/powerpoint/2010/main" val="130602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16</a:t>
            </a:fld>
            <a:endParaRPr lang="en-US"/>
          </a:p>
        </p:txBody>
      </p:sp>
    </p:spTree>
    <p:extLst>
      <p:ext uri="{BB962C8B-B14F-4D97-AF65-F5344CB8AC3E}">
        <p14:creationId xmlns:p14="http://schemas.microsoft.com/office/powerpoint/2010/main" val="23073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17</a:t>
            </a:fld>
            <a:endParaRPr lang="en-US"/>
          </a:p>
        </p:txBody>
      </p:sp>
    </p:spTree>
    <p:extLst>
      <p:ext uri="{BB962C8B-B14F-4D97-AF65-F5344CB8AC3E}">
        <p14:creationId xmlns:p14="http://schemas.microsoft.com/office/powerpoint/2010/main" val="2100528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This is helpful because</a:t>
            </a:r>
            <a:r>
              <a:rPr lang="en-US" baseline="0" dirty="0"/>
              <a:t> it eliminates an ISR, resulting in better system performance and less CPU loading.</a:t>
            </a:r>
            <a:endParaRPr lang="en-US" dirty="0"/>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18</a:t>
            </a:fld>
            <a:endParaRPr lang="en-US"/>
          </a:p>
        </p:txBody>
      </p:sp>
    </p:spTree>
    <p:extLst>
      <p:ext uri="{BB962C8B-B14F-4D97-AF65-F5344CB8AC3E}">
        <p14:creationId xmlns:p14="http://schemas.microsoft.com/office/powerpoint/2010/main" val="286980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19</a:t>
            </a:fld>
            <a:endParaRPr lang="en-US"/>
          </a:p>
        </p:txBody>
      </p:sp>
    </p:spTree>
    <p:extLst>
      <p:ext uri="{BB962C8B-B14F-4D97-AF65-F5344CB8AC3E}">
        <p14:creationId xmlns:p14="http://schemas.microsoft.com/office/powerpoint/2010/main" val="220313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20</a:t>
            </a:fld>
            <a:endParaRPr lang="en-US"/>
          </a:p>
        </p:txBody>
      </p:sp>
    </p:spTree>
    <p:extLst>
      <p:ext uri="{BB962C8B-B14F-4D97-AF65-F5344CB8AC3E}">
        <p14:creationId xmlns:p14="http://schemas.microsoft.com/office/powerpoint/2010/main" val="3550784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23</a:t>
            </a:fld>
            <a:endParaRPr lang="en-US"/>
          </a:p>
        </p:txBody>
      </p:sp>
    </p:spTree>
    <p:extLst>
      <p:ext uri="{BB962C8B-B14F-4D97-AF65-F5344CB8AC3E}">
        <p14:creationId xmlns:p14="http://schemas.microsoft.com/office/powerpoint/2010/main" val="2591439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24</a:t>
            </a:fld>
            <a:endParaRPr lang="en-US"/>
          </a:p>
        </p:txBody>
      </p:sp>
    </p:spTree>
    <p:extLst>
      <p:ext uri="{BB962C8B-B14F-4D97-AF65-F5344CB8AC3E}">
        <p14:creationId xmlns:p14="http://schemas.microsoft.com/office/powerpoint/2010/main" val="228918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33388" y="698500"/>
            <a:ext cx="6056312" cy="3408363"/>
          </a:xfrm>
          <a:ln/>
        </p:spPr>
      </p:sp>
      <p:sp>
        <p:nvSpPr>
          <p:cNvPr id="31747" name="Notes Placeholder 2"/>
          <p:cNvSpPr>
            <a:spLocks noGrp="1"/>
          </p:cNvSpPr>
          <p:nvPr>
            <p:ph type="body" idx="1"/>
          </p:nvPr>
        </p:nvSpPr>
        <p:spPr>
          <a:noFill/>
        </p:spPr>
        <p:txBody>
          <a:bodyPr/>
          <a:lstStyle/>
          <a:p>
            <a:endParaRPr lang="en-US"/>
          </a:p>
        </p:txBody>
      </p:sp>
      <p:sp>
        <p:nvSpPr>
          <p:cNvPr id="317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46AD61-2EB1-43FB-B2AE-82CF2CB07A07}" type="slidenum">
              <a:rPr lang="en-US" sz="1200" smtClean="0"/>
              <a:pPr/>
              <a:t>3</a:t>
            </a:fld>
            <a:endParaRPr lang="en-US" sz="1200"/>
          </a:p>
        </p:txBody>
      </p:sp>
    </p:spTree>
    <p:extLst>
      <p:ext uri="{BB962C8B-B14F-4D97-AF65-F5344CB8AC3E}">
        <p14:creationId xmlns:p14="http://schemas.microsoft.com/office/powerpoint/2010/main" val="95895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4</a:t>
            </a:fld>
            <a:endParaRPr lang="en-US"/>
          </a:p>
        </p:txBody>
      </p:sp>
    </p:spTree>
    <p:extLst>
      <p:ext uri="{BB962C8B-B14F-4D97-AF65-F5344CB8AC3E}">
        <p14:creationId xmlns:p14="http://schemas.microsoft.com/office/powerpoint/2010/main" val="143321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7</a:t>
            </a:fld>
            <a:endParaRPr lang="en-US"/>
          </a:p>
        </p:txBody>
      </p:sp>
    </p:spTree>
    <p:extLst>
      <p:ext uri="{BB962C8B-B14F-4D97-AF65-F5344CB8AC3E}">
        <p14:creationId xmlns:p14="http://schemas.microsoft.com/office/powerpoint/2010/main" val="113114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a:t>
            </a:r>
            <a:r>
              <a:rPr lang="en-US" baseline="0" dirty="0"/>
              <a:t> DMA controller contains four channels. Each channel has various control and status registers (SAR, DAR, DSR, BCR, DCR). When a channel wants to perform a transfer it needs to arbitrate with other devices on the system bus to get permission. Once it gets permission, it is able to perform one or more transfer operations on the system bus.</a:t>
            </a:r>
            <a:endParaRPr lang="en-US" dirty="0"/>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9</a:t>
            </a:fld>
            <a:endParaRPr lang="en-US"/>
          </a:p>
        </p:txBody>
      </p:sp>
    </p:spTree>
    <p:extLst>
      <p:ext uri="{BB962C8B-B14F-4D97-AF65-F5344CB8AC3E}">
        <p14:creationId xmlns:p14="http://schemas.microsoft.com/office/powerpoint/2010/main" val="251599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10</a:t>
            </a:fld>
            <a:endParaRPr lang="en-US"/>
          </a:p>
        </p:txBody>
      </p:sp>
    </p:spTree>
    <p:extLst>
      <p:ext uri="{BB962C8B-B14F-4D97-AF65-F5344CB8AC3E}">
        <p14:creationId xmlns:p14="http://schemas.microsoft.com/office/powerpoint/2010/main" val="190118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11</a:t>
            </a:fld>
            <a:endParaRPr lang="en-US"/>
          </a:p>
        </p:txBody>
      </p:sp>
    </p:spTree>
    <p:extLst>
      <p:ext uri="{BB962C8B-B14F-4D97-AF65-F5344CB8AC3E}">
        <p14:creationId xmlns:p14="http://schemas.microsoft.com/office/powerpoint/2010/main" val="24300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12</a:t>
            </a:fld>
            <a:endParaRPr lang="en-US"/>
          </a:p>
        </p:txBody>
      </p:sp>
    </p:spTree>
    <p:extLst>
      <p:ext uri="{BB962C8B-B14F-4D97-AF65-F5344CB8AC3E}">
        <p14:creationId xmlns:p14="http://schemas.microsoft.com/office/powerpoint/2010/main" val="384222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13</a:t>
            </a:fld>
            <a:endParaRPr lang="en-US"/>
          </a:p>
        </p:txBody>
      </p:sp>
    </p:spTree>
    <p:extLst>
      <p:ext uri="{BB962C8B-B14F-4D97-AF65-F5344CB8AC3E}">
        <p14:creationId xmlns:p14="http://schemas.microsoft.com/office/powerpoint/2010/main" val="17511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a:t>Click icon to add chart</a:t>
            </a:r>
            <a:endParaRPr lang="en-GB" noProof="0" dirty="0"/>
          </a:p>
        </p:txBody>
      </p:sp>
      <p:sp>
        <p:nvSpPr>
          <p:cNvPr id="4" name="Rectangle 6"/>
          <p:cNvSpPr>
            <a:spLocks noGrp="1" noChangeArrowheads="1"/>
          </p:cNvSpPr>
          <p:nvPr>
            <p:ph type="sldNum" sz="quarter" idx="10"/>
          </p:nvPr>
        </p:nvSpPr>
        <p:spPr>
          <a:xfrm>
            <a:off x="9654118" y="6599239"/>
            <a:ext cx="569383"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a:pPr>
                <a:defRPr/>
              </a:pPr>
              <a:t>‹#›</a:t>
            </a:fld>
            <a:endParaRPr lang="en-GB"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p>
        </p:txBody>
      </p:sp>
      <p:sp>
        <p:nvSpPr>
          <p:cNvPr id="3" name="Table Placeholder 2"/>
          <p:cNvSpPr>
            <a:spLocks noGrp="1"/>
          </p:cNvSpPr>
          <p:nvPr>
            <p:ph type="tbl" idx="1"/>
          </p:nvPr>
        </p:nvSpPr>
        <p:spPr>
          <a:xfrm>
            <a:off x="311152" y="906463"/>
            <a:ext cx="11880849" cy="5422900"/>
          </a:xfrm>
        </p:spPr>
        <p:txBody>
          <a:bodyPr/>
          <a:lstStyle/>
          <a:p>
            <a:r>
              <a:rPr lang="en-US"/>
              <a:t>Click icon to add table</a:t>
            </a:r>
          </a:p>
        </p:txBody>
      </p:sp>
    </p:spTree>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a:t>Click icon to add chart</a:t>
            </a:r>
            <a:endParaRPr lang="en-GB" noProof="0" dirty="0"/>
          </a:p>
        </p:txBody>
      </p:sp>
      <p:sp>
        <p:nvSpPr>
          <p:cNvPr id="4" name="Rectangle 6"/>
          <p:cNvSpPr>
            <a:spLocks noGrp="1" noChangeArrowheads="1"/>
          </p:cNvSpPr>
          <p:nvPr>
            <p:ph type="sldNum" sz="quarter" idx="10"/>
          </p:nvPr>
        </p:nvSpPr>
        <p:spPr>
          <a:xfrm>
            <a:off x="9654118" y="6599239"/>
            <a:ext cx="569383"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smtClean="0"/>
              <a:pPr>
                <a:defRPr/>
              </a:pPr>
              <a:t>‹#›</a:t>
            </a:fld>
            <a:endParaRPr lang="en-GB"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p>
        </p:txBody>
      </p:sp>
      <p:sp>
        <p:nvSpPr>
          <p:cNvPr id="3" name="Table Placeholder 2"/>
          <p:cNvSpPr>
            <a:spLocks noGrp="1"/>
          </p:cNvSpPr>
          <p:nvPr>
            <p:ph type="tbl" idx="1"/>
          </p:nvPr>
        </p:nvSpPr>
        <p:spPr>
          <a:xfrm>
            <a:off x="311152" y="906463"/>
            <a:ext cx="11880849" cy="5422900"/>
          </a:xfrm>
        </p:spPr>
        <p:txBody>
          <a:bodyPr/>
          <a:lstStyle/>
          <a:p>
            <a:r>
              <a:rPr lang="en-US"/>
              <a:t>Click icon to add table</a:t>
            </a:r>
          </a:p>
        </p:txBody>
      </p:sp>
    </p:spTree>
  </p:cSld>
  <p:clrMapOvr>
    <a:masterClrMapping/>
  </p:clrMapOvr>
  <p:transition spd="med">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3784922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3814897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1174376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610695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796488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1116033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27335967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9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5"/>
            <a:ext cx="11040000"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15124219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90" y="2540003"/>
            <a:ext cx="9278624"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8" cy="914400"/>
          </a:xfrm>
          <a:prstGeom prst="rect">
            <a:avLst/>
          </a:prstGeom>
        </p:spPr>
        <p:txBody>
          <a:bodyPr vert="horz" wrap="none" lIns="0" tIns="0" rIns="0" bIns="0" rtlCol="0" anchor="t">
            <a:normAutofit/>
          </a:bodyPr>
          <a:lstStyle/>
          <a:p>
            <a:endParaRPr lang="en-US" sz="2400" dirty="0"/>
          </a:p>
        </p:txBody>
      </p:sp>
      <p:sp>
        <p:nvSpPr>
          <p:cNvPr id="14" name="Text Placeholder 13"/>
          <p:cNvSpPr>
            <a:spLocks noGrp="1"/>
          </p:cNvSpPr>
          <p:nvPr>
            <p:ph type="body" sz="quarter" idx="11" hasCustomPrompt="1"/>
          </p:nvPr>
        </p:nvSpPr>
        <p:spPr>
          <a:xfrm>
            <a:off x="6182456" y="4524561"/>
            <a:ext cx="4712219"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09021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899325"/>
      </p:ext>
    </p:extLst>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7400402"/>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a:t>Click to edit Master title style</a:t>
            </a:r>
            <a:endParaRPr lang="en-GB" dirty="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a:t>Click to edit Master text styles</a:t>
            </a:r>
          </a:p>
          <a:p>
            <a:pPr lvl="1"/>
            <a:r>
              <a:rPr lang="en-GB" dirty="0"/>
              <a:t>Second</a:t>
            </a:r>
          </a:p>
          <a:p>
            <a:pPr lvl="2"/>
            <a:r>
              <a:rPr lang="en-GB" dirty="0"/>
              <a:t>Third</a:t>
            </a:r>
          </a:p>
          <a:p>
            <a:pPr lvl="3"/>
            <a:r>
              <a:rPr lang="en-GB" dirty="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pull dir="ru"/>
  </p:transition>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652"/>
            <a:ext cx="12192000" cy="49834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a:t>Click to edit Master title style</a:t>
            </a:r>
            <a:endParaRPr lang="en-GB" dirty="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a:t>Click to edit Master text styles</a:t>
            </a:r>
          </a:p>
          <a:p>
            <a:pPr lvl="1"/>
            <a:r>
              <a:rPr lang="en-GB" dirty="0"/>
              <a:t>Second</a:t>
            </a:r>
          </a:p>
          <a:p>
            <a:pPr lvl="2"/>
            <a:r>
              <a:rPr lang="en-GB" dirty="0"/>
              <a:t>Third</a:t>
            </a:r>
          </a:p>
          <a:p>
            <a:pPr lvl="3"/>
            <a:r>
              <a:rPr lang="en-GB" dirty="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pull dir="ru"/>
  </p:transition>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1"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sz="1000" dirty="0"/>
          </a:p>
          <a:p>
            <a:endParaRPr lang="en-US" sz="1000" b="0" dirty="0"/>
          </a:p>
        </p:txBody>
      </p:sp>
      <p:pic>
        <p:nvPicPr>
          <p:cNvPr id="6" name="Picture 6" descr="https://brand.ncsu.edu/assets/logos/ncstate-brick-4x1-r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220200" y="216583"/>
            <a:ext cx="2700231" cy="42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9534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pull dir="ru"/>
  </p:transition>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627063"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55663" indent="-265113" algn="l" rtl="0" eaLnBrk="1" latinLnBrk="0" hangingPunct="1">
        <a:spcBef>
          <a:spcPts val="400"/>
        </a:spcBef>
        <a:buClr>
          <a:schemeClr val="accent5"/>
        </a:buClr>
        <a:buSzPct val="95000"/>
        <a:buFont typeface="Wingdings" charset="2"/>
        <a:buChar char="§"/>
        <a:defRPr kumimoji="0" sz="1800" b="0" i="0" kern="1200">
          <a:solidFill>
            <a:schemeClr val="tx1"/>
          </a:solidFill>
          <a:latin typeface="Gill Sans MT"/>
          <a:ea typeface="+mn-ea"/>
          <a:cs typeface="Gill Sans MT"/>
        </a:defRPr>
      </a:lvl3pPr>
      <a:lvl4pPr marL="1033463" indent="-265113" algn="l" rtl="0" eaLnBrk="1" latinLnBrk="0" hangingPunct="1">
        <a:spcBef>
          <a:spcPts val="400"/>
        </a:spcBef>
        <a:buClr>
          <a:schemeClr val="accent5"/>
        </a:buClr>
        <a:buSzPct val="95000"/>
        <a:buFont typeface="Wingdings" charset="2"/>
        <a:buChar char="§"/>
        <a:defRPr kumimoji="0" sz="1600" b="0" i="0" kern="1200">
          <a:solidFill>
            <a:schemeClr val="tx1"/>
          </a:solidFill>
          <a:latin typeface="Gill Sans MT"/>
          <a:ea typeface="+mn-ea"/>
          <a:cs typeface="Gill Sans MT"/>
        </a:defRPr>
      </a:lvl4pPr>
      <a:lvl5pPr marL="1201738" indent="-265113" algn="l" rtl="0" eaLnBrk="1" latinLnBrk="0" hangingPunct="1">
        <a:spcBef>
          <a:spcPts val="400"/>
        </a:spcBef>
        <a:buClr>
          <a:schemeClr val="accent5"/>
        </a:buClr>
        <a:buSzPct val="95000"/>
        <a:buFont typeface="Wingdings" charset="2"/>
        <a:buChar char="§"/>
        <a:defRPr kumimoji="0" sz="14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6" Type="http://schemas.openxmlformats.org/officeDocument/2006/relationships/customXml" Target="../ink/ink16.xml"/><Relationship Id="rId21" Type="http://schemas.openxmlformats.org/officeDocument/2006/relationships/image" Target="../media/image43.png"/><Relationship Id="rId34" Type="http://schemas.openxmlformats.org/officeDocument/2006/relationships/customXml" Target="../ink/ink20.xml"/><Relationship Id="rId42" Type="http://schemas.openxmlformats.org/officeDocument/2006/relationships/customXml" Target="../ink/ink24.xml"/><Relationship Id="rId47" Type="http://schemas.openxmlformats.org/officeDocument/2006/relationships/image" Target="../media/image56.png"/><Relationship Id="rId50" Type="http://schemas.openxmlformats.org/officeDocument/2006/relationships/customXml" Target="../ink/ink28.xml"/><Relationship Id="rId55" Type="http://schemas.openxmlformats.org/officeDocument/2006/relationships/image" Target="../media/image60.png"/><Relationship Id="rId63" Type="http://schemas.openxmlformats.org/officeDocument/2006/relationships/image" Target="../media/image64.png"/><Relationship Id="rId7" Type="http://schemas.openxmlformats.org/officeDocument/2006/relationships/image" Target="../media/image36.png"/><Relationship Id="rId2" Type="http://schemas.openxmlformats.org/officeDocument/2006/relationships/customXml" Target="../ink/ink4.xml"/><Relationship Id="rId16" Type="http://schemas.openxmlformats.org/officeDocument/2006/relationships/customXml" Target="../ink/ink11.xml"/><Relationship Id="rId29" Type="http://schemas.openxmlformats.org/officeDocument/2006/relationships/image" Target="../media/image47.png"/><Relationship Id="rId11" Type="http://schemas.openxmlformats.org/officeDocument/2006/relationships/image" Target="../media/image38.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51.png"/><Relationship Id="rId40" Type="http://schemas.openxmlformats.org/officeDocument/2006/relationships/customXml" Target="../ink/ink23.xml"/><Relationship Id="rId45" Type="http://schemas.openxmlformats.org/officeDocument/2006/relationships/image" Target="../media/image55.png"/><Relationship Id="rId53" Type="http://schemas.openxmlformats.org/officeDocument/2006/relationships/image" Target="../media/image59.png"/><Relationship Id="rId58" Type="http://schemas.openxmlformats.org/officeDocument/2006/relationships/customXml" Target="../ink/ink32.xml"/><Relationship Id="rId5" Type="http://schemas.openxmlformats.org/officeDocument/2006/relationships/image" Target="../media/image35.png"/><Relationship Id="rId61" Type="http://schemas.openxmlformats.org/officeDocument/2006/relationships/image" Target="../media/image63.png"/><Relationship Id="rId19" Type="http://schemas.openxmlformats.org/officeDocument/2006/relationships/image" Target="../media/image42.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46.png"/><Relationship Id="rId30" Type="http://schemas.openxmlformats.org/officeDocument/2006/relationships/customXml" Target="../ink/ink18.xml"/><Relationship Id="rId35" Type="http://schemas.openxmlformats.org/officeDocument/2006/relationships/image" Target="../media/image50.png"/><Relationship Id="rId43" Type="http://schemas.openxmlformats.org/officeDocument/2006/relationships/image" Target="../media/image54.png"/><Relationship Id="rId48" Type="http://schemas.openxmlformats.org/officeDocument/2006/relationships/customXml" Target="../ink/ink27.xml"/><Relationship Id="rId56" Type="http://schemas.openxmlformats.org/officeDocument/2006/relationships/customXml" Target="../ink/ink31.xml"/><Relationship Id="rId64" Type="http://schemas.openxmlformats.org/officeDocument/2006/relationships/customXml" Target="../ink/ink35.xml"/><Relationship Id="rId8" Type="http://schemas.openxmlformats.org/officeDocument/2006/relationships/customXml" Target="../ink/ink7.xml"/><Relationship Id="rId51" Type="http://schemas.openxmlformats.org/officeDocument/2006/relationships/image" Target="../media/image58.png"/><Relationship Id="rId3" Type="http://schemas.openxmlformats.org/officeDocument/2006/relationships/image" Target="../media/image34.png"/><Relationship Id="rId12" Type="http://schemas.openxmlformats.org/officeDocument/2006/relationships/customXml" Target="../ink/ink9.xml"/><Relationship Id="rId17" Type="http://schemas.openxmlformats.org/officeDocument/2006/relationships/image" Target="../media/image41.png"/><Relationship Id="rId25" Type="http://schemas.openxmlformats.org/officeDocument/2006/relationships/image" Target="../media/image45.png"/><Relationship Id="rId33" Type="http://schemas.openxmlformats.org/officeDocument/2006/relationships/image" Target="../media/image49.png"/><Relationship Id="rId38" Type="http://schemas.openxmlformats.org/officeDocument/2006/relationships/customXml" Target="../ink/ink22.xml"/><Relationship Id="rId46" Type="http://schemas.openxmlformats.org/officeDocument/2006/relationships/customXml" Target="../ink/ink26.xml"/><Relationship Id="rId59" Type="http://schemas.openxmlformats.org/officeDocument/2006/relationships/image" Target="../media/image62.png"/><Relationship Id="rId20" Type="http://schemas.openxmlformats.org/officeDocument/2006/relationships/customXml" Target="../ink/ink13.xml"/><Relationship Id="rId41" Type="http://schemas.openxmlformats.org/officeDocument/2006/relationships/image" Target="../media/image53.png"/><Relationship Id="rId54" Type="http://schemas.openxmlformats.org/officeDocument/2006/relationships/customXml" Target="../ink/ink30.xml"/><Relationship Id="rId62" Type="http://schemas.openxmlformats.org/officeDocument/2006/relationships/customXml" Target="../ink/ink34.xml"/><Relationship Id="rId1" Type="http://schemas.openxmlformats.org/officeDocument/2006/relationships/slideLayout" Target="../slideLayouts/slideLayout43.xml"/><Relationship Id="rId6" Type="http://schemas.openxmlformats.org/officeDocument/2006/relationships/customXml" Target="../ink/ink6.xml"/><Relationship Id="rId15" Type="http://schemas.openxmlformats.org/officeDocument/2006/relationships/image" Target="../media/image40.png"/><Relationship Id="rId23" Type="http://schemas.openxmlformats.org/officeDocument/2006/relationships/image" Target="../media/image44.png"/><Relationship Id="rId28" Type="http://schemas.openxmlformats.org/officeDocument/2006/relationships/customXml" Target="../ink/ink17.xml"/><Relationship Id="rId36" Type="http://schemas.openxmlformats.org/officeDocument/2006/relationships/customXml" Target="../ink/ink21.xml"/><Relationship Id="rId49" Type="http://schemas.openxmlformats.org/officeDocument/2006/relationships/image" Target="../media/image57.png"/><Relationship Id="rId57" Type="http://schemas.openxmlformats.org/officeDocument/2006/relationships/image" Target="../media/image61.png"/><Relationship Id="rId10" Type="http://schemas.openxmlformats.org/officeDocument/2006/relationships/customXml" Target="../ink/ink8.xml"/><Relationship Id="rId31" Type="http://schemas.openxmlformats.org/officeDocument/2006/relationships/image" Target="../media/image48.png"/><Relationship Id="rId44" Type="http://schemas.openxmlformats.org/officeDocument/2006/relationships/customXml" Target="../ink/ink25.xml"/><Relationship Id="rId52" Type="http://schemas.openxmlformats.org/officeDocument/2006/relationships/customXml" Target="../ink/ink29.xml"/><Relationship Id="rId60" Type="http://schemas.openxmlformats.org/officeDocument/2006/relationships/customXml" Target="../ink/ink33.xml"/><Relationship Id="rId65" Type="http://schemas.openxmlformats.org/officeDocument/2006/relationships/image" Target="../media/image65.png"/><Relationship Id="rId4" Type="http://schemas.openxmlformats.org/officeDocument/2006/relationships/customXml" Target="../ink/ink5.xml"/><Relationship Id="rId9" Type="http://schemas.openxmlformats.org/officeDocument/2006/relationships/image" Target="../media/image37.png"/><Relationship Id="rId13" Type="http://schemas.openxmlformats.org/officeDocument/2006/relationships/image" Target="../media/image39.png"/><Relationship Id="rId18" Type="http://schemas.openxmlformats.org/officeDocument/2006/relationships/customXml" Target="../ink/ink12.xml"/><Relationship Id="rId39"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3.xml"/><Relationship Id="rId5" Type="http://schemas.openxmlformats.org/officeDocument/2006/relationships/image" Target="../media/image8.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895600"/>
            <a:ext cx="7772400" cy="1143000"/>
          </a:xfrm>
        </p:spPr>
        <p:txBody>
          <a:bodyPr>
            <a:normAutofit fontScale="90000"/>
          </a:bodyPr>
          <a:lstStyle/>
          <a:p>
            <a:pPr>
              <a:defRPr/>
            </a:pPr>
            <a:r>
              <a:rPr lang="en-US" sz="4000" dirty="0"/>
              <a:t>Using Direct Memory Access </a:t>
            </a:r>
            <a:br>
              <a:rPr lang="en-US" sz="4000" dirty="0"/>
            </a:br>
            <a:r>
              <a:rPr lang="en-US" sz="4000" dirty="0"/>
              <a:t>to Improve Performance</a:t>
            </a:r>
            <a:endParaRPr lang="en-US" sz="4000" i="1" dirty="0"/>
          </a:p>
        </p:txBody>
      </p:sp>
      <p:sp>
        <p:nvSpPr>
          <p:cNvPr id="2051" name="Rectangle 3"/>
          <p:cNvSpPr>
            <a:spLocks noGrp="1" noChangeArrowheads="1"/>
          </p:cNvSpPr>
          <p:nvPr>
            <p:ph type="subTitle" idx="1"/>
          </p:nvPr>
        </p:nvSpPr>
        <p:spPr>
          <a:xfrm>
            <a:off x="2895600" y="4648200"/>
            <a:ext cx="6400800" cy="1295400"/>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 Registers</a:t>
            </a:r>
          </a:p>
        </p:txBody>
      </p:sp>
      <p:sp>
        <p:nvSpPr>
          <p:cNvPr id="3" name="Content Placeholder 2"/>
          <p:cNvSpPr>
            <a:spLocks noGrp="1"/>
          </p:cNvSpPr>
          <p:nvPr>
            <p:ph idx="1"/>
          </p:nvPr>
        </p:nvSpPr>
        <p:spPr/>
        <p:txBody>
          <a:bodyPr/>
          <a:lstStyle/>
          <a:p>
            <a:r>
              <a:rPr lang="en-US" sz="2000" dirty="0"/>
              <a:t>These registers determine from where the DMA will read its data, and to where it will write that data</a:t>
            </a:r>
          </a:p>
          <a:p>
            <a:endParaRPr lang="en-US" sz="2000" dirty="0"/>
          </a:p>
          <a:p>
            <a:r>
              <a:rPr lang="en-US" sz="2000" dirty="0" err="1"/>
              <a:t>DMA_SARn</a:t>
            </a:r>
            <a:endParaRPr lang="en-US" sz="2000" dirty="0"/>
          </a:p>
          <a:p>
            <a:pPr lvl="1"/>
            <a:r>
              <a:rPr lang="en-US" sz="1800" dirty="0"/>
              <a:t>Source address register,</a:t>
            </a:r>
          </a:p>
          <a:p>
            <a:pPr lvl="1"/>
            <a:r>
              <a:rPr lang="en-US" sz="1800" dirty="0"/>
              <a:t>Valid values 0 to 0x000f </a:t>
            </a:r>
            <a:r>
              <a:rPr lang="en-US" sz="1800" dirty="0" err="1"/>
              <a:t>ffff</a:t>
            </a:r>
            <a:endParaRPr lang="en-US" sz="1800" dirty="0"/>
          </a:p>
          <a:p>
            <a:endParaRPr lang="en-US" sz="2000" dirty="0"/>
          </a:p>
          <a:p>
            <a:endParaRPr lang="en-US" sz="2000" dirty="0"/>
          </a:p>
          <a:p>
            <a:r>
              <a:rPr lang="en-US" sz="2000" dirty="0" err="1"/>
              <a:t>DMA_DARn</a:t>
            </a:r>
            <a:endParaRPr lang="en-US" sz="2000" dirty="0"/>
          </a:p>
          <a:p>
            <a:pPr lvl="1"/>
            <a:r>
              <a:rPr lang="en-US" sz="1800" dirty="0"/>
              <a:t>Destination address register</a:t>
            </a:r>
          </a:p>
          <a:p>
            <a:pPr lvl="1"/>
            <a:r>
              <a:rPr lang="en-US" sz="1800" dirty="0"/>
              <a:t>Valid values 0 to 0x000f </a:t>
            </a:r>
            <a:r>
              <a:rPr lang="en-US" sz="1800" dirty="0" err="1"/>
              <a:t>ffff</a:t>
            </a:r>
            <a:endParaRPr lang="en-US" sz="1800" dirty="0"/>
          </a:p>
          <a:p>
            <a:endParaRPr lang="en-US" sz="2000" dirty="0"/>
          </a:p>
          <a:p>
            <a:endParaRPr lang="en-US" sz="20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8" t="5071" b="6182"/>
          <a:stretch/>
        </p:blipFill>
        <p:spPr bwMode="auto">
          <a:xfrm>
            <a:off x="6858000" y="1905000"/>
            <a:ext cx="438476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bwMode="auto">
          <a:xfrm>
            <a:off x="5326811" y="2055033"/>
            <a:ext cx="4648200" cy="623614"/>
          </a:xfrm>
          <a:prstGeom prst="rightArrow">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6" name="Right Arrow 5"/>
          <p:cNvSpPr/>
          <p:nvPr/>
        </p:nvSpPr>
        <p:spPr bwMode="auto">
          <a:xfrm>
            <a:off x="5335437" y="4111990"/>
            <a:ext cx="4648200" cy="623614"/>
          </a:xfrm>
          <a:prstGeom prst="rightArrow">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Tree>
    <p:extLst>
      <p:ext uri="{BB962C8B-B14F-4D97-AF65-F5344CB8AC3E}">
        <p14:creationId xmlns:p14="http://schemas.microsoft.com/office/powerpoint/2010/main" val="810705032"/>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Byte Count Register</a:t>
            </a:r>
          </a:p>
        </p:txBody>
      </p:sp>
      <p:sp>
        <p:nvSpPr>
          <p:cNvPr id="3" name="Content Placeholder 2"/>
          <p:cNvSpPr>
            <a:spLocks noGrp="1"/>
          </p:cNvSpPr>
          <p:nvPr>
            <p:ph idx="1"/>
          </p:nvPr>
        </p:nvSpPr>
        <p:spPr>
          <a:xfrm>
            <a:off x="1219200" y="4800600"/>
            <a:ext cx="9906000" cy="2057400"/>
          </a:xfrm>
        </p:spPr>
        <p:txBody>
          <a:bodyPr/>
          <a:lstStyle/>
          <a:p>
            <a:r>
              <a:rPr lang="en-US" sz="2000" dirty="0"/>
              <a:t>BCR: Bytes remaining to transfer</a:t>
            </a:r>
          </a:p>
          <a:p>
            <a:r>
              <a:rPr lang="en-US" sz="2000" dirty="0"/>
              <a:t>Decremented by 1, 2 or 4 after completing write (determined by destination data size)</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96"/>
          <a:stretch/>
        </p:blipFill>
        <p:spPr bwMode="auto">
          <a:xfrm>
            <a:off x="2719434" y="838200"/>
            <a:ext cx="6684036" cy="386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940904"/>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Status Register/Byte Count Register </a:t>
            </a:r>
            <a:r>
              <a:rPr lang="en-US" sz="2800" dirty="0" err="1"/>
              <a:t>DMA_DSR_BCRn</a:t>
            </a:r>
            <a:r>
              <a:rPr lang="en-US" sz="2800" dirty="0"/>
              <a:t> </a:t>
            </a:r>
          </a:p>
        </p:txBody>
      </p:sp>
      <p:sp>
        <p:nvSpPr>
          <p:cNvPr id="3" name="Content Placeholder 2"/>
          <p:cNvSpPr>
            <a:spLocks noGrp="1"/>
          </p:cNvSpPr>
          <p:nvPr>
            <p:ph idx="1"/>
          </p:nvPr>
        </p:nvSpPr>
        <p:spPr>
          <a:xfrm>
            <a:off x="1752600" y="3733800"/>
            <a:ext cx="8839200" cy="3124200"/>
          </a:xfrm>
        </p:spPr>
        <p:txBody>
          <a:bodyPr/>
          <a:lstStyle/>
          <a:p>
            <a:r>
              <a:rPr lang="en-US" sz="2000" dirty="0"/>
              <a:t>Status flags: 1 indicates error</a:t>
            </a:r>
          </a:p>
          <a:p>
            <a:pPr lvl="1"/>
            <a:r>
              <a:rPr lang="en-US" sz="1800" dirty="0"/>
              <a:t>CE: Configuration error</a:t>
            </a:r>
          </a:p>
          <a:p>
            <a:pPr lvl="1"/>
            <a:r>
              <a:rPr lang="en-US" sz="1800" dirty="0"/>
              <a:t>BES: Bus error on source</a:t>
            </a:r>
          </a:p>
          <a:p>
            <a:pPr lvl="1"/>
            <a:r>
              <a:rPr lang="en-US" sz="1800" dirty="0"/>
              <a:t>BED: Bus error on destination</a:t>
            </a:r>
          </a:p>
          <a:p>
            <a:pPr lvl="1"/>
            <a:r>
              <a:rPr lang="en-US" sz="1800" dirty="0"/>
              <a:t>REQ: A transfer request is pending (more transfers to perform)</a:t>
            </a:r>
          </a:p>
          <a:p>
            <a:pPr lvl="1"/>
            <a:r>
              <a:rPr lang="en-US" sz="1800" dirty="0"/>
              <a:t>BSY: DMA channel is busy</a:t>
            </a:r>
          </a:p>
          <a:p>
            <a:pPr lvl="1"/>
            <a:r>
              <a:rPr lang="en-US" sz="1800" dirty="0"/>
              <a:t>DONE: Channel transfers have completed or an error occurred. Clear this bit in an ISR.</a:t>
            </a:r>
          </a:p>
        </p:txBody>
      </p:sp>
      <p:pic>
        <p:nvPicPr>
          <p:cNvPr id="624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2474"/>
          <a:stretch/>
        </p:blipFill>
        <p:spPr bwMode="auto">
          <a:xfrm>
            <a:off x="2122057" y="912000"/>
            <a:ext cx="8100286"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997620"/>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DMA Control Register (</a:t>
            </a:r>
            <a:r>
              <a:rPr lang="en-US" dirty="0" err="1"/>
              <a:t>DMA_DCRn</a:t>
            </a:r>
            <a:r>
              <a:rPr lang="en-US" dirty="0"/>
              <a:t>)</a:t>
            </a:r>
          </a:p>
        </p:txBody>
      </p:sp>
      <p:sp>
        <p:nvSpPr>
          <p:cNvPr id="3" name="Content Placeholder 2"/>
          <p:cNvSpPr>
            <a:spLocks noGrp="1"/>
          </p:cNvSpPr>
          <p:nvPr>
            <p:ph idx="1"/>
          </p:nvPr>
        </p:nvSpPr>
        <p:spPr>
          <a:xfrm>
            <a:off x="1752600" y="3657600"/>
            <a:ext cx="8839200" cy="3200400"/>
          </a:xfrm>
        </p:spPr>
        <p:txBody>
          <a:bodyPr/>
          <a:lstStyle/>
          <a:p>
            <a:r>
              <a:rPr lang="en-US" sz="2000" dirty="0"/>
              <a:t>EINT: Enable interrupt on transfer completion</a:t>
            </a:r>
          </a:p>
          <a:p>
            <a:r>
              <a:rPr lang="en-US" sz="2000" dirty="0"/>
              <a:t>ERQ: Enable peripheral request to start transfer</a:t>
            </a:r>
          </a:p>
          <a:p>
            <a:r>
              <a:rPr lang="en-US" sz="2000" dirty="0"/>
              <a:t>CS: Cycle steal</a:t>
            </a:r>
          </a:p>
          <a:p>
            <a:pPr lvl="1"/>
            <a:r>
              <a:rPr lang="en-US" sz="1800" dirty="0"/>
              <a:t>0: Greedy - DMA makes continuous transfers until BCR == 0</a:t>
            </a:r>
          </a:p>
          <a:p>
            <a:pPr lvl="1"/>
            <a:r>
              <a:rPr lang="en-US" sz="1800" dirty="0"/>
              <a:t>1: DMA shares bus, performs only one transfer per request</a:t>
            </a:r>
          </a:p>
          <a:p>
            <a:r>
              <a:rPr lang="en-US" sz="2000" dirty="0"/>
              <a:t>AA: </a:t>
            </a:r>
            <a:r>
              <a:rPr lang="en-US" sz="2000" dirty="0" err="1"/>
              <a:t>Autoalign</a:t>
            </a:r>
            <a:endParaRPr lang="en-US" sz="2000" dirty="0"/>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066800"/>
            <a:ext cx="2894061"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174478"/>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DMA Control Register (</a:t>
            </a:r>
            <a:r>
              <a:rPr lang="en-US" dirty="0" err="1"/>
              <a:t>DMA_DCRn</a:t>
            </a:r>
            <a:r>
              <a:rPr lang="en-US" dirty="0"/>
              <a:t>)</a:t>
            </a:r>
          </a:p>
        </p:txBody>
      </p:sp>
      <p:sp>
        <p:nvSpPr>
          <p:cNvPr id="3" name="Content Placeholder 2"/>
          <p:cNvSpPr>
            <a:spLocks noGrp="1"/>
          </p:cNvSpPr>
          <p:nvPr>
            <p:ph idx="1"/>
          </p:nvPr>
        </p:nvSpPr>
        <p:spPr>
          <a:xfrm>
            <a:off x="479999" y="3581400"/>
            <a:ext cx="11384402" cy="2971800"/>
          </a:xfrm>
        </p:spPr>
        <p:txBody>
          <a:bodyPr numCol="2"/>
          <a:lstStyle/>
          <a:p>
            <a:r>
              <a:rPr lang="en-US" sz="2000" dirty="0"/>
              <a:t>EADRQ – Enable asynchronous DMA requests when MCU is in Stop mode</a:t>
            </a:r>
          </a:p>
          <a:p>
            <a:r>
              <a:rPr lang="en-US" sz="2000" dirty="0"/>
              <a:t>SINC/DINC – Increment SAR/DAR by 1,2 or 4 based on size of data</a:t>
            </a:r>
          </a:p>
          <a:p>
            <a:endParaRPr lang="en-US" sz="2000" dirty="0"/>
          </a:p>
          <a:p>
            <a:endParaRPr lang="en-US" sz="2000" dirty="0"/>
          </a:p>
          <a:p>
            <a:endParaRPr lang="en-US" sz="2000" dirty="0"/>
          </a:p>
          <a:p>
            <a:endParaRPr lang="en-US" sz="2000" dirty="0"/>
          </a:p>
          <a:p>
            <a:r>
              <a:rPr lang="en-US" sz="2000" dirty="0"/>
              <a:t>SSIZE/DSIZE – Source/Destination data size. </a:t>
            </a:r>
          </a:p>
          <a:p>
            <a:pPr lvl="1"/>
            <a:r>
              <a:rPr lang="en-US" sz="1800" dirty="0"/>
              <a:t>Don’t need to match – controller will perform extra reads or writes as needed (e.g. read one word, write two bytes).</a:t>
            </a:r>
          </a:p>
          <a:p>
            <a:pPr lvl="1"/>
            <a:r>
              <a:rPr lang="en-US" sz="1800" dirty="0"/>
              <a:t>00: </a:t>
            </a:r>
            <a:r>
              <a:rPr lang="en-US" sz="1800" dirty="0" err="1"/>
              <a:t>longword</a:t>
            </a:r>
            <a:r>
              <a:rPr lang="en-US" sz="1800" dirty="0"/>
              <a:t> (32 bits)</a:t>
            </a:r>
          </a:p>
          <a:p>
            <a:pPr lvl="1"/>
            <a:r>
              <a:rPr lang="en-US" sz="1800" dirty="0"/>
              <a:t>01: byte (8 bits)</a:t>
            </a:r>
          </a:p>
          <a:p>
            <a:pPr lvl="1"/>
            <a:r>
              <a:rPr lang="en-US" sz="1800" dirty="0"/>
              <a:t>10: word (16 bits)</a:t>
            </a:r>
          </a:p>
          <a:p>
            <a:r>
              <a:rPr lang="en-US" sz="2000" dirty="0"/>
              <a:t>START – Write 1 to start transfer</a:t>
            </a:r>
          </a:p>
          <a:p>
            <a:pPr lvl="1"/>
            <a:endParaRPr lang="en-US" sz="1600" dirty="0"/>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898573"/>
            <a:ext cx="4114800" cy="2454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194461"/>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DMA Control Register (</a:t>
            </a:r>
            <a:r>
              <a:rPr lang="en-US" dirty="0" err="1"/>
              <a:t>DMA_DCRn</a:t>
            </a:r>
            <a:r>
              <a:rPr lang="en-US" dirty="0"/>
              <a:t>)</a:t>
            </a:r>
          </a:p>
        </p:txBody>
      </p:sp>
      <p:sp>
        <p:nvSpPr>
          <p:cNvPr id="3" name="Content Placeholder 2"/>
          <p:cNvSpPr>
            <a:spLocks noGrp="1"/>
          </p:cNvSpPr>
          <p:nvPr>
            <p:ph idx="1"/>
          </p:nvPr>
        </p:nvSpPr>
        <p:spPr>
          <a:xfrm>
            <a:off x="479999" y="2819400"/>
            <a:ext cx="11331001" cy="3505200"/>
          </a:xfrm>
        </p:spPr>
        <p:txBody>
          <a:bodyPr numCol="2"/>
          <a:lstStyle/>
          <a:p>
            <a:pPr>
              <a:spcBef>
                <a:spcPts val="0"/>
              </a:spcBef>
            </a:pPr>
            <a:r>
              <a:rPr lang="en-US" sz="2000" dirty="0"/>
              <a:t>SMOD, DMOD – Source/Destination address modulo</a:t>
            </a:r>
          </a:p>
          <a:p>
            <a:pPr lvl="1">
              <a:spcBef>
                <a:spcPts val="0"/>
              </a:spcBef>
            </a:pPr>
            <a:r>
              <a:rPr lang="en-US" sz="1800" dirty="0"/>
              <a:t>When non-zero, supports circular data buffer – address wraps around after 2</a:t>
            </a:r>
            <a:r>
              <a:rPr lang="en-US" sz="1800" baseline="30000" dirty="0"/>
              <a:t>n+3</a:t>
            </a:r>
            <a:r>
              <a:rPr lang="en-US" sz="1800" dirty="0"/>
              <a:t> bytes (16 bytes to 64 kilobytes)</a:t>
            </a:r>
          </a:p>
          <a:p>
            <a:pPr lvl="1">
              <a:spcBef>
                <a:spcPts val="0"/>
              </a:spcBef>
            </a:pPr>
            <a:r>
              <a:rPr lang="en-US" sz="1800" dirty="0"/>
              <a:t>When zero, circular buffer is disabled</a:t>
            </a:r>
          </a:p>
          <a:p>
            <a:pPr>
              <a:spcBef>
                <a:spcPts val="0"/>
              </a:spcBef>
            </a:pPr>
            <a:r>
              <a:rPr lang="en-US" sz="2000" dirty="0"/>
              <a:t>D_REQ: If 1, then when BCR reaches zero, channel will clear ERQ bit, preventing further hardware triggers of channel</a:t>
            </a:r>
          </a:p>
          <a:p>
            <a:pPr>
              <a:spcBef>
                <a:spcPts val="0"/>
              </a:spcBef>
            </a:pPr>
            <a:endParaRPr lang="en-US" sz="2000" dirty="0"/>
          </a:p>
          <a:p>
            <a:pPr>
              <a:spcBef>
                <a:spcPts val="0"/>
              </a:spcBef>
            </a:pPr>
            <a:endParaRPr lang="en-US" sz="2000" dirty="0"/>
          </a:p>
          <a:p>
            <a:pPr>
              <a:spcBef>
                <a:spcPts val="0"/>
              </a:spcBef>
            </a:pPr>
            <a:endParaRPr lang="en-US" sz="2000" dirty="0"/>
          </a:p>
          <a:p>
            <a:pPr>
              <a:spcBef>
                <a:spcPts val="0"/>
              </a:spcBef>
            </a:pPr>
            <a:r>
              <a:rPr lang="en-US" sz="2000" dirty="0"/>
              <a:t>LINKCC: Enables this channel to trigger another channel</a:t>
            </a:r>
          </a:p>
          <a:p>
            <a:pPr lvl="1">
              <a:spcBef>
                <a:spcPts val="0"/>
              </a:spcBef>
            </a:pPr>
            <a:r>
              <a:rPr lang="en-US" sz="1800" dirty="0"/>
              <a:t>00: Disabled</a:t>
            </a:r>
          </a:p>
          <a:p>
            <a:pPr lvl="1">
              <a:spcBef>
                <a:spcPts val="0"/>
              </a:spcBef>
            </a:pPr>
            <a:r>
              <a:rPr lang="en-US" sz="1800" dirty="0"/>
              <a:t>01: Two stages: </a:t>
            </a:r>
          </a:p>
          <a:p>
            <a:pPr lvl="2">
              <a:spcBef>
                <a:spcPts val="0"/>
              </a:spcBef>
            </a:pPr>
            <a:r>
              <a:rPr lang="en-US" sz="1600" dirty="0"/>
              <a:t>Link to channel LCH1 after each cycle-steal transfer</a:t>
            </a:r>
          </a:p>
          <a:p>
            <a:pPr lvl="2">
              <a:spcBef>
                <a:spcPts val="0"/>
              </a:spcBef>
            </a:pPr>
            <a:r>
              <a:rPr lang="en-US" sz="1600" dirty="0"/>
              <a:t>Link to channel LCH2 after BCR reaches 0</a:t>
            </a:r>
          </a:p>
          <a:p>
            <a:pPr lvl="1">
              <a:spcBef>
                <a:spcPts val="0"/>
              </a:spcBef>
            </a:pPr>
            <a:r>
              <a:rPr lang="en-US" sz="1800" dirty="0"/>
              <a:t>10: Link to channel LCH1 after each cycle-steal transfer</a:t>
            </a:r>
          </a:p>
          <a:p>
            <a:pPr lvl="1">
              <a:spcBef>
                <a:spcPts val="0"/>
              </a:spcBef>
            </a:pPr>
            <a:r>
              <a:rPr lang="en-US" sz="1800" dirty="0"/>
              <a:t>11: Link to channel LCH1 after BCR reaches 0</a:t>
            </a:r>
          </a:p>
          <a:p>
            <a:pPr>
              <a:spcBef>
                <a:spcPts val="0"/>
              </a:spcBef>
            </a:pPr>
            <a:r>
              <a:rPr lang="en-US" sz="2000" dirty="0"/>
              <a:t>LCH1, LCH2: Values 00 to 11 specify linked DMA channel (0 to 3)</a:t>
            </a:r>
          </a:p>
          <a:p>
            <a:pPr lvl="1">
              <a:spcBef>
                <a:spcPts val="0"/>
              </a:spcBef>
            </a:pPr>
            <a:endParaRPr lang="en-US" sz="1600" dirty="0"/>
          </a:p>
          <a:p>
            <a:pPr lvl="1">
              <a:spcBef>
                <a:spcPts val="0"/>
              </a:spcBef>
            </a:pPr>
            <a:endParaRPr lang="en-US" sz="1600"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491" y="914400"/>
            <a:ext cx="67246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640647"/>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Use of DMA </a:t>
            </a:r>
          </a:p>
        </p:txBody>
      </p:sp>
      <p:sp>
        <p:nvSpPr>
          <p:cNvPr id="3" name="Content Placeholder 2"/>
          <p:cNvSpPr>
            <a:spLocks noGrp="1"/>
          </p:cNvSpPr>
          <p:nvPr>
            <p:ph idx="1"/>
          </p:nvPr>
        </p:nvSpPr>
        <p:spPr/>
        <p:txBody>
          <a:bodyPr numCol="2"/>
          <a:lstStyle/>
          <a:p>
            <a:r>
              <a:rPr lang="en-US" sz="2800" dirty="0"/>
              <a:t>Configuration</a:t>
            </a:r>
          </a:p>
          <a:p>
            <a:pPr lvl="1"/>
            <a:r>
              <a:rPr lang="en-US" sz="2400" dirty="0"/>
              <a:t>Enable clock to DMA module (in SIM register SCGC7)</a:t>
            </a:r>
          </a:p>
          <a:p>
            <a:pPr lvl="1"/>
            <a:r>
              <a:rPr lang="en-US" sz="2400" dirty="0"/>
              <a:t>Initialize control registers</a:t>
            </a:r>
          </a:p>
          <a:p>
            <a:pPr lvl="1"/>
            <a:r>
              <a:rPr lang="en-US" sz="2400" dirty="0"/>
              <a:t>Load </a:t>
            </a:r>
            <a:r>
              <a:rPr lang="en-US" sz="2400" dirty="0" err="1"/>
              <a:t>SARn</a:t>
            </a:r>
            <a:r>
              <a:rPr lang="en-US" sz="2400" dirty="0"/>
              <a:t> with source address</a:t>
            </a:r>
          </a:p>
          <a:p>
            <a:pPr lvl="1"/>
            <a:r>
              <a:rPr lang="en-US" sz="2400" dirty="0"/>
              <a:t>Load </a:t>
            </a:r>
            <a:r>
              <a:rPr lang="en-US" sz="2400" dirty="0" err="1"/>
              <a:t>DARn</a:t>
            </a:r>
            <a:r>
              <a:rPr lang="en-US" sz="2400" dirty="0"/>
              <a:t> with destination address</a:t>
            </a:r>
          </a:p>
          <a:p>
            <a:pPr lvl="1"/>
            <a:r>
              <a:rPr lang="en-US" sz="2400" dirty="0"/>
              <a:t>Load </a:t>
            </a:r>
            <a:r>
              <a:rPr lang="en-US" sz="2400" dirty="0" err="1"/>
              <a:t>BCRn</a:t>
            </a:r>
            <a:r>
              <a:rPr lang="en-US" sz="2400" dirty="0"/>
              <a:t> with number of bytes to transfer</a:t>
            </a:r>
          </a:p>
          <a:p>
            <a:pPr lvl="1"/>
            <a:r>
              <a:rPr lang="en-US" sz="2400" dirty="0"/>
              <a:t>Clear </a:t>
            </a:r>
            <a:r>
              <a:rPr lang="en-US" sz="2400" dirty="0" err="1"/>
              <a:t>DSRn</a:t>
            </a:r>
            <a:r>
              <a:rPr lang="en-US" sz="2400" dirty="0"/>
              <a:t>[DONE]</a:t>
            </a:r>
          </a:p>
          <a:p>
            <a:endParaRPr lang="en-US" sz="2800" dirty="0"/>
          </a:p>
          <a:p>
            <a:endParaRPr lang="en-US" sz="2800" dirty="0"/>
          </a:p>
          <a:p>
            <a:r>
              <a:rPr lang="en-US" sz="2800" dirty="0"/>
              <a:t>Transfer starts</a:t>
            </a:r>
          </a:p>
          <a:p>
            <a:pPr lvl="1"/>
            <a:r>
              <a:rPr lang="en-US" sz="2400" dirty="0"/>
              <a:t>If ERQ is 1, hardware signal is asserted </a:t>
            </a:r>
          </a:p>
          <a:p>
            <a:pPr lvl="1"/>
            <a:r>
              <a:rPr lang="en-US" sz="2400" dirty="0"/>
              <a:t>Or software sets </a:t>
            </a:r>
            <a:r>
              <a:rPr lang="en-US" sz="2400" dirty="0" err="1"/>
              <a:t>DCRn</a:t>
            </a:r>
            <a:r>
              <a:rPr lang="en-US" sz="2400" dirty="0"/>
              <a:t>[START] </a:t>
            </a:r>
          </a:p>
          <a:p>
            <a:r>
              <a:rPr lang="en-US" sz="2800" dirty="0"/>
              <a:t>Wait for end of transfer</a:t>
            </a:r>
          </a:p>
          <a:p>
            <a:pPr lvl="1"/>
            <a:r>
              <a:rPr lang="en-US" sz="2400" dirty="0"/>
              <a:t>Interrupt generated if </a:t>
            </a:r>
            <a:r>
              <a:rPr lang="en-US" sz="2400" dirty="0" err="1"/>
              <a:t>DCRn</a:t>
            </a:r>
            <a:r>
              <a:rPr lang="en-US" sz="2400" dirty="0"/>
              <a:t>[EINT] is set (</a:t>
            </a:r>
            <a:r>
              <a:rPr lang="en-US" sz="2400" dirty="0" err="1"/>
              <a:t>DMAn_IRQHandler</a:t>
            </a:r>
            <a:r>
              <a:rPr lang="en-US" sz="2400" dirty="0"/>
              <a:t>)</a:t>
            </a:r>
          </a:p>
          <a:p>
            <a:pPr lvl="1"/>
            <a:r>
              <a:rPr lang="en-US" sz="2400" dirty="0"/>
              <a:t>Or else poll </a:t>
            </a:r>
            <a:r>
              <a:rPr lang="en-US" sz="2400" dirty="0" err="1"/>
              <a:t>DSRn</a:t>
            </a:r>
            <a:r>
              <a:rPr lang="en-US" sz="2400" dirty="0"/>
              <a:t>[DONE] </a:t>
            </a:r>
          </a:p>
          <a:p>
            <a:endParaRPr lang="en-US" sz="2800" dirty="0"/>
          </a:p>
          <a:p>
            <a:pPr lvl="1"/>
            <a:endParaRPr lang="en-US" sz="2400" dirty="0"/>
          </a:p>
        </p:txBody>
      </p:sp>
    </p:spTree>
    <p:extLst>
      <p:ext uri="{BB962C8B-B14F-4D97-AF65-F5344CB8AC3E}">
        <p14:creationId xmlns:p14="http://schemas.microsoft.com/office/powerpoint/2010/main" val="309560603"/>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Demonstration: Memory Copy</a:t>
            </a:r>
          </a:p>
        </p:txBody>
      </p:sp>
      <p:sp>
        <p:nvSpPr>
          <p:cNvPr id="3" name="Content Placeholder 2"/>
          <p:cNvSpPr>
            <a:spLocks noGrp="1"/>
          </p:cNvSpPr>
          <p:nvPr>
            <p:ph idx="1"/>
          </p:nvPr>
        </p:nvSpPr>
        <p:spPr>
          <a:xfrm>
            <a:off x="7696200" y="1524000"/>
            <a:ext cx="4267200" cy="4596000"/>
          </a:xfrm>
        </p:spPr>
        <p:txBody>
          <a:bodyPr/>
          <a:lstStyle/>
          <a:p>
            <a:r>
              <a:rPr lang="en-US" dirty="0"/>
              <a:t>Software-triggered</a:t>
            </a:r>
          </a:p>
          <a:p>
            <a:endParaRPr lang="en-US" dirty="0"/>
          </a:p>
          <a:p>
            <a:r>
              <a:rPr lang="en-US" dirty="0"/>
              <a:t>Could use as a fast version of </a:t>
            </a:r>
            <a:r>
              <a:rPr lang="en-US" dirty="0" err="1"/>
              <a:t>memcpy</a:t>
            </a:r>
            <a:r>
              <a:rPr lang="en-US" dirty="0"/>
              <a:t> function, but need to handle all cases</a:t>
            </a:r>
          </a:p>
          <a:p>
            <a:pPr lvl="1"/>
            <a:r>
              <a:rPr lang="en-US" dirty="0"/>
              <a:t>Alignment of source and destination</a:t>
            </a:r>
          </a:p>
          <a:p>
            <a:pPr lvl="1"/>
            <a:r>
              <a:rPr lang="en-US" dirty="0"/>
              <a:t>Detecting overlapping buffers</a:t>
            </a:r>
          </a:p>
          <a:p>
            <a:pPr lvl="1"/>
            <a:r>
              <a:rPr lang="en-US" dirty="0"/>
              <a:t>Data size</a:t>
            </a:r>
          </a:p>
          <a:p>
            <a:pPr lvl="1"/>
            <a:endParaRPr lang="en-US" dirty="0"/>
          </a:p>
        </p:txBody>
      </p:sp>
      <p:pic>
        <p:nvPicPr>
          <p:cNvPr id="6" name="Picture 5">
            <a:extLst>
              <a:ext uri="{FF2B5EF4-FFF2-40B4-BE49-F238E27FC236}">
                <a16:creationId xmlns:a16="http://schemas.microsoft.com/office/drawing/2014/main" id="{0279B1F0-9553-46FA-ABA1-B2D201BC0C54}"/>
              </a:ext>
            </a:extLst>
          </p:cNvPr>
          <p:cNvPicPr>
            <a:picLocks noChangeAspect="1"/>
          </p:cNvPicPr>
          <p:nvPr/>
        </p:nvPicPr>
        <p:blipFill rotWithShape="1">
          <a:blip r:embed="rId3"/>
          <a:srcRect l="598"/>
          <a:stretch/>
        </p:blipFill>
        <p:spPr>
          <a:xfrm>
            <a:off x="338184" y="1438275"/>
            <a:ext cx="7129416" cy="4886325"/>
          </a:xfrm>
          <a:prstGeom prst="rect">
            <a:avLst/>
          </a:prstGeom>
        </p:spPr>
      </p:pic>
    </p:spTree>
    <p:extLst>
      <p:ext uri="{BB962C8B-B14F-4D97-AF65-F5344CB8AC3E}">
        <p14:creationId xmlns:p14="http://schemas.microsoft.com/office/powerpoint/2010/main" val="2587678306"/>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Triggering DMA Activity Using Peripherals</a:t>
            </a:r>
          </a:p>
        </p:txBody>
      </p:sp>
      <p:sp>
        <p:nvSpPr>
          <p:cNvPr id="3" name="Content Placeholder 2"/>
          <p:cNvSpPr>
            <a:spLocks noGrp="1"/>
          </p:cNvSpPr>
          <p:nvPr>
            <p:ph idx="1"/>
          </p:nvPr>
        </p:nvSpPr>
        <p:spPr>
          <a:xfrm>
            <a:off x="479999" y="1143000"/>
            <a:ext cx="7063801" cy="5638800"/>
          </a:xfrm>
        </p:spPr>
        <p:txBody>
          <a:bodyPr/>
          <a:lstStyle/>
          <a:p>
            <a:r>
              <a:rPr lang="en-US" sz="2000" dirty="0"/>
              <a:t>Can use trigger events from peripherals to start DMA transfer</a:t>
            </a:r>
          </a:p>
          <a:p>
            <a:r>
              <a:rPr lang="en-US" sz="2000" dirty="0"/>
              <a:t>Upon triggering, DMA can perform: </a:t>
            </a:r>
          </a:p>
          <a:p>
            <a:pPr lvl="1"/>
            <a:r>
              <a:rPr lang="en-US" sz="1800" dirty="0"/>
              <a:t>One transfer (cycle steal mode)</a:t>
            </a:r>
          </a:p>
          <a:p>
            <a:pPr lvl="1"/>
            <a:r>
              <a:rPr lang="en-US" sz="1800" dirty="0"/>
              <a:t>All transfers until BCR == 0 (continuous mode)</a:t>
            </a:r>
          </a:p>
          <a:p>
            <a:r>
              <a:rPr lang="en-US" sz="2000" dirty="0"/>
              <a:t>DMA Multiplexer (DMAMUX)</a:t>
            </a:r>
          </a:p>
          <a:p>
            <a:pPr lvl="1"/>
            <a:r>
              <a:rPr lang="en-US" sz="1800" dirty="0"/>
              <a:t>Selects which source will trigger a DMA channel</a:t>
            </a:r>
          </a:p>
          <a:p>
            <a:r>
              <a:rPr lang="en-US" sz="2000" dirty="0"/>
              <a:t>Each DMA channel n has a configuration register </a:t>
            </a:r>
            <a:r>
              <a:rPr lang="en-US" sz="2000" dirty="0" err="1"/>
              <a:t>DMAMUX_CHCFGn</a:t>
            </a:r>
            <a:endParaRPr lang="en-US" sz="2000" dirty="0"/>
          </a:p>
          <a:p>
            <a:pPr lvl="1"/>
            <a:r>
              <a:rPr lang="en-US" sz="1800" dirty="0"/>
              <a:t>ENBL: Enable DMA channel</a:t>
            </a:r>
          </a:p>
          <a:p>
            <a:pPr lvl="1"/>
            <a:r>
              <a:rPr lang="en-US" sz="1800" dirty="0"/>
              <a:t>TRIG: Enables triggering of DMA channel</a:t>
            </a:r>
          </a:p>
          <a:p>
            <a:pPr lvl="1"/>
            <a:r>
              <a:rPr lang="en-US" sz="1800" dirty="0"/>
              <a:t>SOURCE: Selects triggering source</a:t>
            </a:r>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913438"/>
            <a:ext cx="4710766" cy="327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482" y="4493400"/>
            <a:ext cx="6971684" cy="99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470228"/>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 Sources</a:t>
            </a:r>
          </a:p>
        </p:txBody>
      </p:sp>
      <p:sp>
        <p:nvSpPr>
          <p:cNvPr id="3" name="Content Placeholder 2"/>
          <p:cNvSpPr>
            <a:spLocks noGrp="1"/>
          </p:cNvSpPr>
          <p:nvPr>
            <p:ph idx="1"/>
          </p:nvPr>
        </p:nvSpPr>
        <p:spPr>
          <a:xfrm>
            <a:off x="479999" y="1524000"/>
            <a:ext cx="4854001" cy="5334000"/>
          </a:xfrm>
        </p:spPr>
        <p:txBody>
          <a:bodyPr/>
          <a:lstStyle/>
          <a:p>
            <a:r>
              <a:rPr lang="en-US" dirty="0"/>
              <a:t>A variety of peripherals can trigger DMA activity</a:t>
            </a:r>
          </a:p>
          <a:p>
            <a:endParaRPr lang="en-US" dirty="0"/>
          </a:p>
          <a:p>
            <a:r>
              <a:rPr lang="en-US" dirty="0"/>
              <a:t>Trigger sources are chip-specific, so see KL25 Sub-Family Reference Manual (rev. 1), Chapter 3 - Chip Configuration, Section 3.4.8.1 DMA MUX Request Sources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285412"/>
              </p:ext>
            </p:extLst>
          </p:nvPr>
        </p:nvGraphicFramePr>
        <p:xfrm>
          <a:off x="5826306" y="1463543"/>
          <a:ext cx="5791200" cy="4693920"/>
        </p:xfrm>
        <a:graphic>
          <a:graphicData uri="http://schemas.openxmlformats.org/drawingml/2006/table">
            <a:tbl>
              <a:tblPr firstRow="1" bandRow="1">
                <a:tableStyleId>{D7AC3CCA-C797-4891-BE02-D94E43425B78}</a:tableStyleId>
              </a:tblPr>
              <a:tblGrid>
                <a:gridCol w="1375410">
                  <a:extLst>
                    <a:ext uri="{9D8B030D-6E8A-4147-A177-3AD203B41FA5}">
                      <a16:colId xmlns:a16="http://schemas.microsoft.com/office/drawing/2014/main" val="20000"/>
                    </a:ext>
                  </a:extLst>
                </a:gridCol>
                <a:gridCol w="248539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72143">
                <a:tc>
                  <a:txBody>
                    <a:bodyPr/>
                    <a:lstStyle/>
                    <a:p>
                      <a:r>
                        <a:rPr lang="en-US" sz="1600" baseline="0" dirty="0">
                          <a:latin typeface="Arial" pitchFamily="34" charset="0"/>
                          <a:cs typeface="Arial" pitchFamily="34" charset="0"/>
                        </a:rPr>
                        <a:t>Source #</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Module</a:t>
                      </a:r>
                    </a:p>
                  </a:txBody>
                  <a:tcPr/>
                </a:tc>
                <a:tc>
                  <a:txBody>
                    <a:bodyPr/>
                    <a:lstStyle/>
                    <a:p>
                      <a:r>
                        <a:rPr lang="en-US" sz="1600" dirty="0">
                          <a:latin typeface="Arial" pitchFamily="34" charset="0"/>
                          <a:cs typeface="Arial" pitchFamily="34" charset="0"/>
                        </a:rPr>
                        <a:t>Description</a:t>
                      </a:r>
                    </a:p>
                  </a:txBody>
                  <a:tcPr/>
                </a:tc>
                <a:extLst>
                  <a:ext uri="{0D108BD9-81ED-4DB2-BD59-A6C34878D82A}">
                    <a16:rowId xmlns:a16="http://schemas.microsoft.com/office/drawing/2014/main" val="10000"/>
                  </a:ext>
                </a:extLst>
              </a:tr>
              <a:tr h="272143">
                <a:tc>
                  <a:txBody>
                    <a:bodyPr/>
                    <a:lstStyle/>
                    <a:p>
                      <a:r>
                        <a:rPr lang="en-US" sz="1600" dirty="0">
                          <a:latin typeface="Arial" pitchFamily="34" charset="0"/>
                          <a:cs typeface="Arial" pitchFamily="34" charset="0"/>
                        </a:rPr>
                        <a:t>0</a:t>
                      </a:r>
                    </a:p>
                  </a:txBody>
                  <a:tcPr/>
                </a:tc>
                <a:tc>
                  <a:txBody>
                    <a:bodyPr/>
                    <a:lstStyle/>
                    <a:p>
                      <a:r>
                        <a:rPr lang="en-US" sz="1600" dirty="0">
                          <a:latin typeface="Arial" pitchFamily="34" charset="0"/>
                          <a:cs typeface="Arial" pitchFamily="34" charset="0"/>
                        </a:rPr>
                        <a:t>-</a:t>
                      </a:r>
                    </a:p>
                  </a:txBody>
                  <a:tcPr/>
                </a:tc>
                <a:tc>
                  <a:txBody>
                    <a:bodyPr/>
                    <a:lstStyle/>
                    <a:p>
                      <a:r>
                        <a:rPr lang="en-US" sz="1600" dirty="0">
                          <a:latin typeface="Arial" pitchFamily="34" charset="0"/>
                          <a:cs typeface="Arial" pitchFamily="34" charset="0"/>
                        </a:rPr>
                        <a:t>Disabled</a:t>
                      </a:r>
                    </a:p>
                  </a:txBody>
                  <a:tcPr/>
                </a:tc>
                <a:extLst>
                  <a:ext uri="{0D108BD9-81ED-4DB2-BD59-A6C34878D82A}">
                    <a16:rowId xmlns:a16="http://schemas.microsoft.com/office/drawing/2014/main" val="10001"/>
                  </a:ext>
                </a:extLst>
              </a:tr>
              <a:tr h="272143">
                <a:tc>
                  <a:txBody>
                    <a:bodyPr/>
                    <a:lstStyle/>
                    <a:p>
                      <a:r>
                        <a:rPr lang="en-US" sz="1600" dirty="0">
                          <a:latin typeface="Arial" pitchFamily="34" charset="0"/>
                          <a:cs typeface="Arial" pitchFamily="34" charset="0"/>
                        </a:rPr>
                        <a:t>2-7</a:t>
                      </a:r>
                    </a:p>
                  </a:txBody>
                  <a:tcPr/>
                </a:tc>
                <a:tc>
                  <a:txBody>
                    <a:bodyPr/>
                    <a:lstStyle/>
                    <a:p>
                      <a:r>
                        <a:rPr lang="en-US" sz="1600">
                          <a:latin typeface="Arial" pitchFamily="34" charset="0"/>
                          <a:cs typeface="Arial" pitchFamily="34" charset="0"/>
                        </a:rPr>
                        <a:t>UART0,1, 2</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Receive, Transmit</a:t>
                      </a:r>
                    </a:p>
                  </a:txBody>
                  <a:tcPr/>
                </a:tc>
                <a:extLst>
                  <a:ext uri="{0D108BD9-81ED-4DB2-BD59-A6C34878D82A}">
                    <a16:rowId xmlns:a16="http://schemas.microsoft.com/office/drawing/2014/main" val="10002"/>
                  </a:ext>
                </a:extLst>
              </a:tr>
              <a:tr h="272143">
                <a:tc>
                  <a:txBody>
                    <a:bodyPr/>
                    <a:lstStyle/>
                    <a:p>
                      <a:r>
                        <a:rPr lang="en-US" sz="1600" dirty="0">
                          <a:latin typeface="Arial" pitchFamily="34" charset="0"/>
                          <a:cs typeface="Arial" pitchFamily="34" charset="0"/>
                        </a:rPr>
                        <a:t>16-19</a:t>
                      </a:r>
                    </a:p>
                  </a:txBody>
                  <a:tcPr/>
                </a:tc>
                <a:tc>
                  <a:txBody>
                    <a:bodyPr/>
                    <a:lstStyle/>
                    <a:p>
                      <a:r>
                        <a:rPr lang="en-US" sz="1600" dirty="0">
                          <a:latin typeface="Arial" pitchFamily="34" charset="0"/>
                          <a:cs typeface="Arial" pitchFamily="34" charset="0"/>
                        </a:rPr>
                        <a:t>SPI0, 1</a:t>
                      </a:r>
                    </a:p>
                  </a:txBody>
                  <a:tcPr/>
                </a:tc>
                <a:tc>
                  <a:txBody>
                    <a:bodyPr/>
                    <a:lstStyle/>
                    <a:p>
                      <a:r>
                        <a:rPr lang="en-US" sz="1600" dirty="0">
                          <a:latin typeface="Arial" pitchFamily="34" charset="0"/>
                          <a:cs typeface="Arial" pitchFamily="34" charset="0"/>
                        </a:rPr>
                        <a:t>Receive, Transmit</a:t>
                      </a:r>
                    </a:p>
                  </a:txBody>
                  <a:tcPr/>
                </a:tc>
                <a:extLst>
                  <a:ext uri="{0D108BD9-81ED-4DB2-BD59-A6C34878D82A}">
                    <a16:rowId xmlns:a16="http://schemas.microsoft.com/office/drawing/2014/main" val="10003"/>
                  </a:ext>
                </a:extLst>
              </a:tr>
              <a:tr h="272143">
                <a:tc>
                  <a:txBody>
                    <a:bodyPr/>
                    <a:lstStyle/>
                    <a:p>
                      <a:r>
                        <a:rPr lang="en-US" sz="1600" dirty="0">
                          <a:latin typeface="Arial" pitchFamily="34" charset="0"/>
                          <a:cs typeface="Arial" pitchFamily="34" charset="0"/>
                        </a:rPr>
                        <a:t>22-23</a:t>
                      </a:r>
                    </a:p>
                  </a:txBody>
                  <a:tcPr/>
                </a:tc>
                <a:tc>
                  <a:txBody>
                    <a:bodyPr/>
                    <a:lstStyle/>
                    <a:p>
                      <a:r>
                        <a:rPr lang="en-US" sz="1600" dirty="0">
                          <a:latin typeface="Arial" pitchFamily="34" charset="0"/>
                          <a:cs typeface="Arial" pitchFamily="34" charset="0"/>
                        </a:rPr>
                        <a:t>I</a:t>
                      </a:r>
                      <a:r>
                        <a:rPr lang="en-US" sz="1600" baseline="30000" dirty="0">
                          <a:latin typeface="Arial" pitchFamily="34" charset="0"/>
                          <a:cs typeface="Arial" pitchFamily="34" charset="0"/>
                        </a:rPr>
                        <a:t>2</a:t>
                      </a:r>
                      <a:r>
                        <a:rPr lang="en-US" sz="1600" dirty="0">
                          <a:latin typeface="Arial" pitchFamily="34" charset="0"/>
                          <a:cs typeface="Arial" pitchFamily="34" charset="0"/>
                        </a:rPr>
                        <a:t>C0, 1</a:t>
                      </a:r>
                    </a:p>
                  </a:txBody>
                  <a:tcPr/>
                </a:tc>
                <a:tc>
                  <a:txBody>
                    <a:bodyPr/>
                    <a:lstStyle/>
                    <a:p>
                      <a:endParaRPr lang="en-US" sz="1600" dirty="0">
                        <a:latin typeface="Arial" pitchFamily="34" charset="0"/>
                        <a:cs typeface="Arial" pitchFamily="34" charset="0"/>
                      </a:endParaRPr>
                    </a:p>
                  </a:txBody>
                  <a:tcPr/>
                </a:tc>
                <a:extLst>
                  <a:ext uri="{0D108BD9-81ED-4DB2-BD59-A6C34878D82A}">
                    <a16:rowId xmlns:a16="http://schemas.microsoft.com/office/drawing/2014/main" val="10004"/>
                  </a:ext>
                </a:extLst>
              </a:tr>
              <a:tr h="272143">
                <a:tc>
                  <a:txBody>
                    <a:bodyPr/>
                    <a:lstStyle/>
                    <a:p>
                      <a:r>
                        <a:rPr lang="en-US" sz="1600" dirty="0">
                          <a:latin typeface="Arial" pitchFamily="34" charset="0"/>
                          <a:cs typeface="Arial" pitchFamily="34" charset="0"/>
                        </a:rPr>
                        <a:t>24-29</a:t>
                      </a:r>
                    </a:p>
                  </a:txBody>
                  <a:tcPr/>
                </a:tc>
                <a:tc>
                  <a:txBody>
                    <a:bodyPr/>
                    <a:lstStyle/>
                    <a:p>
                      <a:r>
                        <a:rPr lang="en-US" sz="1600" dirty="0">
                          <a:latin typeface="Arial" pitchFamily="34" charset="0"/>
                          <a:cs typeface="Arial" pitchFamily="34" charset="0"/>
                        </a:rPr>
                        <a:t>TPM0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itchFamily="34" charset="0"/>
                          <a:cs typeface="Arial" pitchFamily="34" charset="0"/>
                        </a:rPr>
                        <a:t>Channels 0-5</a:t>
                      </a:r>
                    </a:p>
                  </a:txBody>
                  <a:tcPr/>
                </a:tc>
                <a:extLst>
                  <a:ext uri="{0D108BD9-81ED-4DB2-BD59-A6C34878D82A}">
                    <a16:rowId xmlns:a16="http://schemas.microsoft.com/office/drawing/2014/main" val="10005"/>
                  </a:ext>
                </a:extLst>
              </a:tr>
              <a:tr h="272143">
                <a:tc>
                  <a:txBody>
                    <a:bodyPr/>
                    <a:lstStyle/>
                    <a:p>
                      <a:r>
                        <a:rPr lang="en-US" sz="1600" dirty="0">
                          <a:latin typeface="Arial" pitchFamily="34" charset="0"/>
                          <a:cs typeface="Arial" pitchFamily="34" charset="0"/>
                        </a:rPr>
                        <a:t>32-35</a:t>
                      </a:r>
                    </a:p>
                  </a:txBody>
                  <a:tcPr/>
                </a:tc>
                <a:tc>
                  <a:txBody>
                    <a:bodyPr/>
                    <a:lstStyle/>
                    <a:p>
                      <a:r>
                        <a:rPr lang="en-US" sz="1600" dirty="0">
                          <a:latin typeface="Arial" pitchFamily="34" charset="0"/>
                          <a:cs typeface="Arial" pitchFamily="34" charset="0"/>
                        </a:rPr>
                        <a:t>TPM1-2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itchFamily="34" charset="0"/>
                          <a:cs typeface="Arial" pitchFamily="34" charset="0"/>
                        </a:rPr>
                        <a:t>Channels 0-1</a:t>
                      </a:r>
                    </a:p>
                  </a:txBody>
                  <a:tcPr/>
                </a:tc>
                <a:extLst>
                  <a:ext uri="{0D108BD9-81ED-4DB2-BD59-A6C34878D82A}">
                    <a16:rowId xmlns:a16="http://schemas.microsoft.com/office/drawing/2014/main" val="10006"/>
                  </a:ext>
                </a:extLst>
              </a:tr>
              <a:tr h="272143">
                <a:tc>
                  <a:txBody>
                    <a:bodyPr/>
                    <a:lstStyle/>
                    <a:p>
                      <a:r>
                        <a:rPr lang="en-US" sz="1600" dirty="0">
                          <a:latin typeface="Arial" pitchFamily="34" charset="0"/>
                          <a:cs typeface="Arial" pitchFamily="34" charset="0"/>
                        </a:rPr>
                        <a:t>40</a:t>
                      </a:r>
                    </a:p>
                  </a:txBody>
                  <a:tcPr/>
                </a:tc>
                <a:tc>
                  <a:txBody>
                    <a:bodyPr/>
                    <a:lstStyle/>
                    <a:p>
                      <a:r>
                        <a:rPr lang="en-US" sz="1600" dirty="0">
                          <a:latin typeface="Arial" pitchFamily="34" charset="0"/>
                          <a:cs typeface="Arial" pitchFamily="34" charset="0"/>
                        </a:rPr>
                        <a:t>ADC0</a:t>
                      </a:r>
                    </a:p>
                  </a:txBody>
                  <a:tcPr/>
                </a:tc>
                <a:tc>
                  <a:txBody>
                    <a:bodyPr/>
                    <a:lstStyle/>
                    <a:p>
                      <a:endParaRPr lang="en-US" sz="1600" dirty="0">
                        <a:latin typeface="Arial" pitchFamily="34" charset="0"/>
                        <a:cs typeface="Arial" pitchFamily="34" charset="0"/>
                      </a:endParaRPr>
                    </a:p>
                  </a:txBody>
                  <a:tcPr/>
                </a:tc>
                <a:extLst>
                  <a:ext uri="{0D108BD9-81ED-4DB2-BD59-A6C34878D82A}">
                    <a16:rowId xmlns:a16="http://schemas.microsoft.com/office/drawing/2014/main" val="10007"/>
                  </a:ext>
                </a:extLst>
              </a:tr>
              <a:tr h="272143">
                <a:tc>
                  <a:txBody>
                    <a:bodyPr/>
                    <a:lstStyle/>
                    <a:p>
                      <a:r>
                        <a:rPr lang="en-US" sz="1600" dirty="0">
                          <a:latin typeface="Arial" pitchFamily="34" charset="0"/>
                          <a:cs typeface="Arial" pitchFamily="34" charset="0"/>
                        </a:rPr>
                        <a:t>42</a:t>
                      </a:r>
                    </a:p>
                  </a:txBody>
                  <a:tcPr/>
                </a:tc>
                <a:tc>
                  <a:txBody>
                    <a:bodyPr/>
                    <a:lstStyle/>
                    <a:p>
                      <a:r>
                        <a:rPr lang="en-US" sz="1600" dirty="0">
                          <a:latin typeface="Arial" pitchFamily="34" charset="0"/>
                          <a:cs typeface="Arial" pitchFamily="34" charset="0"/>
                        </a:rPr>
                        <a:t>CMP0</a:t>
                      </a:r>
                    </a:p>
                  </a:txBody>
                  <a:tcPr/>
                </a:tc>
                <a:tc>
                  <a:txBody>
                    <a:bodyPr/>
                    <a:lstStyle/>
                    <a:p>
                      <a:endParaRPr lang="en-US" sz="1600" dirty="0">
                        <a:latin typeface="Arial" pitchFamily="34" charset="0"/>
                        <a:cs typeface="Arial" pitchFamily="34" charset="0"/>
                      </a:endParaRPr>
                    </a:p>
                  </a:txBody>
                  <a:tcPr/>
                </a:tc>
                <a:extLst>
                  <a:ext uri="{0D108BD9-81ED-4DB2-BD59-A6C34878D82A}">
                    <a16:rowId xmlns:a16="http://schemas.microsoft.com/office/drawing/2014/main" val="10008"/>
                  </a:ext>
                </a:extLst>
              </a:tr>
              <a:tr h="272143">
                <a:tc>
                  <a:txBody>
                    <a:bodyPr/>
                    <a:lstStyle/>
                    <a:p>
                      <a:r>
                        <a:rPr lang="en-US" sz="1600" dirty="0">
                          <a:latin typeface="Arial" pitchFamily="34" charset="0"/>
                          <a:cs typeface="Arial" pitchFamily="34" charset="0"/>
                        </a:rPr>
                        <a:t>45</a:t>
                      </a:r>
                    </a:p>
                  </a:txBody>
                  <a:tcPr/>
                </a:tc>
                <a:tc>
                  <a:txBody>
                    <a:bodyPr/>
                    <a:lstStyle/>
                    <a:p>
                      <a:r>
                        <a:rPr lang="en-US" sz="1600" dirty="0">
                          <a:latin typeface="Arial" pitchFamily="34" charset="0"/>
                          <a:cs typeface="Arial" pitchFamily="34" charset="0"/>
                        </a:rPr>
                        <a:t>DAC0</a:t>
                      </a:r>
                    </a:p>
                  </a:txBody>
                  <a:tcPr/>
                </a:tc>
                <a:tc>
                  <a:txBody>
                    <a:bodyPr/>
                    <a:lstStyle/>
                    <a:p>
                      <a:endParaRPr lang="en-US" sz="1600" dirty="0">
                        <a:latin typeface="Arial" pitchFamily="34" charset="0"/>
                        <a:cs typeface="Arial" pitchFamily="34" charset="0"/>
                      </a:endParaRPr>
                    </a:p>
                  </a:txBody>
                  <a:tcPr/>
                </a:tc>
                <a:extLst>
                  <a:ext uri="{0D108BD9-81ED-4DB2-BD59-A6C34878D82A}">
                    <a16:rowId xmlns:a16="http://schemas.microsoft.com/office/drawing/2014/main" val="10009"/>
                  </a:ext>
                </a:extLst>
              </a:tr>
              <a:tr h="272143">
                <a:tc>
                  <a:txBody>
                    <a:bodyPr/>
                    <a:lstStyle/>
                    <a:p>
                      <a:r>
                        <a:rPr lang="en-US" sz="1600" dirty="0">
                          <a:latin typeface="Arial" pitchFamily="34" charset="0"/>
                          <a:cs typeface="Arial" pitchFamily="34" charset="0"/>
                        </a:rPr>
                        <a:t>49-53</a:t>
                      </a:r>
                    </a:p>
                  </a:txBody>
                  <a:tcPr/>
                </a:tc>
                <a:tc>
                  <a:txBody>
                    <a:bodyPr/>
                    <a:lstStyle/>
                    <a:p>
                      <a:r>
                        <a:rPr lang="en-US" sz="1600" dirty="0">
                          <a:latin typeface="Arial" pitchFamily="34" charset="0"/>
                          <a:cs typeface="Arial" pitchFamily="34" charset="0"/>
                        </a:rPr>
                        <a:t>Port Control Module</a:t>
                      </a:r>
                    </a:p>
                  </a:txBody>
                  <a:tcPr/>
                </a:tc>
                <a:tc>
                  <a:txBody>
                    <a:bodyPr/>
                    <a:lstStyle/>
                    <a:p>
                      <a:r>
                        <a:rPr lang="en-US" sz="1600" dirty="0">
                          <a:latin typeface="Arial" pitchFamily="34" charset="0"/>
                          <a:cs typeface="Arial" pitchFamily="34" charset="0"/>
                        </a:rPr>
                        <a:t>Port A-E</a:t>
                      </a:r>
                    </a:p>
                  </a:txBody>
                  <a:tcPr/>
                </a:tc>
                <a:extLst>
                  <a:ext uri="{0D108BD9-81ED-4DB2-BD59-A6C34878D82A}">
                    <a16:rowId xmlns:a16="http://schemas.microsoft.com/office/drawing/2014/main" val="10010"/>
                  </a:ext>
                </a:extLst>
              </a:tr>
              <a:tr h="272143">
                <a:tc>
                  <a:txBody>
                    <a:bodyPr/>
                    <a:lstStyle/>
                    <a:p>
                      <a:r>
                        <a:rPr lang="en-US" sz="1600" dirty="0">
                          <a:latin typeface="Arial" pitchFamily="34" charset="0"/>
                          <a:cs typeface="Arial" pitchFamily="34" charset="0"/>
                        </a:rPr>
                        <a:t>54-56</a:t>
                      </a:r>
                    </a:p>
                  </a:txBody>
                  <a:tcPr/>
                </a:tc>
                <a:tc>
                  <a:txBody>
                    <a:bodyPr/>
                    <a:lstStyle/>
                    <a:p>
                      <a:r>
                        <a:rPr lang="en-US" sz="1600" dirty="0">
                          <a:latin typeface="Arial" pitchFamily="34" charset="0"/>
                          <a:cs typeface="Arial" pitchFamily="34" charset="0"/>
                        </a:rPr>
                        <a:t>TPM0-2</a:t>
                      </a:r>
                    </a:p>
                  </a:txBody>
                  <a:tcPr/>
                </a:tc>
                <a:tc>
                  <a:txBody>
                    <a:bodyPr/>
                    <a:lstStyle/>
                    <a:p>
                      <a:r>
                        <a:rPr lang="en-US" sz="1600" dirty="0">
                          <a:latin typeface="Arial" pitchFamily="34" charset="0"/>
                          <a:cs typeface="Arial" pitchFamily="34" charset="0"/>
                        </a:rPr>
                        <a:t>Overflow</a:t>
                      </a:r>
                    </a:p>
                  </a:txBody>
                  <a:tcPr/>
                </a:tc>
                <a:extLst>
                  <a:ext uri="{0D108BD9-81ED-4DB2-BD59-A6C34878D82A}">
                    <a16:rowId xmlns:a16="http://schemas.microsoft.com/office/drawing/2014/main" val="10011"/>
                  </a:ext>
                </a:extLst>
              </a:tr>
              <a:tr h="272143">
                <a:tc>
                  <a:txBody>
                    <a:bodyPr/>
                    <a:lstStyle/>
                    <a:p>
                      <a:r>
                        <a:rPr lang="en-US" sz="1600" dirty="0">
                          <a:latin typeface="Arial" pitchFamily="34" charset="0"/>
                          <a:cs typeface="Arial" pitchFamily="34" charset="0"/>
                        </a:rPr>
                        <a:t>57</a:t>
                      </a:r>
                    </a:p>
                  </a:txBody>
                  <a:tcPr/>
                </a:tc>
                <a:tc>
                  <a:txBody>
                    <a:bodyPr/>
                    <a:lstStyle/>
                    <a:p>
                      <a:r>
                        <a:rPr lang="en-US" sz="1600" dirty="0">
                          <a:latin typeface="Arial" pitchFamily="34" charset="0"/>
                          <a:cs typeface="Arial" pitchFamily="34" charset="0"/>
                        </a:rPr>
                        <a:t>TSI</a:t>
                      </a:r>
                    </a:p>
                  </a:txBody>
                  <a:tcPr/>
                </a:tc>
                <a:tc>
                  <a:txBody>
                    <a:bodyPr/>
                    <a:lstStyle/>
                    <a:p>
                      <a:endParaRPr lang="en-US" sz="1600" dirty="0">
                        <a:latin typeface="Arial" pitchFamily="34" charset="0"/>
                        <a:cs typeface="Arial" pitchFamily="34" charset="0"/>
                      </a:endParaRPr>
                    </a:p>
                  </a:txBody>
                  <a:tcPr/>
                </a:tc>
                <a:extLst>
                  <a:ext uri="{0D108BD9-81ED-4DB2-BD59-A6C34878D82A}">
                    <a16:rowId xmlns:a16="http://schemas.microsoft.com/office/drawing/2014/main" val="10012"/>
                  </a:ext>
                </a:extLst>
              </a:tr>
              <a:tr h="272143">
                <a:tc>
                  <a:txBody>
                    <a:bodyPr/>
                    <a:lstStyle/>
                    <a:p>
                      <a:r>
                        <a:rPr lang="en-US" sz="1600" dirty="0">
                          <a:latin typeface="Arial" pitchFamily="34" charset="0"/>
                          <a:cs typeface="Arial" pitchFamily="34" charset="0"/>
                        </a:rPr>
                        <a:t>60-63</a:t>
                      </a:r>
                    </a:p>
                  </a:txBody>
                  <a:tcPr/>
                </a:tc>
                <a:tc>
                  <a:txBody>
                    <a:bodyPr/>
                    <a:lstStyle/>
                    <a:p>
                      <a:r>
                        <a:rPr lang="en-US" sz="1600" dirty="0">
                          <a:latin typeface="Arial" pitchFamily="34" charset="0"/>
                          <a:cs typeface="Arial" pitchFamily="34" charset="0"/>
                        </a:rPr>
                        <a:t>DMAMUX</a:t>
                      </a:r>
                    </a:p>
                  </a:txBody>
                  <a:tcPr/>
                </a:tc>
                <a:tc>
                  <a:txBody>
                    <a:bodyPr/>
                    <a:lstStyle/>
                    <a:p>
                      <a:r>
                        <a:rPr lang="en-US" sz="1600" dirty="0">
                          <a:latin typeface="Arial" pitchFamily="34" charset="0"/>
                          <a:cs typeface="Arial" pitchFamily="34" charset="0"/>
                        </a:rPr>
                        <a:t>Always enabled</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200655625"/>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EEB8BE-3CC5-40F4-AF33-E4B887373467}"/>
              </a:ext>
            </a:extLst>
          </p:cNvPr>
          <p:cNvSpPr>
            <a:spLocks noGrp="1"/>
          </p:cNvSpPr>
          <p:nvPr>
            <p:ph sz="half" idx="1"/>
          </p:nvPr>
        </p:nvSpPr>
        <p:spPr>
          <a:xfrm>
            <a:off x="481672" y="982178"/>
            <a:ext cx="3480728" cy="5137822"/>
          </a:xfrm>
        </p:spPr>
        <p:txBody>
          <a:bodyPr/>
          <a:lstStyle/>
          <a:p>
            <a:r>
              <a:rPr lang="en-US" dirty="0"/>
              <a:t>Performance improvements of moving work from software to hardware </a:t>
            </a:r>
          </a:p>
          <a:p>
            <a:pPr lvl="1"/>
            <a:r>
              <a:rPr lang="en-US" dirty="0"/>
              <a:t>Speed: hardware faster than software</a:t>
            </a:r>
          </a:p>
          <a:p>
            <a:pPr lvl="1"/>
            <a:r>
              <a:rPr lang="en-US" dirty="0"/>
              <a:t>Timing predictability: </a:t>
            </a:r>
          </a:p>
          <a:p>
            <a:pPr lvl="2"/>
            <a:r>
              <a:rPr lang="en-US" dirty="0"/>
              <a:t>Makes less of system vulnerable to timing interference by software</a:t>
            </a:r>
          </a:p>
          <a:p>
            <a:pPr lvl="2"/>
            <a:r>
              <a:rPr lang="en-US" dirty="0"/>
              <a:t>Reduces interference for other software</a:t>
            </a:r>
          </a:p>
          <a:p>
            <a:pPr lvl="2"/>
            <a:r>
              <a:rPr lang="en-US" dirty="0"/>
              <a:t>Makes design and analysis easier</a:t>
            </a:r>
          </a:p>
        </p:txBody>
      </p:sp>
      <p:sp>
        <p:nvSpPr>
          <p:cNvPr id="3" name="Title 2">
            <a:extLst>
              <a:ext uri="{FF2B5EF4-FFF2-40B4-BE49-F238E27FC236}">
                <a16:creationId xmlns:a16="http://schemas.microsoft.com/office/drawing/2014/main" id="{94EBA803-05CB-45E1-96C3-29B09148649B}"/>
              </a:ext>
            </a:extLst>
          </p:cNvPr>
          <p:cNvSpPr>
            <a:spLocks noGrp="1"/>
          </p:cNvSpPr>
          <p:nvPr>
            <p:ph type="title"/>
          </p:nvPr>
        </p:nvSpPr>
        <p:spPr/>
        <p:txBody>
          <a:bodyPr>
            <a:normAutofit fontScale="90000"/>
          </a:bodyPr>
          <a:lstStyle/>
          <a:p>
            <a:r>
              <a:rPr lang="en-US" dirty="0"/>
              <a:t>Motivation</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F188FEF-CF31-4555-AA69-9BD6272B3B60}"/>
                  </a:ext>
                </a:extLst>
              </p14:cNvPr>
              <p14:cNvContentPartPr/>
              <p14:nvPr/>
            </p14:nvContentPartPr>
            <p14:xfrm>
              <a:off x="1129320" y="560520"/>
              <a:ext cx="9956520" cy="5837760"/>
            </p14:xfrm>
          </p:contentPart>
        </mc:Choice>
        <mc:Fallback xmlns="">
          <p:pic>
            <p:nvPicPr>
              <p:cNvPr id="5" name="Ink 4">
                <a:extLst>
                  <a:ext uri="{FF2B5EF4-FFF2-40B4-BE49-F238E27FC236}">
                    <a16:creationId xmlns:a16="http://schemas.microsoft.com/office/drawing/2014/main" id="{2F188FEF-CF31-4555-AA69-9BD6272B3B60}"/>
                  </a:ext>
                </a:extLst>
              </p:cNvPr>
              <p:cNvPicPr/>
              <p:nvPr/>
            </p:nvPicPr>
            <p:blipFill>
              <a:blip r:embed="rId3"/>
              <a:stretch>
                <a:fillRect/>
              </a:stretch>
            </p:blipFill>
            <p:spPr>
              <a:xfrm>
                <a:off x="1119960" y="551160"/>
                <a:ext cx="9975240" cy="5856480"/>
              </a:xfrm>
              <a:prstGeom prst="rect">
                <a:avLst/>
              </a:prstGeom>
            </p:spPr>
          </p:pic>
        </mc:Fallback>
      </mc:AlternateContent>
    </p:spTree>
    <p:extLst>
      <p:ext uri="{BB962C8B-B14F-4D97-AF65-F5344CB8AC3E}">
        <p14:creationId xmlns:p14="http://schemas.microsoft.com/office/powerpoint/2010/main" val="22886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Triggering DMA Transfers with PITs</a:t>
            </a:r>
          </a:p>
        </p:txBody>
      </p:sp>
      <p:sp>
        <p:nvSpPr>
          <p:cNvPr id="3" name="Content Placeholder 2"/>
          <p:cNvSpPr>
            <a:spLocks noGrp="1"/>
          </p:cNvSpPr>
          <p:nvPr>
            <p:ph idx="1"/>
          </p:nvPr>
        </p:nvSpPr>
        <p:spPr/>
        <p:txBody>
          <a:bodyPr/>
          <a:lstStyle/>
          <a:p>
            <a:r>
              <a:rPr lang="en-US" dirty="0"/>
              <a:t>DMA Channels 0, 1 can be triggered by PITs 0 and 1 as well as the previously listed sources</a:t>
            </a:r>
          </a:p>
          <a:p>
            <a:endParaRPr lang="en-US" dirty="0"/>
          </a:p>
          <a:p>
            <a:r>
              <a:rPr lang="en-US" dirty="0"/>
              <a:t>PIT generates a trigger pulse each time it reaches 0</a:t>
            </a:r>
          </a:p>
          <a:p>
            <a:pPr lvl="1"/>
            <a:r>
              <a:rPr lang="en-US" dirty="0"/>
              <a:t>Disable interrupt for </a:t>
            </a:r>
            <a:r>
              <a:rPr lang="en-US" dirty="0" err="1"/>
              <a:t>PITn</a:t>
            </a:r>
            <a:r>
              <a:rPr lang="en-US" dirty="0"/>
              <a:t> by clearing TIE (interrupt enable) bit. </a:t>
            </a:r>
          </a:p>
          <a:p>
            <a:pPr lvl="1"/>
            <a:r>
              <a:rPr lang="en-US" dirty="0"/>
              <a:t>Clear ENBL and TRIG bits in </a:t>
            </a:r>
            <a:r>
              <a:rPr lang="en-US" dirty="0" err="1"/>
              <a:t>CHCFGn</a:t>
            </a:r>
            <a:r>
              <a:rPr lang="en-US" dirty="0"/>
              <a:t> register</a:t>
            </a:r>
          </a:p>
          <a:p>
            <a:pPr lvl="1"/>
            <a:r>
              <a:rPr lang="en-US" dirty="0"/>
              <a:t>Configure DMA Controller channel</a:t>
            </a:r>
          </a:p>
          <a:p>
            <a:pPr lvl="1"/>
            <a:r>
              <a:rPr lang="en-US" dirty="0"/>
              <a:t>Configure timer</a:t>
            </a:r>
          </a:p>
          <a:p>
            <a:pPr lvl="1"/>
            <a:r>
              <a:rPr lang="en-US" dirty="0"/>
              <a:t>Select trigger source with </a:t>
            </a:r>
            <a:r>
              <a:rPr lang="en-US" dirty="0" err="1"/>
              <a:t>CHCFGn</a:t>
            </a:r>
            <a:r>
              <a:rPr lang="en-US" dirty="0"/>
              <a:t> register and set ENBL and TRIG bits</a:t>
            </a:r>
          </a:p>
        </p:txBody>
      </p:sp>
    </p:spTree>
    <p:extLst>
      <p:ext uri="{BB962C8B-B14F-4D97-AF65-F5344CB8AC3E}">
        <p14:creationId xmlns:p14="http://schemas.microsoft.com/office/powerpoint/2010/main" val="1298686432"/>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E1C5-FAA3-46C8-B479-E5EB7C0F3D23}"/>
              </a:ext>
            </a:extLst>
          </p:cNvPr>
          <p:cNvSpPr>
            <a:spLocks noGrp="1"/>
          </p:cNvSpPr>
          <p:nvPr>
            <p:ph type="title"/>
          </p:nvPr>
        </p:nvSpPr>
        <p:spPr/>
        <p:txBody>
          <a:bodyPr>
            <a:normAutofit fontScale="90000"/>
          </a:bodyPr>
          <a:lstStyle/>
          <a:p>
            <a:r>
              <a:rPr lang="en-US" dirty="0"/>
              <a:t>DAC Waveform Playback Example</a:t>
            </a:r>
          </a:p>
        </p:txBody>
      </p:sp>
      <p:sp>
        <p:nvSpPr>
          <p:cNvPr id="3" name="Content Placeholder 2">
            <a:extLst>
              <a:ext uri="{FF2B5EF4-FFF2-40B4-BE49-F238E27FC236}">
                <a16:creationId xmlns:a16="http://schemas.microsoft.com/office/drawing/2014/main" id="{5F13C318-A4BC-458B-BDB0-3E03027569ED}"/>
              </a:ext>
            </a:extLst>
          </p:cNvPr>
          <p:cNvSpPr>
            <a:spLocks noGrp="1"/>
          </p:cNvSpPr>
          <p:nvPr>
            <p:ph idx="1"/>
          </p:nvPr>
        </p:nvSpPr>
        <p:spPr/>
        <p:txBody>
          <a:bodyPr/>
          <a:lstStyle/>
          <a:p>
            <a:r>
              <a:rPr lang="en-US" dirty="0"/>
              <a:t>Timer overflow ISR updates DAC</a:t>
            </a:r>
          </a:p>
          <a:p>
            <a:endParaRPr lang="en-US" dirty="0"/>
          </a:p>
          <a:p>
            <a:endParaRPr lang="en-US" dirty="0"/>
          </a:p>
          <a:p>
            <a:endParaRPr lang="en-US" dirty="0"/>
          </a:p>
          <a:p>
            <a:endParaRPr lang="en-US" dirty="0"/>
          </a:p>
          <a:p>
            <a:r>
              <a:rPr lang="en-US" dirty="0"/>
              <a:t>Timer overflow triggers DMA transfer to DAC</a:t>
            </a:r>
          </a:p>
        </p:txBody>
      </p:sp>
      <p:pic>
        <p:nvPicPr>
          <p:cNvPr id="6" name="Picture 5">
            <a:extLst>
              <a:ext uri="{FF2B5EF4-FFF2-40B4-BE49-F238E27FC236}">
                <a16:creationId xmlns:a16="http://schemas.microsoft.com/office/drawing/2014/main" id="{29D44AA8-EFDB-49D7-9CE4-087CC15897E6}"/>
              </a:ext>
            </a:extLst>
          </p:cNvPr>
          <p:cNvPicPr>
            <a:picLocks noChangeAspect="1"/>
          </p:cNvPicPr>
          <p:nvPr/>
        </p:nvPicPr>
        <p:blipFill rotWithShape="1">
          <a:blip r:embed="rId2"/>
          <a:srcRect b="75361"/>
          <a:stretch/>
        </p:blipFill>
        <p:spPr>
          <a:xfrm>
            <a:off x="780753" y="4267200"/>
            <a:ext cx="11382218" cy="1623802"/>
          </a:xfrm>
          <a:prstGeom prst="rect">
            <a:avLst/>
          </a:prstGeom>
        </p:spPr>
      </p:pic>
      <p:pic>
        <p:nvPicPr>
          <p:cNvPr id="7" name="Picture 6">
            <a:extLst>
              <a:ext uri="{FF2B5EF4-FFF2-40B4-BE49-F238E27FC236}">
                <a16:creationId xmlns:a16="http://schemas.microsoft.com/office/drawing/2014/main" id="{CD0C1BF4-34F5-4C0D-9FBA-6167AE500713}"/>
              </a:ext>
            </a:extLst>
          </p:cNvPr>
          <p:cNvPicPr>
            <a:picLocks noChangeAspect="1"/>
          </p:cNvPicPr>
          <p:nvPr/>
        </p:nvPicPr>
        <p:blipFill rotWithShape="1">
          <a:blip r:embed="rId3"/>
          <a:srcRect l="41578" r="25091" b="39585"/>
          <a:stretch/>
        </p:blipFill>
        <p:spPr>
          <a:xfrm>
            <a:off x="7591032" y="1138185"/>
            <a:ext cx="3200401" cy="3300202"/>
          </a:xfrm>
          <a:prstGeom prst="rect">
            <a:avLst/>
          </a:prstGeom>
        </p:spPr>
      </p:pic>
    </p:spTree>
    <p:extLst>
      <p:ext uri="{BB962C8B-B14F-4D97-AF65-F5344CB8AC3E}">
        <p14:creationId xmlns:p14="http://schemas.microsoft.com/office/powerpoint/2010/main" val="3458702012"/>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E1C5-FAA3-46C8-B479-E5EB7C0F3D23}"/>
              </a:ext>
            </a:extLst>
          </p:cNvPr>
          <p:cNvSpPr>
            <a:spLocks noGrp="1"/>
          </p:cNvSpPr>
          <p:nvPr>
            <p:ph type="title"/>
          </p:nvPr>
        </p:nvSpPr>
        <p:spPr/>
        <p:txBody>
          <a:bodyPr>
            <a:normAutofit fontScale="90000"/>
          </a:bodyPr>
          <a:lstStyle/>
          <a:p>
            <a:r>
              <a:rPr lang="en-US" dirty="0"/>
              <a:t>DAC Waveform Playback Example</a:t>
            </a:r>
          </a:p>
        </p:txBody>
      </p:sp>
      <p:sp>
        <p:nvSpPr>
          <p:cNvPr id="3" name="Content Placeholder 2">
            <a:extLst>
              <a:ext uri="{FF2B5EF4-FFF2-40B4-BE49-F238E27FC236}">
                <a16:creationId xmlns:a16="http://schemas.microsoft.com/office/drawing/2014/main" id="{5F13C318-A4BC-458B-BDB0-3E03027569ED}"/>
              </a:ext>
            </a:extLst>
          </p:cNvPr>
          <p:cNvSpPr>
            <a:spLocks noGrp="1"/>
          </p:cNvSpPr>
          <p:nvPr>
            <p:ph idx="1"/>
          </p:nvPr>
        </p:nvSpPr>
        <p:spPr/>
        <p:txBody>
          <a:bodyPr/>
          <a:lstStyle/>
          <a:p>
            <a:r>
              <a:rPr lang="en-US" dirty="0"/>
              <a:t>Timer overflow ISR updates DAC</a:t>
            </a:r>
          </a:p>
          <a:p>
            <a:endParaRPr lang="en-US" dirty="0"/>
          </a:p>
          <a:p>
            <a:endParaRPr lang="en-US" dirty="0"/>
          </a:p>
          <a:p>
            <a:endParaRPr lang="en-US" dirty="0"/>
          </a:p>
          <a:p>
            <a:endParaRPr lang="en-US" dirty="0"/>
          </a:p>
          <a:p>
            <a:r>
              <a:rPr lang="en-US" dirty="0"/>
              <a:t>Timer overflow triggers DMA transfer to DAC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354D5DD-B2A7-4BAD-B962-BFD39CA7658E}"/>
                  </a:ext>
                </a:extLst>
              </p14:cNvPr>
              <p14:cNvContentPartPr/>
              <p14:nvPr/>
            </p14:nvContentPartPr>
            <p14:xfrm>
              <a:off x="539280" y="766080"/>
              <a:ext cx="10763280" cy="5569920"/>
            </p14:xfrm>
          </p:contentPart>
        </mc:Choice>
        <mc:Fallback xmlns="">
          <p:pic>
            <p:nvPicPr>
              <p:cNvPr id="4" name="Ink 3">
                <a:extLst>
                  <a:ext uri="{FF2B5EF4-FFF2-40B4-BE49-F238E27FC236}">
                    <a16:creationId xmlns:a16="http://schemas.microsoft.com/office/drawing/2014/main" id="{8354D5DD-B2A7-4BAD-B962-BFD39CA7658E}"/>
                  </a:ext>
                </a:extLst>
              </p:cNvPr>
              <p:cNvPicPr/>
              <p:nvPr/>
            </p:nvPicPr>
            <p:blipFill>
              <a:blip r:embed="rId3"/>
              <a:stretch>
                <a:fillRect/>
              </a:stretch>
            </p:blipFill>
            <p:spPr>
              <a:xfrm>
                <a:off x="529920" y="756720"/>
                <a:ext cx="10782000" cy="5588640"/>
              </a:xfrm>
              <a:prstGeom prst="rect">
                <a:avLst/>
              </a:prstGeom>
            </p:spPr>
          </p:pic>
        </mc:Fallback>
      </mc:AlternateContent>
      <p:grpSp>
        <p:nvGrpSpPr>
          <p:cNvPr id="7" name="Group 6">
            <a:extLst>
              <a:ext uri="{FF2B5EF4-FFF2-40B4-BE49-F238E27FC236}">
                <a16:creationId xmlns:a16="http://schemas.microsoft.com/office/drawing/2014/main" id="{091150D5-49E4-4DD3-AA2A-206766F36A52}"/>
              </a:ext>
            </a:extLst>
          </p:cNvPr>
          <p:cNvGrpSpPr/>
          <p:nvPr/>
        </p:nvGrpSpPr>
        <p:grpSpPr>
          <a:xfrm>
            <a:off x="2261234" y="2461916"/>
            <a:ext cx="1198080" cy="287640"/>
            <a:chOff x="2261234" y="2461916"/>
            <a:chExt cx="1198080" cy="287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5F6B456-1F12-493B-90CA-1D057A3B6D89}"/>
                    </a:ext>
                  </a:extLst>
                </p14:cNvPr>
                <p14:cNvContentPartPr/>
                <p14:nvPr/>
              </p14:nvContentPartPr>
              <p14:xfrm>
                <a:off x="2261234" y="2573876"/>
                <a:ext cx="1139760" cy="119880"/>
              </p14:xfrm>
            </p:contentPart>
          </mc:Choice>
          <mc:Fallback xmlns="">
            <p:pic>
              <p:nvPicPr>
                <p:cNvPr id="5" name="Ink 4">
                  <a:extLst>
                    <a:ext uri="{FF2B5EF4-FFF2-40B4-BE49-F238E27FC236}">
                      <a16:creationId xmlns:a16="http://schemas.microsoft.com/office/drawing/2014/main" id="{A5F6B456-1F12-493B-90CA-1D057A3B6D89}"/>
                    </a:ext>
                  </a:extLst>
                </p:cNvPr>
                <p:cNvPicPr/>
                <p:nvPr/>
              </p:nvPicPr>
              <p:blipFill>
                <a:blip r:embed="rId5"/>
                <a:stretch>
                  <a:fillRect/>
                </a:stretch>
              </p:blipFill>
              <p:spPr>
                <a:xfrm>
                  <a:off x="2252594" y="2564876"/>
                  <a:ext cx="11574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0CA91F0-09B1-4160-8240-9A1895391129}"/>
                    </a:ext>
                  </a:extLst>
                </p14:cNvPr>
                <p14:cNvContentPartPr/>
                <p14:nvPr/>
              </p14:nvContentPartPr>
              <p14:xfrm>
                <a:off x="3097154" y="2461916"/>
                <a:ext cx="362160" cy="287640"/>
              </p14:xfrm>
            </p:contentPart>
          </mc:Choice>
          <mc:Fallback xmlns="">
            <p:pic>
              <p:nvPicPr>
                <p:cNvPr id="6" name="Ink 5">
                  <a:extLst>
                    <a:ext uri="{FF2B5EF4-FFF2-40B4-BE49-F238E27FC236}">
                      <a16:creationId xmlns:a16="http://schemas.microsoft.com/office/drawing/2014/main" id="{F0CA91F0-09B1-4160-8240-9A1895391129}"/>
                    </a:ext>
                  </a:extLst>
                </p:cNvPr>
                <p:cNvPicPr/>
                <p:nvPr/>
              </p:nvPicPr>
              <p:blipFill>
                <a:blip r:embed="rId7"/>
                <a:stretch>
                  <a:fillRect/>
                </a:stretch>
              </p:blipFill>
              <p:spPr>
                <a:xfrm>
                  <a:off x="3088154" y="2452916"/>
                  <a:ext cx="379800" cy="305280"/>
                </a:xfrm>
                <a:prstGeom prst="rect">
                  <a:avLst/>
                </a:prstGeom>
              </p:spPr>
            </p:pic>
          </mc:Fallback>
        </mc:AlternateContent>
      </p:grpSp>
      <p:grpSp>
        <p:nvGrpSpPr>
          <p:cNvPr id="26" name="Group 25">
            <a:extLst>
              <a:ext uri="{FF2B5EF4-FFF2-40B4-BE49-F238E27FC236}">
                <a16:creationId xmlns:a16="http://schemas.microsoft.com/office/drawing/2014/main" id="{F687753F-4DD8-416B-8C1D-D8EC44B22118}"/>
              </a:ext>
            </a:extLst>
          </p:cNvPr>
          <p:cNvGrpSpPr/>
          <p:nvPr/>
        </p:nvGrpSpPr>
        <p:grpSpPr>
          <a:xfrm>
            <a:off x="8388794" y="1809596"/>
            <a:ext cx="604800" cy="688320"/>
            <a:chOff x="8388794" y="1809596"/>
            <a:chExt cx="604800" cy="688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28C6E60-2C1C-497D-B1D9-8086234D491A}"/>
                    </a:ext>
                  </a:extLst>
                </p14:cNvPr>
                <p14:cNvContentPartPr/>
                <p14:nvPr/>
              </p14:nvContentPartPr>
              <p14:xfrm>
                <a:off x="8388794" y="1979516"/>
                <a:ext cx="170280" cy="150120"/>
              </p14:xfrm>
            </p:contentPart>
          </mc:Choice>
          <mc:Fallback xmlns="">
            <p:pic>
              <p:nvPicPr>
                <p:cNvPr id="8" name="Ink 7">
                  <a:extLst>
                    <a:ext uri="{FF2B5EF4-FFF2-40B4-BE49-F238E27FC236}">
                      <a16:creationId xmlns:a16="http://schemas.microsoft.com/office/drawing/2014/main" id="{E28C6E60-2C1C-497D-B1D9-8086234D491A}"/>
                    </a:ext>
                  </a:extLst>
                </p:cNvPr>
                <p:cNvPicPr/>
                <p:nvPr/>
              </p:nvPicPr>
              <p:blipFill>
                <a:blip r:embed="rId9"/>
                <a:stretch>
                  <a:fillRect/>
                </a:stretch>
              </p:blipFill>
              <p:spPr>
                <a:xfrm>
                  <a:off x="8380154" y="1970516"/>
                  <a:ext cx="187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0A54B93-6EC7-4925-AF7A-BF8DA29B4D47}"/>
                    </a:ext>
                  </a:extLst>
                </p14:cNvPr>
                <p14:cNvContentPartPr/>
                <p14:nvPr/>
              </p14:nvContentPartPr>
              <p14:xfrm>
                <a:off x="8467634" y="2097236"/>
                <a:ext cx="25200" cy="183240"/>
              </p14:xfrm>
            </p:contentPart>
          </mc:Choice>
          <mc:Fallback xmlns="">
            <p:pic>
              <p:nvPicPr>
                <p:cNvPr id="9" name="Ink 8">
                  <a:extLst>
                    <a:ext uri="{FF2B5EF4-FFF2-40B4-BE49-F238E27FC236}">
                      <a16:creationId xmlns:a16="http://schemas.microsoft.com/office/drawing/2014/main" id="{10A54B93-6EC7-4925-AF7A-BF8DA29B4D47}"/>
                    </a:ext>
                  </a:extLst>
                </p:cNvPr>
                <p:cNvPicPr/>
                <p:nvPr/>
              </p:nvPicPr>
              <p:blipFill>
                <a:blip r:embed="rId11"/>
                <a:stretch>
                  <a:fillRect/>
                </a:stretch>
              </p:blipFill>
              <p:spPr>
                <a:xfrm>
                  <a:off x="8458634" y="2088596"/>
                  <a:ext cx="42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2D3ED5A-B8AC-4ED1-A5B1-556FC3736F4B}"/>
                    </a:ext>
                  </a:extLst>
                </p14:cNvPr>
                <p14:cNvContentPartPr/>
                <p14:nvPr/>
              </p14:nvContentPartPr>
              <p14:xfrm>
                <a:off x="8533514" y="2067716"/>
                <a:ext cx="65880" cy="146160"/>
              </p14:xfrm>
            </p:contentPart>
          </mc:Choice>
          <mc:Fallback xmlns="">
            <p:pic>
              <p:nvPicPr>
                <p:cNvPr id="10" name="Ink 9">
                  <a:extLst>
                    <a:ext uri="{FF2B5EF4-FFF2-40B4-BE49-F238E27FC236}">
                      <a16:creationId xmlns:a16="http://schemas.microsoft.com/office/drawing/2014/main" id="{32D3ED5A-B8AC-4ED1-A5B1-556FC3736F4B}"/>
                    </a:ext>
                  </a:extLst>
                </p:cNvPr>
                <p:cNvPicPr/>
                <p:nvPr/>
              </p:nvPicPr>
              <p:blipFill>
                <a:blip r:embed="rId13"/>
                <a:stretch>
                  <a:fillRect/>
                </a:stretch>
              </p:blipFill>
              <p:spPr>
                <a:xfrm>
                  <a:off x="8524874" y="2058716"/>
                  <a:ext cx="83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E022C469-4870-47E5-A31F-08300947CE92}"/>
                    </a:ext>
                  </a:extLst>
                </p14:cNvPr>
                <p14:cNvContentPartPr/>
                <p14:nvPr/>
              </p14:nvContentPartPr>
              <p14:xfrm>
                <a:off x="8609474" y="1944236"/>
                <a:ext cx="221040" cy="187920"/>
              </p14:xfrm>
            </p:contentPart>
          </mc:Choice>
          <mc:Fallback xmlns="">
            <p:pic>
              <p:nvPicPr>
                <p:cNvPr id="11" name="Ink 10">
                  <a:extLst>
                    <a:ext uri="{FF2B5EF4-FFF2-40B4-BE49-F238E27FC236}">
                      <a16:creationId xmlns:a16="http://schemas.microsoft.com/office/drawing/2014/main" id="{E022C469-4870-47E5-A31F-08300947CE92}"/>
                    </a:ext>
                  </a:extLst>
                </p:cNvPr>
                <p:cNvPicPr/>
                <p:nvPr/>
              </p:nvPicPr>
              <p:blipFill>
                <a:blip r:embed="rId15"/>
                <a:stretch>
                  <a:fillRect/>
                </a:stretch>
              </p:blipFill>
              <p:spPr>
                <a:xfrm>
                  <a:off x="8600834" y="1935236"/>
                  <a:ext cx="2386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9F14A4A4-5B47-4323-A477-D2634640D4F7}"/>
                    </a:ext>
                  </a:extLst>
                </p14:cNvPr>
                <p14:cNvContentPartPr/>
                <p14:nvPr/>
              </p14:nvContentPartPr>
              <p14:xfrm>
                <a:off x="8830154" y="1809596"/>
                <a:ext cx="75240" cy="200880"/>
              </p14:xfrm>
            </p:contentPart>
          </mc:Choice>
          <mc:Fallback xmlns="">
            <p:pic>
              <p:nvPicPr>
                <p:cNvPr id="12" name="Ink 11">
                  <a:extLst>
                    <a:ext uri="{FF2B5EF4-FFF2-40B4-BE49-F238E27FC236}">
                      <a16:creationId xmlns:a16="http://schemas.microsoft.com/office/drawing/2014/main" id="{9F14A4A4-5B47-4323-A477-D2634640D4F7}"/>
                    </a:ext>
                  </a:extLst>
                </p:cNvPr>
                <p:cNvPicPr/>
                <p:nvPr/>
              </p:nvPicPr>
              <p:blipFill>
                <a:blip r:embed="rId17"/>
                <a:stretch>
                  <a:fillRect/>
                </a:stretch>
              </p:blipFill>
              <p:spPr>
                <a:xfrm>
                  <a:off x="8821514" y="1800956"/>
                  <a:ext cx="928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8A03402C-CA2D-402D-890D-A9A069EC319E}"/>
                    </a:ext>
                  </a:extLst>
                </p14:cNvPr>
                <p14:cNvContentPartPr/>
                <p14:nvPr/>
              </p14:nvContentPartPr>
              <p14:xfrm>
                <a:off x="8668154" y="2178596"/>
                <a:ext cx="91800" cy="153000"/>
              </p14:xfrm>
            </p:contentPart>
          </mc:Choice>
          <mc:Fallback xmlns="">
            <p:pic>
              <p:nvPicPr>
                <p:cNvPr id="13" name="Ink 12">
                  <a:extLst>
                    <a:ext uri="{FF2B5EF4-FFF2-40B4-BE49-F238E27FC236}">
                      <a16:creationId xmlns:a16="http://schemas.microsoft.com/office/drawing/2014/main" id="{8A03402C-CA2D-402D-890D-A9A069EC319E}"/>
                    </a:ext>
                  </a:extLst>
                </p:cNvPr>
                <p:cNvPicPr/>
                <p:nvPr/>
              </p:nvPicPr>
              <p:blipFill>
                <a:blip r:embed="rId19"/>
                <a:stretch>
                  <a:fillRect/>
                </a:stretch>
              </p:blipFill>
              <p:spPr>
                <a:xfrm>
                  <a:off x="8659514" y="2169956"/>
                  <a:ext cx="1094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4248BA09-417F-4EE2-888F-F78DB52A28EF}"/>
                    </a:ext>
                  </a:extLst>
                </p14:cNvPr>
                <p14:cNvContentPartPr/>
                <p14:nvPr/>
              </p14:nvContentPartPr>
              <p14:xfrm>
                <a:off x="8701994" y="2093636"/>
                <a:ext cx="199440" cy="173520"/>
              </p14:xfrm>
            </p:contentPart>
          </mc:Choice>
          <mc:Fallback xmlns="">
            <p:pic>
              <p:nvPicPr>
                <p:cNvPr id="14" name="Ink 13">
                  <a:extLst>
                    <a:ext uri="{FF2B5EF4-FFF2-40B4-BE49-F238E27FC236}">
                      <a16:creationId xmlns:a16="http://schemas.microsoft.com/office/drawing/2014/main" id="{4248BA09-417F-4EE2-888F-F78DB52A28EF}"/>
                    </a:ext>
                  </a:extLst>
                </p:cNvPr>
                <p:cNvPicPr/>
                <p:nvPr/>
              </p:nvPicPr>
              <p:blipFill>
                <a:blip r:embed="rId21"/>
                <a:stretch>
                  <a:fillRect/>
                </a:stretch>
              </p:blipFill>
              <p:spPr>
                <a:xfrm>
                  <a:off x="8692994" y="2084996"/>
                  <a:ext cx="2170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57BBA2D1-5699-405E-B9A3-209EA63F92E9}"/>
                    </a:ext>
                  </a:extLst>
                </p14:cNvPr>
                <p14:cNvContentPartPr/>
                <p14:nvPr/>
              </p14:nvContentPartPr>
              <p14:xfrm>
                <a:off x="8824034" y="1986716"/>
                <a:ext cx="113040" cy="199440"/>
              </p14:xfrm>
            </p:contentPart>
          </mc:Choice>
          <mc:Fallback xmlns="">
            <p:pic>
              <p:nvPicPr>
                <p:cNvPr id="15" name="Ink 14">
                  <a:extLst>
                    <a:ext uri="{FF2B5EF4-FFF2-40B4-BE49-F238E27FC236}">
                      <a16:creationId xmlns:a16="http://schemas.microsoft.com/office/drawing/2014/main" id="{57BBA2D1-5699-405E-B9A3-209EA63F92E9}"/>
                    </a:ext>
                  </a:extLst>
                </p:cNvPr>
                <p:cNvPicPr/>
                <p:nvPr/>
              </p:nvPicPr>
              <p:blipFill>
                <a:blip r:embed="rId23"/>
                <a:stretch>
                  <a:fillRect/>
                </a:stretch>
              </p:blipFill>
              <p:spPr>
                <a:xfrm>
                  <a:off x="8815034" y="1977716"/>
                  <a:ext cx="130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F34C505C-FF80-477D-BFD3-D901C5A10B72}"/>
                    </a:ext>
                  </a:extLst>
                </p14:cNvPr>
                <p14:cNvContentPartPr/>
                <p14:nvPr/>
              </p14:nvContentPartPr>
              <p14:xfrm>
                <a:off x="8899274" y="2068076"/>
                <a:ext cx="94320" cy="64800"/>
              </p14:xfrm>
            </p:contentPart>
          </mc:Choice>
          <mc:Fallback xmlns="">
            <p:pic>
              <p:nvPicPr>
                <p:cNvPr id="16" name="Ink 15">
                  <a:extLst>
                    <a:ext uri="{FF2B5EF4-FFF2-40B4-BE49-F238E27FC236}">
                      <a16:creationId xmlns:a16="http://schemas.microsoft.com/office/drawing/2014/main" id="{F34C505C-FF80-477D-BFD3-D901C5A10B72}"/>
                    </a:ext>
                  </a:extLst>
                </p:cNvPr>
                <p:cNvPicPr/>
                <p:nvPr/>
              </p:nvPicPr>
              <p:blipFill>
                <a:blip r:embed="rId25"/>
                <a:stretch>
                  <a:fillRect/>
                </a:stretch>
              </p:blipFill>
              <p:spPr>
                <a:xfrm>
                  <a:off x="8890274" y="2059076"/>
                  <a:ext cx="1119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35A42DE8-E2D1-4277-97B7-D5836A10B11C}"/>
                    </a:ext>
                  </a:extLst>
                </p14:cNvPr>
                <p14:cNvContentPartPr/>
                <p14:nvPr/>
              </p14:nvContentPartPr>
              <p14:xfrm>
                <a:off x="8865074" y="2245196"/>
                <a:ext cx="50400" cy="252720"/>
              </p14:xfrm>
            </p:contentPart>
          </mc:Choice>
          <mc:Fallback xmlns="">
            <p:pic>
              <p:nvPicPr>
                <p:cNvPr id="18" name="Ink 17">
                  <a:extLst>
                    <a:ext uri="{FF2B5EF4-FFF2-40B4-BE49-F238E27FC236}">
                      <a16:creationId xmlns:a16="http://schemas.microsoft.com/office/drawing/2014/main" id="{35A42DE8-E2D1-4277-97B7-D5836A10B11C}"/>
                    </a:ext>
                  </a:extLst>
                </p:cNvPr>
                <p:cNvPicPr/>
                <p:nvPr/>
              </p:nvPicPr>
              <p:blipFill>
                <a:blip r:embed="rId27"/>
                <a:stretch>
                  <a:fillRect/>
                </a:stretch>
              </p:blipFill>
              <p:spPr>
                <a:xfrm>
                  <a:off x="8856434" y="2236196"/>
                  <a:ext cx="68040" cy="27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38C9F9E2-DF25-4489-9F42-99C5C4C465F7}"/>
                  </a:ext>
                </a:extLst>
              </p14:cNvPr>
              <p14:cNvContentPartPr/>
              <p14:nvPr/>
            </p14:nvContentPartPr>
            <p14:xfrm>
              <a:off x="9155954" y="2284076"/>
              <a:ext cx="68760" cy="211680"/>
            </p14:xfrm>
          </p:contentPart>
        </mc:Choice>
        <mc:Fallback xmlns="">
          <p:pic>
            <p:nvPicPr>
              <p:cNvPr id="19" name="Ink 18">
                <a:extLst>
                  <a:ext uri="{FF2B5EF4-FFF2-40B4-BE49-F238E27FC236}">
                    <a16:creationId xmlns:a16="http://schemas.microsoft.com/office/drawing/2014/main" id="{38C9F9E2-DF25-4489-9F42-99C5C4C465F7}"/>
                  </a:ext>
                </a:extLst>
              </p:cNvPr>
              <p:cNvPicPr/>
              <p:nvPr/>
            </p:nvPicPr>
            <p:blipFill>
              <a:blip r:embed="rId29"/>
              <a:stretch>
                <a:fillRect/>
              </a:stretch>
            </p:blipFill>
            <p:spPr>
              <a:xfrm>
                <a:off x="9147314" y="2275436"/>
                <a:ext cx="864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AC1BC60-20B9-4191-A3F1-7166EDC1BE34}"/>
                  </a:ext>
                </a:extLst>
              </p14:cNvPr>
              <p14:cNvContentPartPr/>
              <p14:nvPr/>
            </p14:nvContentPartPr>
            <p14:xfrm>
              <a:off x="9531074" y="2199836"/>
              <a:ext cx="43200" cy="245520"/>
            </p14:xfrm>
          </p:contentPart>
        </mc:Choice>
        <mc:Fallback xmlns="">
          <p:pic>
            <p:nvPicPr>
              <p:cNvPr id="20" name="Ink 19">
                <a:extLst>
                  <a:ext uri="{FF2B5EF4-FFF2-40B4-BE49-F238E27FC236}">
                    <a16:creationId xmlns:a16="http://schemas.microsoft.com/office/drawing/2014/main" id="{BAC1BC60-20B9-4191-A3F1-7166EDC1BE34}"/>
                  </a:ext>
                </a:extLst>
              </p:cNvPr>
              <p:cNvPicPr/>
              <p:nvPr/>
            </p:nvPicPr>
            <p:blipFill>
              <a:blip r:embed="rId31"/>
              <a:stretch>
                <a:fillRect/>
              </a:stretch>
            </p:blipFill>
            <p:spPr>
              <a:xfrm>
                <a:off x="9522074" y="2190836"/>
                <a:ext cx="608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F44410A0-6052-428A-9142-FE10F92E9C27}"/>
                  </a:ext>
                </a:extLst>
              </p14:cNvPr>
              <p14:cNvContentPartPr/>
              <p14:nvPr/>
            </p14:nvContentPartPr>
            <p14:xfrm>
              <a:off x="9820154" y="2272556"/>
              <a:ext cx="47880" cy="199800"/>
            </p14:xfrm>
          </p:contentPart>
        </mc:Choice>
        <mc:Fallback xmlns="">
          <p:pic>
            <p:nvPicPr>
              <p:cNvPr id="21" name="Ink 20">
                <a:extLst>
                  <a:ext uri="{FF2B5EF4-FFF2-40B4-BE49-F238E27FC236}">
                    <a16:creationId xmlns:a16="http://schemas.microsoft.com/office/drawing/2014/main" id="{F44410A0-6052-428A-9142-FE10F92E9C27}"/>
                  </a:ext>
                </a:extLst>
              </p:cNvPr>
              <p:cNvPicPr/>
              <p:nvPr/>
            </p:nvPicPr>
            <p:blipFill>
              <a:blip r:embed="rId33"/>
              <a:stretch>
                <a:fillRect/>
              </a:stretch>
            </p:blipFill>
            <p:spPr>
              <a:xfrm>
                <a:off x="9811154" y="2263556"/>
                <a:ext cx="655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D21C7A02-0B47-4351-A6CF-9E9A2402040A}"/>
                  </a:ext>
                </a:extLst>
              </p14:cNvPr>
              <p14:cNvContentPartPr/>
              <p14:nvPr/>
            </p14:nvContentPartPr>
            <p14:xfrm>
              <a:off x="10175474" y="2250956"/>
              <a:ext cx="25200" cy="204840"/>
            </p14:xfrm>
          </p:contentPart>
        </mc:Choice>
        <mc:Fallback xmlns="">
          <p:pic>
            <p:nvPicPr>
              <p:cNvPr id="22" name="Ink 21">
                <a:extLst>
                  <a:ext uri="{FF2B5EF4-FFF2-40B4-BE49-F238E27FC236}">
                    <a16:creationId xmlns:a16="http://schemas.microsoft.com/office/drawing/2014/main" id="{D21C7A02-0B47-4351-A6CF-9E9A2402040A}"/>
                  </a:ext>
                </a:extLst>
              </p:cNvPr>
              <p:cNvPicPr/>
              <p:nvPr/>
            </p:nvPicPr>
            <p:blipFill>
              <a:blip r:embed="rId35"/>
              <a:stretch>
                <a:fillRect/>
              </a:stretch>
            </p:blipFill>
            <p:spPr>
              <a:xfrm>
                <a:off x="10166834" y="2241956"/>
                <a:ext cx="428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4F91966D-7F93-4CA8-A87D-0E7738E3E032}"/>
                  </a:ext>
                </a:extLst>
              </p14:cNvPr>
              <p14:cNvContentPartPr/>
              <p14:nvPr/>
            </p14:nvContentPartPr>
            <p14:xfrm>
              <a:off x="10555274" y="2184356"/>
              <a:ext cx="48960" cy="198000"/>
            </p14:xfrm>
          </p:contentPart>
        </mc:Choice>
        <mc:Fallback xmlns="">
          <p:pic>
            <p:nvPicPr>
              <p:cNvPr id="23" name="Ink 22">
                <a:extLst>
                  <a:ext uri="{FF2B5EF4-FFF2-40B4-BE49-F238E27FC236}">
                    <a16:creationId xmlns:a16="http://schemas.microsoft.com/office/drawing/2014/main" id="{4F91966D-7F93-4CA8-A87D-0E7738E3E032}"/>
                  </a:ext>
                </a:extLst>
              </p:cNvPr>
              <p:cNvPicPr/>
              <p:nvPr/>
            </p:nvPicPr>
            <p:blipFill>
              <a:blip r:embed="rId37"/>
              <a:stretch>
                <a:fillRect/>
              </a:stretch>
            </p:blipFill>
            <p:spPr>
              <a:xfrm>
                <a:off x="10546274" y="2175356"/>
                <a:ext cx="666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36D940CB-7561-40C9-9A8B-6A0D33D4C88C}"/>
                  </a:ext>
                </a:extLst>
              </p14:cNvPr>
              <p14:cNvContentPartPr/>
              <p14:nvPr/>
            </p14:nvContentPartPr>
            <p14:xfrm>
              <a:off x="10846874" y="2188676"/>
              <a:ext cx="64080" cy="208800"/>
            </p14:xfrm>
          </p:contentPart>
        </mc:Choice>
        <mc:Fallback xmlns="">
          <p:pic>
            <p:nvPicPr>
              <p:cNvPr id="24" name="Ink 23">
                <a:extLst>
                  <a:ext uri="{FF2B5EF4-FFF2-40B4-BE49-F238E27FC236}">
                    <a16:creationId xmlns:a16="http://schemas.microsoft.com/office/drawing/2014/main" id="{36D940CB-7561-40C9-9A8B-6A0D33D4C88C}"/>
                  </a:ext>
                </a:extLst>
              </p:cNvPr>
              <p:cNvPicPr/>
              <p:nvPr/>
            </p:nvPicPr>
            <p:blipFill>
              <a:blip r:embed="rId39"/>
              <a:stretch>
                <a:fillRect/>
              </a:stretch>
            </p:blipFill>
            <p:spPr>
              <a:xfrm>
                <a:off x="10838234" y="2180036"/>
                <a:ext cx="817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3BADF151-AC1E-4B37-986A-A1FBB2EBB89A}"/>
                  </a:ext>
                </a:extLst>
              </p14:cNvPr>
              <p14:cNvContentPartPr/>
              <p14:nvPr/>
            </p14:nvContentPartPr>
            <p14:xfrm>
              <a:off x="11191394" y="2171756"/>
              <a:ext cx="61560" cy="235080"/>
            </p14:xfrm>
          </p:contentPart>
        </mc:Choice>
        <mc:Fallback xmlns="">
          <p:pic>
            <p:nvPicPr>
              <p:cNvPr id="25" name="Ink 24">
                <a:extLst>
                  <a:ext uri="{FF2B5EF4-FFF2-40B4-BE49-F238E27FC236}">
                    <a16:creationId xmlns:a16="http://schemas.microsoft.com/office/drawing/2014/main" id="{3BADF151-AC1E-4B37-986A-A1FBB2EBB89A}"/>
                  </a:ext>
                </a:extLst>
              </p:cNvPr>
              <p:cNvPicPr/>
              <p:nvPr/>
            </p:nvPicPr>
            <p:blipFill>
              <a:blip r:embed="rId41"/>
              <a:stretch>
                <a:fillRect/>
              </a:stretch>
            </p:blipFill>
            <p:spPr>
              <a:xfrm>
                <a:off x="11182394" y="2163116"/>
                <a:ext cx="79200" cy="252720"/>
              </a:xfrm>
              <a:prstGeom prst="rect">
                <a:avLst/>
              </a:prstGeom>
            </p:spPr>
          </p:pic>
        </mc:Fallback>
      </mc:AlternateContent>
      <p:grpSp>
        <p:nvGrpSpPr>
          <p:cNvPr id="41" name="Group 40">
            <a:extLst>
              <a:ext uri="{FF2B5EF4-FFF2-40B4-BE49-F238E27FC236}">
                <a16:creationId xmlns:a16="http://schemas.microsoft.com/office/drawing/2014/main" id="{B7B73966-6321-4C28-B1DB-A189ADEFE4B9}"/>
              </a:ext>
            </a:extLst>
          </p:cNvPr>
          <p:cNvGrpSpPr/>
          <p:nvPr/>
        </p:nvGrpSpPr>
        <p:grpSpPr>
          <a:xfrm>
            <a:off x="8102364" y="2766466"/>
            <a:ext cx="594360" cy="568440"/>
            <a:chOff x="8102364" y="2766466"/>
            <a:chExt cx="594360" cy="568440"/>
          </a:xfrm>
        </p:grpSpPr>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133ED6DE-A5B0-4D2C-BBDC-9FD3E9AF5A94}"/>
                    </a:ext>
                  </a:extLst>
                </p14:cNvPr>
                <p14:cNvContentPartPr/>
                <p14:nvPr/>
              </p14:nvContentPartPr>
              <p14:xfrm>
                <a:off x="8305764" y="2840626"/>
                <a:ext cx="140040" cy="191520"/>
              </p14:xfrm>
            </p:contentPart>
          </mc:Choice>
          <mc:Fallback xmlns="">
            <p:pic>
              <p:nvPicPr>
                <p:cNvPr id="29" name="Ink 28">
                  <a:extLst>
                    <a:ext uri="{FF2B5EF4-FFF2-40B4-BE49-F238E27FC236}">
                      <a16:creationId xmlns:a16="http://schemas.microsoft.com/office/drawing/2014/main" id="{133ED6DE-A5B0-4D2C-BBDC-9FD3E9AF5A94}"/>
                    </a:ext>
                  </a:extLst>
                </p:cNvPr>
                <p:cNvPicPr/>
                <p:nvPr/>
              </p:nvPicPr>
              <p:blipFill>
                <a:blip r:embed="rId43"/>
                <a:stretch>
                  <a:fillRect/>
                </a:stretch>
              </p:blipFill>
              <p:spPr>
                <a:xfrm>
                  <a:off x="8287764" y="2822986"/>
                  <a:ext cx="175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5A8202D3-709F-45FD-885A-C6CDB8655FA6}"/>
                    </a:ext>
                  </a:extLst>
                </p14:cNvPr>
                <p14:cNvContentPartPr/>
                <p14:nvPr/>
              </p14:nvContentPartPr>
              <p14:xfrm>
                <a:off x="8433564" y="2766466"/>
                <a:ext cx="137520" cy="165960"/>
              </p14:xfrm>
            </p:contentPart>
          </mc:Choice>
          <mc:Fallback xmlns="">
            <p:pic>
              <p:nvPicPr>
                <p:cNvPr id="30" name="Ink 29">
                  <a:extLst>
                    <a:ext uri="{FF2B5EF4-FFF2-40B4-BE49-F238E27FC236}">
                      <a16:creationId xmlns:a16="http://schemas.microsoft.com/office/drawing/2014/main" id="{5A8202D3-709F-45FD-885A-C6CDB8655FA6}"/>
                    </a:ext>
                  </a:extLst>
                </p:cNvPr>
                <p:cNvPicPr/>
                <p:nvPr/>
              </p:nvPicPr>
              <p:blipFill>
                <a:blip r:embed="rId45"/>
                <a:stretch>
                  <a:fillRect/>
                </a:stretch>
              </p:blipFill>
              <p:spPr>
                <a:xfrm>
                  <a:off x="8415924" y="2748826"/>
                  <a:ext cx="173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98BDD640-63E7-47F6-8A96-4BB5F79D75F0}"/>
                    </a:ext>
                  </a:extLst>
                </p14:cNvPr>
                <p14:cNvContentPartPr/>
                <p14:nvPr/>
              </p14:nvContentPartPr>
              <p14:xfrm>
                <a:off x="8444004" y="2808946"/>
                <a:ext cx="119520" cy="68760"/>
              </p14:xfrm>
            </p:contentPart>
          </mc:Choice>
          <mc:Fallback xmlns="">
            <p:pic>
              <p:nvPicPr>
                <p:cNvPr id="31" name="Ink 30">
                  <a:extLst>
                    <a:ext uri="{FF2B5EF4-FFF2-40B4-BE49-F238E27FC236}">
                      <a16:creationId xmlns:a16="http://schemas.microsoft.com/office/drawing/2014/main" id="{98BDD640-63E7-47F6-8A96-4BB5F79D75F0}"/>
                    </a:ext>
                  </a:extLst>
                </p:cNvPr>
                <p:cNvPicPr/>
                <p:nvPr/>
              </p:nvPicPr>
              <p:blipFill>
                <a:blip r:embed="rId47"/>
                <a:stretch>
                  <a:fillRect/>
                </a:stretch>
              </p:blipFill>
              <p:spPr>
                <a:xfrm>
                  <a:off x="8426004" y="2791306"/>
                  <a:ext cx="1551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CF74E850-F7DC-472B-A03A-CEB0CE4977DF}"/>
                    </a:ext>
                  </a:extLst>
                </p14:cNvPr>
                <p14:cNvContentPartPr/>
                <p14:nvPr/>
              </p14:nvContentPartPr>
              <p14:xfrm>
                <a:off x="8140164" y="3003706"/>
                <a:ext cx="88920" cy="126000"/>
              </p14:xfrm>
            </p:contentPart>
          </mc:Choice>
          <mc:Fallback xmlns="">
            <p:pic>
              <p:nvPicPr>
                <p:cNvPr id="33" name="Ink 32">
                  <a:extLst>
                    <a:ext uri="{FF2B5EF4-FFF2-40B4-BE49-F238E27FC236}">
                      <a16:creationId xmlns:a16="http://schemas.microsoft.com/office/drawing/2014/main" id="{CF74E850-F7DC-472B-A03A-CEB0CE4977DF}"/>
                    </a:ext>
                  </a:extLst>
                </p:cNvPr>
                <p:cNvPicPr/>
                <p:nvPr/>
              </p:nvPicPr>
              <p:blipFill>
                <a:blip r:embed="rId49"/>
                <a:stretch>
                  <a:fillRect/>
                </a:stretch>
              </p:blipFill>
              <p:spPr>
                <a:xfrm>
                  <a:off x="8122164" y="2985706"/>
                  <a:ext cx="1245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BA94EC40-962F-4EA5-9E85-BC01BC99657B}"/>
                    </a:ext>
                  </a:extLst>
                </p14:cNvPr>
                <p14:cNvContentPartPr/>
                <p14:nvPr/>
              </p14:nvContentPartPr>
              <p14:xfrm>
                <a:off x="8102364" y="2984266"/>
                <a:ext cx="166680" cy="177120"/>
              </p14:xfrm>
            </p:contentPart>
          </mc:Choice>
          <mc:Fallback xmlns="">
            <p:pic>
              <p:nvPicPr>
                <p:cNvPr id="34" name="Ink 33">
                  <a:extLst>
                    <a:ext uri="{FF2B5EF4-FFF2-40B4-BE49-F238E27FC236}">
                      <a16:creationId xmlns:a16="http://schemas.microsoft.com/office/drawing/2014/main" id="{BA94EC40-962F-4EA5-9E85-BC01BC99657B}"/>
                    </a:ext>
                  </a:extLst>
                </p:cNvPr>
                <p:cNvPicPr/>
                <p:nvPr/>
              </p:nvPicPr>
              <p:blipFill>
                <a:blip r:embed="rId51"/>
                <a:stretch>
                  <a:fillRect/>
                </a:stretch>
              </p:blipFill>
              <p:spPr>
                <a:xfrm>
                  <a:off x="8084724" y="2966266"/>
                  <a:ext cx="2023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B1F2B5C1-DAEB-4F6C-9E20-4629A4848FB1}"/>
                    </a:ext>
                  </a:extLst>
                </p14:cNvPr>
                <p14:cNvContentPartPr/>
                <p14:nvPr/>
              </p14:nvContentPartPr>
              <p14:xfrm>
                <a:off x="8268324" y="3092986"/>
                <a:ext cx="113760" cy="161640"/>
              </p14:xfrm>
            </p:contentPart>
          </mc:Choice>
          <mc:Fallback xmlns="">
            <p:pic>
              <p:nvPicPr>
                <p:cNvPr id="35" name="Ink 34">
                  <a:extLst>
                    <a:ext uri="{FF2B5EF4-FFF2-40B4-BE49-F238E27FC236}">
                      <a16:creationId xmlns:a16="http://schemas.microsoft.com/office/drawing/2014/main" id="{B1F2B5C1-DAEB-4F6C-9E20-4629A4848FB1}"/>
                    </a:ext>
                  </a:extLst>
                </p:cNvPr>
                <p:cNvPicPr/>
                <p:nvPr/>
              </p:nvPicPr>
              <p:blipFill>
                <a:blip r:embed="rId53"/>
                <a:stretch>
                  <a:fillRect/>
                </a:stretch>
              </p:blipFill>
              <p:spPr>
                <a:xfrm>
                  <a:off x="8250324" y="3075346"/>
                  <a:ext cx="1494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167E4F21-DFEA-45E2-832C-2A3EC9717EB6}"/>
                    </a:ext>
                  </a:extLst>
                </p14:cNvPr>
                <p14:cNvContentPartPr/>
                <p14:nvPr/>
              </p14:nvContentPartPr>
              <p14:xfrm>
                <a:off x="8357244" y="3172546"/>
                <a:ext cx="52560" cy="66960"/>
              </p14:xfrm>
            </p:contentPart>
          </mc:Choice>
          <mc:Fallback xmlns="">
            <p:pic>
              <p:nvPicPr>
                <p:cNvPr id="36" name="Ink 35">
                  <a:extLst>
                    <a:ext uri="{FF2B5EF4-FFF2-40B4-BE49-F238E27FC236}">
                      <a16:creationId xmlns:a16="http://schemas.microsoft.com/office/drawing/2014/main" id="{167E4F21-DFEA-45E2-832C-2A3EC9717EB6}"/>
                    </a:ext>
                  </a:extLst>
                </p:cNvPr>
                <p:cNvPicPr/>
                <p:nvPr/>
              </p:nvPicPr>
              <p:blipFill>
                <a:blip r:embed="rId55"/>
                <a:stretch>
                  <a:fillRect/>
                </a:stretch>
              </p:blipFill>
              <p:spPr>
                <a:xfrm>
                  <a:off x="8339244" y="3154546"/>
                  <a:ext cx="8820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1C2FDDB8-E310-45A4-8583-528A35814002}"/>
                    </a:ext>
                  </a:extLst>
                </p14:cNvPr>
                <p14:cNvContentPartPr/>
                <p14:nvPr/>
              </p14:nvContentPartPr>
              <p14:xfrm>
                <a:off x="8341764" y="3228706"/>
                <a:ext cx="103320" cy="106200"/>
              </p14:xfrm>
            </p:contentPart>
          </mc:Choice>
          <mc:Fallback xmlns="">
            <p:pic>
              <p:nvPicPr>
                <p:cNvPr id="37" name="Ink 36">
                  <a:extLst>
                    <a:ext uri="{FF2B5EF4-FFF2-40B4-BE49-F238E27FC236}">
                      <a16:creationId xmlns:a16="http://schemas.microsoft.com/office/drawing/2014/main" id="{1C2FDDB8-E310-45A4-8583-528A35814002}"/>
                    </a:ext>
                  </a:extLst>
                </p:cNvPr>
                <p:cNvPicPr/>
                <p:nvPr/>
              </p:nvPicPr>
              <p:blipFill>
                <a:blip r:embed="rId57"/>
                <a:stretch>
                  <a:fillRect/>
                </a:stretch>
              </p:blipFill>
              <p:spPr>
                <a:xfrm>
                  <a:off x="8323764" y="3211066"/>
                  <a:ext cx="1389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D2D29745-E2BC-4944-BD4E-3B3B34B1080D}"/>
                    </a:ext>
                  </a:extLst>
                </p14:cNvPr>
                <p14:cNvContentPartPr/>
                <p14:nvPr/>
              </p14:nvContentPartPr>
              <p14:xfrm>
                <a:off x="8414484" y="3033586"/>
                <a:ext cx="149760" cy="201960"/>
              </p14:xfrm>
            </p:contentPart>
          </mc:Choice>
          <mc:Fallback xmlns="">
            <p:pic>
              <p:nvPicPr>
                <p:cNvPr id="38" name="Ink 37">
                  <a:extLst>
                    <a:ext uri="{FF2B5EF4-FFF2-40B4-BE49-F238E27FC236}">
                      <a16:creationId xmlns:a16="http://schemas.microsoft.com/office/drawing/2014/main" id="{D2D29745-E2BC-4944-BD4E-3B3B34B1080D}"/>
                    </a:ext>
                  </a:extLst>
                </p:cNvPr>
                <p:cNvPicPr/>
                <p:nvPr/>
              </p:nvPicPr>
              <p:blipFill>
                <a:blip r:embed="rId59"/>
                <a:stretch>
                  <a:fillRect/>
                </a:stretch>
              </p:blipFill>
              <p:spPr>
                <a:xfrm>
                  <a:off x="8396484" y="3015586"/>
                  <a:ext cx="1854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F4520187-C330-4095-951B-5819B4024D8F}"/>
                    </a:ext>
                  </a:extLst>
                </p14:cNvPr>
                <p14:cNvContentPartPr/>
                <p14:nvPr/>
              </p14:nvContentPartPr>
              <p14:xfrm>
                <a:off x="8539044" y="2933146"/>
                <a:ext cx="111240" cy="160920"/>
              </p14:xfrm>
            </p:contentPart>
          </mc:Choice>
          <mc:Fallback xmlns="">
            <p:pic>
              <p:nvPicPr>
                <p:cNvPr id="39" name="Ink 38">
                  <a:extLst>
                    <a:ext uri="{FF2B5EF4-FFF2-40B4-BE49-F238E27FC236}">
                      <a16:creationId xmlns:a16="http://schemas.microsoft.com/office/drawing/2014/main" id="{F4520187-C330-4095-951B-5819B4024D8F}"/>
                    </a:ext>
                  </a:extLst>
                </p:cNvPr>
                <p:cNvPicPr/>
                <p:nvPr/>
              </p:nvPicPr>
              <p:blipFill>
                <a:blip r:embed="rId61"/>
                <a:stretch>
                  <a:fillRect/>
                </a:stretch>
              </p:blipFill>
              <p:spPr>
                <a:xfrm>
                  <a:off x="8521044" y="2915146"/>
                  <a:ext cx="1468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509F8A03-9AE5-45E4-B820-9A063B4BFD6E}"/>
                    </a:ext>
                  </a:extLst>
                </p14:cNvPr>
                <p14:cNvContentPartPr/>
                <p14:nvPr/>
              </p14:nvContentPartPr>
              <p14:xfrm>
                <a:off x="8595564" y="3012706"/>
                <a:ext cx="101160" cy="52200"/>
              </p14:xfrm>
            </p:contentPart>
          </mc:Choice>
          <mc:Fallback xmlns="">
            <p:pic>
              <p:nvPicPr>
                <p:cNvPr id="40" name="Ink 39">
                  <a:extLst>
                    <a:ext uri="{FF2B5EF4-FFF2-40B4-BE49-F238E27FC236}">
                      <a16:creationId xmlns:a16="http://schemas.microsoft.com/office/drawing/2014/main" id="{509F8A03-9AE5-45E4-B820-9A063B4BFD6E}"/>
                    </a:ext>
                  </a:extLst>
                </p:cNvPr>
                <p:cNvPicPr/>
                <p:nvPr/>
              </p:nvPicPr>
              <p:blipFill>
                <a:blip r:embed="rId63"/>
                <a:stretch>
                  <a:fillRect/>
                </a:stretch>
              </p:blipFill>
              <p:spPr>
                <a:xfrm>
                  <a:off x="8577924" y="2994706"/>
                  <a:ext cx="136800" cy="8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283E6F00-7094-447B-AD78-AA9B05AEFA47}"/>
                  </a:ext>
                </a:extLst>
              </p14:cNvPr>
              <p14:cNvContentPartPr/>
              <p14:nvPr/>
            </p14:nvContentPartPr>
            <p14:xfrm>
              <a:off x="11237604" y="2975986"/>
              <a:ext cx="35280" cy="208440"/>
            </p14:xfrm>
          </p:contentPart>
        </mc:Choice>
        <mc:Fallback xmlns="">
          <p:pic>
            <p:nvPicPr>
              <p:cNvPr id="42" name="Ink 41">
                <a:extLst>
                  <a:ext uri="{FF2B5EF4-FFF2-40B4-BE49-F238E27FC236}">
                    <a16:creationId xmlns:a16="http://schemas.microsoft.com/office/drawing/2014/main" id="{283E6F00-7094-447B-AD78-AA9B05AEFA47}"/>
                  </a:ext>
                </a:extLst>
              </p:cNvPr>
              <p:cNvPicPr/>
              <p:nvPr/>
            </p:nvPicPr>
            <p:blipFill>
              <a:blip r:embed="rId65"/>
              <a:stretch>
                <a:fillRect/>
              </a:stretch>
            </p:blipFill>
            <p:spPr>
              <a:xfrm>
                <a:off x="11219604" y="2957986"/>
                <a:ext cx="70920" cy="244080"/>
              </a:xfrm>
              <a:prstGeom prst="rect">
                <a:avLst/>
              </a:prstGeom>
            </p:spPr>
          </p:pic>
        </mc:Fallback>
      </mc:AlternateContent>
    </p:spTree>
    <p:extLst>
      <p:ext uri="{BB962C8B-B14F-4D97-AF65-F5344CB8AC3E}">
        <p14:creationId xmlns:p14="http://schemas.microsoft.com/office/powerpoint/2010/main" val="260146726"/>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Configuration Details for DAC Playback</a:t>
            </a:r>
          </a:p>
        </p:txBody>
      </p:sp>
      <p:sp>
        <p:nvSpPr>
          <p:cNvPr id="3" name="Content Placeholder 2"/>
          <p:cNvSpPr>
            <a:spLocks noGrp="1"/>
          </p:cNvSpPr>
          <p:nvPr>
            <p:ph idx="1"/>
          </p:nvPr>
        </p:nvSpPr>
        <p:spPr>
          <a:xfrm>
            <a:off x="533400" y="1752600"/>
            <a:ext cx="11430000" cy="4876800"/>
          </a:xfrm>
        </p:spPr>
        <p:txBody>
          <a:bodyPr numCol="2"/>
          <a:lstStyle/>
          <a:p>
            <a:pPr>
              <a:spcBef>
                <a:spcPts val="300"/>
              </a:spcBef>
            </a:pPr>
            <a:r>
              <a:rPr lang="en-US" dirty="0"/>
              <a:t>TPM0 expires when DAC update is needed</a:t>
            </a:r>
          </a:p>
          <a:p>
            <a:pPr>
              <a:spcBef>
                <a:spcPts val="300"/>
              </a:spcBef>
            </a:pPr>
            <a:r>
              <a:rPr lang="en-US" dirty="0"/>
              <a:t>TPM Configuration</a:t>
            </a:r>
          </a:p>
          <a:p>
            <a:pPr lvl="1">
              <a:spcBef>
                <a:spcPts val="300"/>
              </a:spcBef>
            </a:pPr>
            <a:r>
              <a:rPr lang="en-US" dirty="0"/>
              <a:t>Don’t enable timer interrupt</a:t>
            </a:r>
          </a:p>
          <a:p>
            <a:pPr lvl="1">
              <a:spcBef>
                <a:spcPts val="300"/>
              </a:spcBef>
            </a:pPr>
            <a:r>
              <a:rPr lang="en-US" dirty="0"/>
              <a:t>TPM will still generate trigger event </a:t>
            </a:r>
          </a:p>
          <a:p>
            <a:pPr>
              <a:spcBef>
                <a:spcPts val="300"/>
              </a:spcBef>
            </a:pPr>
            <a:r>
              <a:rPr lang="en-US" dirty="0"/>
              <a:t>When DMA is triggered by TPM:</a:t>
            </a:r>
          </a:p>
          <a:p>
            <a:pPr lvl="1">
              <a:spcBef>
                <a:spcPts val="300"/>
              </a:spcBef>
            </a:pPr>
            <a:r>
              <a:rPr lang="en-US" dirty="0"/>
              <a:t>Copy one 16-bit data element from wave table (source) to DAC data register (DAC0-&gt;DAT[0])</a:t>
            </a:r>
          </a:p>
          <a:p>
            <a:pPr lvl="1">
              <a:spcBef>
                <a:spcPts val="300"/>
              </a:spcBef>
            </a:pPr>
            <a:r>
              <a:rPr lang="en-US" dirty="0"/>
              <a:t>Increment source address, decrement byte count</a:t>
            </a:r>
          </a:p>
          <a:p>
            <a:pPr>
              <a:spcBef>
                <a:spcPts val="300"/>
              </a:spcBef>
            </a:pPr>
            <a:r>
              <a:rPr lang="en-US" dirty="0"/>
              <a:t>When DMA finishes last transfer</a:t>
            </a:r>
          </a:p>
          <a:p>
            <a:pPr lvl="1">
              <a:spcBef>
                <a:spcPts val="300"/>
              </a:spcBef>
            </a:pPr>
            <a:r>
              <a:rPr lang="en-US" dirty="0"/>
              <a:t>Generate interrupt</a:t>
            </a:r>
          </a:p>
          <a:p>
            <a:pPr lvl="1">
              <a:spcBef>
                <a:spcPts val="300"/>
              </a:spcBef>
            </a:pPr>
            <a:r>
              <a:rPr lang="en-US" dirty="0"/>
              <a:t>IRQ handler will clear interrupt flags, restart DMA transfers</a:t>
            </a:r>
          </a:p>
          <a:p>
            <a:pPr>
              <a:spcBef>
                <a:spcPts val="300"/>
              </a:spcBef>
            </a:pPr>
            <a:endParaRPr lang="en-US" dirty="0"/>
          </a:p>
          <a:p>
            <a:pPr>
              <a:spcBef>
                <a:spcPts val="300"/>
              </a:spcBef>
            </a:pPr>
            <a:r>
              <a:rPr lang="en-US" dirty="0"/>
              <a:t>DMA Configuration</a:t>
            </a:r>
          </a:p>
          <a:p>
            <a:pPr lvl="1">
              <a:spcBef>
                <a:spcPts val="300"/>
              </a:spcBef>
            </a:pPr>
            <a:r>
              <a:rPr lang="en-US" dirty="0"/>
              <a:t>Source, destination sizes = 2 bytes: SSIZE = DSIZE = 2</a:t>
            </a:r>
          </a:p>
          <a:p>
            <a:pPr lvl="1">
              <a:spcBef>
                <a:spcPts val="300"/>
              </a:spcBef>
            </a:pPr>
            <a:r>
              <a:rPr lang="en-US" dirty="0"/>
              <a:t>Enable peripheral request: ERQ = 1</a:t>
            </a:r>
          </a:p>
          <a:p>
            <a:pPr lvl="1">
              <a:spcBef>
                <a:spcPts val="300"/>
              </a:spcBef>
            </a:pPr>
            <a:r>
              <a:rPr lang="en-US" dirty="0"/>
              <a:t>Select hardware trigger</a:t>
            </a:r>
          </a:p>
          <a:p>
            <a:pPr lvl="1">
              <a:spcBef>
                <a:spcPts val="300"/>
              </a:spcBef>
            </a:pPr>
            <a:r>
              <a:rPr lang="en-US" dirty="0"/>
              <a:t>One transfer per peripheral request, so use cycle-steal mode: CS = 1</a:t>
            </a:r>
          </a:p>
          <a:p>
            <a:pPr lvl="1">
              <a:spcBef>
                <a:spcPts val="300"/>
              </a:spcBef>
            </a:pPr>
            <a:r>
              <a:rPr lang="en-US" dirty="0"/>
              <a:t># Bytes to transfer: BCR = 2 bytes * # of samples</a:t>
            </a:r>
          </a:p>
          <a:p>
            <a:pPr lvl="1">
              <a:spcBef>
                <a:spcPts val="300"/>
              </a:spcBef>
            </a:pPr>
            <a:r>
              <a:rPr lang="en-US" dirty="0"/>
              <a:t>Increment source register: SINC = 1</a:t>
            </a:r>
          </a:p>
          <a:p>
            <a:pPr lvl="1">
              <a:spcBef>
                <a:spcPts val="300"/>
              </a:spcBef>
            </a:pPr>
            <a:r>
              <a:rPr lang="en-US" dirty="0"/>
              <a:t>Do not increment destination register: DINC = 0</a:t>
            </a:r>
          </a:p>
          <a:p>
            <a:pPr lvl="1">
              <a:spcBef>
                <a:spcPts val="300"/>
              </a:spcBef>
            </a:pPr>
            <a:endParaRPr lang="en-US" dirty="0"/>
          </a:p>
          <a:p>
            <a:pPr lvl="1">
              <a:spcBef>
                <a:spcPts val="300"/>
              </a:spcBef>
            </a:pPr>
            <a:endParaRPr lang="en-US" dirty="0"/>
          </a:p>
        </p:txBody>
      </p:sp>
    </p:spTree>
    <p:extLst>
      <p:ext uri="{BB962C8B-B14F-4D97-AF65-F5344CB8AC3E}">
        <p14:creationId xmlns:p14="http://schemas.microsoft.com/office/powerpoint/2010/main" val="2846049345"/>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Comparison</a:t>
            </a:r>
          </a:p>
        </p:txBody>
      </p:sp>
      <p:sp>
        <p:nvSpPr>
          <p:cNvPr id="3" name="Content Placeholder 2"/>
          <p:cNvSpPr>
            <a:spLocks noGrp="1"/>
          </p:cNvSpPr>
          <p:nvPr>
            <p:ph idx="1"/>
          </p:nvPr>
        </p:nvSpPr>
        <p:spPr>
          <a:xfrm>
            <a:off x="609600" y="1066800"/>
            <a:ext cx="7239000" cy="5638800"/>
          </a:xfrm>
        </p:spPr>
        <p:txBody>
          <a:bodyPr/>
          <a:lstStyle/>
          <a:p>
            <a:pPr>
              <a:spcBef>
                <a:spcPts val="600"/>
              </a:spcBef>
            </a:pPr>
            <a:r>
              <a:rPr lang="en-US" dirty="0"/>
              <a:t>Traces</a:t>
            </a:r>
          </a:p>
          <a:p>
            <a:pPr lvl="1">
              <a:spcBef>
                <a:spcPts val="600"/>
              </a:spcBef>
            </a:pPr>
            <a:r>
              <a:rPr lang="en-US" dirty="0"/>
              <a:t>Yellow: ISR is executing when trace is low</a:t>
            </a:r>
          </a:p>
          <a:p>
            <a:pPr lvl="1">
              <a:spcBef>
                <a:spcPts val="600"/>
              </a:spcBef>
            </a:pPr>
            <a:r>
              <a:rPr lang="en-US" dirty="0"/>
              <a:t>Blue: DAC output (PTE30, pin 11 of J10)</a:t>
            </a:r>
          </a:p>
          <a:p>
            <a:pPr>
              <a:spcBef>
                <a:spcPts val="600"/>
              </a:spcBef>
            </a:pPr>
            <a:r>
              <a:rPr lang="en-US" dirty="0"/>
              <a:t>Without DMA: Interrupt per sample</a:t>
            </a:r>
          </a:p>
          <a:p>
            <a:pPr lvl="1">
              <a:spcBef>
                <a:spcPts val="600"/>
              </a:spcBef>
            </a:pPr>
            <a:r>
              <a:rPr lang="en-US" dirty="0"/>
              <a:t>4.7 microseconds per 620 microseconds </a:t>
            </a:r>
          </a:p>
          <a:p>
            <a:pPr lvl="1">
              <a:spcBef>
                <a:spcPts val="600"/>
              </a:spcBef>
            </a:pPr>
            <a:r>
              <a:rPr lang="en-US" dirty="0"/>
              <a:t>0.758% of processor’s time</a:t>
            </a:r>
          </a:p>
          <a:p>
            <a:pPr>
              <a:spcBef>
                <a:spcPts val="600"/>
              </a:spcBef>
            </a:pPr>
            <a:r>
              <a:rPr lang="en-US" dirty="0"/>
              <a:t>With DMA: Interrupt per cycle</a:t>
            </a:r>
          </a:p>
          <a:p>
            <a:pPr lvl="1">
              <a:spcBef>
                <a:spcPts val="600"/>
              </a:spcBef>
            </a:pPr>
            <a:r>
              <a:rPr lang="en-US" dirty="0"/>
              <a:t>5.0 microseconds per 20 milliseconds</a:t>
            </a:r>
          </a:p>
          <a:p>
            <a:pPr lvl="1">
              <a:spcBef>
                <a:spcPts val="600"/>
              </a:spcBef>
            </a:pPr>
            <a:r>
              <a:rPr lang="en-US" dirty="0"/>
              <a:t>0.025% of processor’s time</a:t>
            </a:r>
          </a:p>
          <a:p>
            <a:pPr>
              <a:spcBef>
                <a:spcPts val="600"/>
              </a:spcBef>
            </a:pPr>
            <a:r>
              <a:rPr lang="en-US" dirty="0"/>
              <a:t>How is this useful?</a:t>
            </a:r>
          </a:p>
          <a:p>
            <a:pPr lvl="1">
              <a:spcBef>
                <a:spcPts val="600"/>
              </a:spcBef>
            </a:pPr>
            <a:r>
              <a:rPr lang="en-US" dirty="0"/>
              <a:t>Saves CPU time</a:t>
            </a:r>
          </a:p>
          <a:p>
            <a:pPr lvl="1">
              <a:spcBef>
                <a:spcPts val="600"/>
              </a:spcBef>
            </a:pPr>
            <a:r>
              <a:rPr lang="en-US" dirty="0"/>
              <a:t>Reduces timing vulnerability to interrupts being disabled</a:t>
            </a:r>
          </a:p>
          <a:p>
            <a:pPr lvl="1">
              <a:spcBef>
                <a:spcPts val="600"/>
              </a:spcBef>
            </a:pPr>
            <a:r>
              <a:rPr lang="en-US" dirty="0"/>
              <a:t>Enables CPU to sleep longer, wake up less often (20 milliseconds vs. 620 microseconds)</a:t>
            </a:r>
          </a:p>
          <a:p>
            <a:pPr lvl="1">
              <a:spcBef>
                <a:spcPts val="600"/>
              </a:spcBef>
            </a:pPr>
            <a:endParaRPr lang="en-US" sz="2400" dirty="0"/>
          </a:p>
        </p:txBody>
      </p:sp>
      <p:pic>
        <p:nvPicPr>
          <p:cNvPr id="1026" name="Picture 2" descr="C:\Users\Alex\Documents\Teaching\Book Writin'\ARM Cortex M0Plus\Content\DMA\PIT-ISR.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761999"/>
            <a:ext cx="3751384"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lex\Documents\Teaching\Book Writin'\ARM Cortex M0Plus\Content\DMA\DMA-ISR.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505200"/>
            <a:ext cx="3784775" cy="276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3401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Overview</a:t>
            </a:r>
          </a:p>
        </p:txBody>
      </p:sp>
      <p:sp>
        <p:nvSpPr>
          <p:cNvPr id="3075" name="Content Placeholder 2"/>
          <p:cNvSpPr>
            <a:spLocks noGrp="1"/>
          </p:cNvSpPr>
          <p:nvPr>
            <p:ph idx="1"/>
          </p:nvPr>
        </p:nvSpPr>
        <p:spPr/>
        <p:txBody>
          <a:bodyPr/>
          <a:lstStyle/>
          <a:p>
            <a:r>
              <a:rPr lang="en-US" dirty="0"/>
              <a:t>Basic Concepts</a:t>
            </a:r>
          </a:p>
          <a:p>
            <a:endParaRPr lang="en-US" dirty="0"/>
          </a:p>
          <a:p>
            <a:r>
              <a:rPr lang="en-US" dirty="0"/>
              <a:t>DMA Peripherals in Cortex-M0+</a:t>
            </a:r>
          </a:p>
          <a:p>
            <a:endParaRPr lang="en-US" dirty="0"/>
          </a:p>
          <a:p>
            <a:r>
              <a:rPr lang="en-US" dirty="0"/>
              <a:t>DMA Applications</a:t>
            </a:r>
          </a:p>
          <a:p>
            <a:pPr lvl="1"/>
            <a:r>
              <a:rPr lang="en-US" dirty="0"/>
              <a:t>Data Transfer</a:t>
            </a:r>
          </a:p>
          <a:p>
            <a:pPr lvl="1"/>
            <a:r>
              <a:rPr lang="en-US" dirty="0"/>
              <a:t>Replacing ISRs</a:t>
            </a:r>
          </a:p>
        </p:txBody>
      </p:sp>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Concepts</a:t>
            </a:r>
          </a:p>
        </p:txBody>
      </p:sp>
      <p:sp>
        <p:nvSpPr>
          <p:cNvPr id="3" name="Content Placeholder 2"/>
          <p:cNvSpPr>
            <a:spLocks noGrp="1"/>
          </p:cNvSpPr>
          <p:nvPr>
            <p:ph idx="1"/>
          </p:nvPr>
        </p:nvSpPr>
        <p:spPr>
          <a:xfrm>
            <a:off x="479999" y="1143000"/>
            <a:ext cx="10911901" cy="5638800"/>
          </a:xfrm>
        </p:spPr>
        <p:txBody>
          <a:bodyPr numCol="2"/>
          <a:lstStyle/>
          <a:p>
            <a:r>
              <a:rPr lang="en-US" dirty="0"/>
              <a:t>Hardware which reads data from a source and writes it to a destination</a:t>
            </a:r>
          </a:p>
          <a:p>
            <a:pPr lvl="1"/>
            <a:r>
              <a:rPr lang="en-US" dirty="0"/>
              <a:t>Can copy data quickly</a:t>
            </a:r>
          </a:p>
          <a:p>
            <a:pPr lvl="1"/>
            <a:r>
              <a:rPr lang="en-US" dirty="0"/>
              <a:t>Can eliminate ISRs which just copy data (e.g. move ADC results into buffer)</a:t>
            </a:r>
          </a:p>
          <a:p>
            <a:r>
              <a:rPr lang="en-US" dirty="0"/>
              <a:t>Example: Data copy</a:t>
            </a:r>
          </a:p>
          <a:p>
            <a:pPr lvl="1"/>
            <a:r>
              <a:rPr lang="en-US" dirty="0"/>
              <a:t>Source: source memory buffer</a:t>
            </a:r>
          </a:p>
          <a:p>
            <a:pPr lvl="1"/>
            <a:r>
              <a:rPr lang="en-US" dirty="0"/>
              <a:t>Destination: destination memory buffer</a:t>
            </a:r>
          </a:p>
          <a:p>
            <a:pPr lvl="1"/>
            <a:r>
              <a:rPr lang="en-US" dirty="0"/>
              <a:t>Trigger: software command</a:t>
            </a:r>
          </a:p>
          <a:p>
            <a:r>
              <a:rPr lang="en-US" dirty="0"/>
              <a:t>Various configurable options</a:t>
            </a:r>
          </a:p>
          <a:p>
            <a:pPr lvl="1"/>
            <a:r>
              <a:rPr lang="en-US" dirty="0"/>
              <a:t>Number of data items to copy</a:t>
            </a:r>
          </a:p>
          <a:p>
            <a:pPr lvl="1"/>
            <a:r>
              <a:rPr lang="en-US" dirty="0"/>
              <a:t>Source and destination addresses can be fixed or change (e.g. increment, decrement)</a:t>
            </a:r>
          </a:p>
          <a:p>
            <a:pPr lvl="1"/>
            <a:r>
              <a:rPr lang="en-US" dirty="0"/>
              <a:t>Size of data item (1, 2, 4 bytes)</a:t>
            </a:r>
          </a:p>
          <a:p>
            <a:pPr lvl="1"/>
            <a:r>
              <a:rPr lang="en-US" dirty="0"/>
              <a:t>When transfer starts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Operation</a:t>
            </a:r>
          </a:p>
          <a:p>
            <a:pPr lvl="1"/>
            <a:r>
              <a:rPr lang="en-US" dirty="0"/>
              <a:t>Initialization: Configure controller</a:t>
            </a:r>
          </a:p>
          <a:p>
            <a:pPr lvl="1"/>
            <a:r>
              <a:rPr lang="en-US" dirty="0"/>
              <a:t>Transfer: Data is copied</a:t>
            </a:r>
          </a:p>
          <a:p>
            <a:pPr lvl="1"/>
            <a:r>
              <a:rPr lang="en-US" dirty="0"/>
              <a:t>Termination: Channel indicates transfer has completed</a:t>
            </a:r>
          </a:p>
        </p:txBody>
      </p:sp>
      <p:pic>
        <p:nvPicPr>
          <p:cNvPr id="614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8" t="5071" b="6182"/>
          <a:stretch/>
        </p:blipFill>
        <p:spPr bwMode="auto">
          <a:xfrm>
            <a:off x="8001000" y="912000"/>
            <a:ext cx="4000500" cy="2641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B630E02-E989-4974-971A-B48C313D53B2}"/>
                  </a:ext>
                </a:extLst>
              </p14:cNvPr>
              <p14:cNvContentPartPr/>
              <p14:nvPr/>
            </p14:nvContentPartPr>
            <p14:xfrm>
              <a:off x="1008360" y="579240"/>
              <a:ext cx="10830960" cy="5948640"/>
            </p14:xfrm>
          </p:contentPart>
        </mc:Choice>
        <mc:Fallback xmlns="">
          <p:pic>
            <p:nvPicPr>
              <p:cNvPr id="4" name="Ink 3">
                <a:extLst>
                  <a:ext uri="{FF2B5EF4-FFF2-40B4-BE49-F238E27FC236}">
                    <a16:creationId xmlns:a16="http://schemas.microsoft.com/office/drawing/2014/main" id="{0B630E02-E989-4974-971A-B48C313D53B2}"/>
                  </a:ext>
                </a:extLst>
              </p:cNvPr>
              <p:cNvPicPr/>
              <p:nvPr/>
            </p:nvPicPr>
            <p:blipFill>
              <a:blip r:embed="rId5"/>
              <a:stretch>
                <a:fillRect/>
              </a:stretch>
            </p:blipFill>
            <p:spPr>
              <a:xfrm>
                <a:off x="999000" y="569880"/>
                <a:ext cx="10849680" cy="5967360"/>
              </a:xfrm>
              <a:prstGeom prst="rect">
                <a:avLst/>
              </a:prstGeom>
            </p:spPr>
          </p:pic>
        </mc:Fallback>
      </mc:AlternateContent>
    </p:spTree>
    <p:extLst>
      <p:ext uri="{BB962C8B-B14F-4D97-AF65-F5344CB8AC3E}">
        <p14:creationId xmlns:p14="http://schemas.microsoft.com/office/powerpoint/2010/main" val="149651747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3DBE-6ADF-4608-9F56-B4D13772D519}"/>
              </a:ext>
            </a:extLst>
          </p:cNvPr>
          <p:cNvSpPr>
            <a:spLocks noGrp="1"/>
          </p:cNvSpPr>
          <p:nvPr>
            <p:ph type="title"/>
          </p:nvPr>
        </p:nvSpPr>
        <p:spPr/>
        <p:txBody>
          <a:bodyPr>
            <a:normAutofit fontScale="90000"/>
          </a:bodyPr>
          <a:lstStyle/>
          <a:p>
            <a:r>
              <a:rPr lang="en-US" dirty="0"/>
              <a:t>More DMA Examples</a:t>
            </a:r>
          </a:p>
        </p:txBody>
      </p:sp>
      <p:sp>
        <p:nvSpPr>
          <p:cNvPr id="3" name="Content Placeholder 2">
            <a:extLst>
              <a:ext uri="{FF2B5EF4-FFF2-40B4-BE49-F238E27FC236}">
                <a16:creationId xmlns:a16="http://schemas.microsoft.com/office/drawing/2014/main" id="{3F098994-AB0B-4705-9BAF-87BE28C19763}"/>
              </a:ext>
            </a:extLst>
          </p:cNvPr>
          <p:cNvSpPr>
            <a:spLocks noGrp="1"/>
          </p:cNvSpPr>
          <p:nvPr>
            <p:ph idx="1"/>
          </p:nvPr>
        </p:nvSpPr>
        <p:spPr>
          <a:xfrm>
            <a:off x="480001" y="1440000"/>
            <a:ext cx="5158799" cy="4680000"/>
          </a:xfrm>
        </p:spPr>
        <p:txBody>
          <a:bodyPr/>
          <a:lstStyle/>
          <a:p>
            <a:r>
              <a:rPr lang="en-US" dirty="0"/>
              <a:t>Transmit data through UART</a:t>
            </a:r>
          </a:p>
          <a:p>
            <a:pPr lvl="1"/>
            <a:r>
              <a:rPr lang="en-US" dirty="0"/>
              <a:t>Source: Memory buffer, address increments</a:t>
            </a:r>
          </a:p>
          <a:p>
            <a:pPr lvl="1"/>
            <a:r>
              <a:rPr lang="en-US" dirty="0"/>
              <a:t>Destination: UART Transmit data buffer, address fixed</a:t>
            </a:r>
          </a:p>
          <a:p>
            <a:pPr lvl="1"/>
            <a:r>
              <a:rPr lang="en-US" dirty="0"/>
              <a:t>Trigger: UART Transmit Complete </a:t>
            </a:r>
          </a:p>
          <a:p>
            <a:endParaRPr lang="en-US" dirty="0"/>
          </a:p>
          <a:p>
            <a:endParaRPr lang="en-US" dirty="0"/>
          </a:p>
          <a:p>
            <a:r>
              <a:rPr lang="en-US" dirty="0"/>
              <a:t>Save ADC samples in buffer</a:t>
            </a:r>
          </a:p>
          <a:p>
            <a:pPr lvl="1"/>
            <a:r>
              <a:rPr lang="en-US" dirty="0"/>
              <a:t>Source: ADC result register, address fixed</a:t>
            </a:r>
          </a:p>
          <a:p>
            <a:pPr lvl="1"/>
            <a:r>
              <a:rPr lang="en-US" dirty="0"/>
              <a:t>Destination: Memory buffer, address increments</a:t>
            </a:r>
          </a:p>
          <a:p>
            <a:pPr lvl="1"/>
            <a:r>
              <a:rPr lang="en-US" dirty="0"/>
              <a:t>Trigger: ADC Conversion Complete</a:t>
            </a:r>
          </a:p>
        </p:txBody>
      </p:sp>
      <p:pic>
        <p:nvPicPr>
          <p:cNvPr id="4" name="Picture 2">
            <a:extLst>
              <a:ext uri="{FF2B5EF4-FFF2-40B4-BE49-F238E27FC236}">
                <a16:creationId xmlns:a16="http://schemas.microsoft.com/office/drawing/2014/main" id="{C037B670-27EA-4ED4-AAD8-466A038A0E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8" t="5071" b="6182"/>
          <a:stretch/>
        </p:blipFill>
        <p:spPr bwMode="auto">
          <a:xfrm>
            <a:off x="8001000" y="912000"/>
            <a:ext cx="4000500" cy="2641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119A3C1D-C63B-4952-A415-CB034238EC39}"/>
              </a:ext>
            </a:extLst>
          </p:cNvPr>
          <p:cNvSpPr txBox="1"/>
          <p:nvPr/>
        </p:nvSpPr>
        <p:spPr>
          <a:xfrm>
            <a:off x="6172200" y="2133600"/>
            <a:ext cx="914400" cy="312600"/>
          </a:xfrm>
          <a:prstGeom prst="rect">
            <a:avLst/>
          </a:prstGeom>
          <a:ln>
            <a:solidFill>
              <a:schemeClr val="tx1"/>
            </a:solidFill>
          </a:ln>
        </p:spPr>
        <p:txBody>
          <a:bodyPr vert="horz" wrap="none" lIns="0" tIns="0" rIns="0" bIns="0" rtlCol="0" anchor="t">
            <a:normAutofit/>
          </a:bodyPr>
          <a:lstStyle/>
          <a:p>
            <a:pPr algn="ctr"/>
            <a:r>
              <a:rPr lang="en-US" sz="1800" dirty="0">
                <a:latin typeface="+mn-lt"/>
              </a:rPr>
              <a:t>UART</a:t>
            </a:r>
          </a:p>
        </p:txBody>
      </p:sp>
      <p:pic>
        <p:nvPicPr>
          <p:cNvPr id="6" name="Picture 2">
            <a:extLst>
              <a:ext uri="{FF2B5EF4-FFF2-40B4-BE49-F238E27FC236}">
                <a16:creationId xmlns:a16="http://schemas.microsoft.com/office/drawing/2014/main" id="{4CAAF05F-17FD-4703-B8B8-DCEB20192F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8" t="5071" b="6182"/>
          <a:stretch/>
        </p:blipFill>
        <p:spPr bwMode="auto">
          <a:xfrm>
            <a:off x="8001000" y="3810000"/>
            <a:ext cx="4000500" cy="2641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0DC842CE-3C1A-47EF-99BD-C0387F21EC3D}"/>
              </a:ext>
            </a:extLst>
          </p:cNvPr>
          <p:cNvSpPr txBox="1"/>
          <p:nvPr/>
        </p:nvSpPr>
        <p:spPr>
          <a:xfrm>
            <a:off x="6172200" y="5031600"/>
            <a:ext cx="914400" cy="312600"/>
          </a:xfrm>
          <a:prstGeom prst="rect">
            <a:avLst/>
          </a:prstGeom>
          <a:ln>
            <a:solidFill>
              <a:schemeClr val="tx1"/>
            </a:solidFill>
          </a:ln>
        </p:spPr>
        <p:txBody>
          <a:bodyPr vert="horz" wrap="none" lIns="0" tIns="0" rIns="0" bIns="0" rtlCol="0" anchor="t">
            <a:normAutofit/>
          </a:bodyPr>
          <a:lstStyle/>
          <a:p>
            <a:pPr algn="ctr"/>
            <a:r>
              <a:rPr lang="en-US" sz="1800" dirty="0">
                <a:latin typeface="+mn-lt"/>
              </a:rPr>
              <a:t>ADC</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437D89B-AB91-4B06-8FA5-CB25D923CD87}"/>
                  </a:ext>
                </a:extLst>
              </p14:cNvPr>
              <p14:cNvContentPartPr/>
              <p14:nvPr/>
            </p14:nvContentPartPr>
            <p14:xfrm>
              <a:off x="672480" y="157680"/>
              <a:ext cx="11332800" cy="5911560"/>
            </p14:xfrm>
          </p:contentPart>
        </mc:Choice>
        <mc:Fallback xmlns="">
          <p:pic>
            <p:nvPicPr>
              <p:cNvPr id="8" name="Ink 7">
                <a:extLst>
                  <a:ext uri="{FF2B5EF4-FFF2-40B4-BE49-F238E27FC236}">
                    <a16:creationId xmlns:a16="http://schemas.microsoft.com/office/drawing/2014/main" id="{F437D89B-AB91-4B06-8FA5-CB25D923CD87}"/>
                  </a:ext>
                </a:extLst>
              </p:cNvPr>
              <p:cNvPicPr/>
              <p:nvPr/>
            </p:nvPicPr>
            <p:blipFill>
              <a:blip r:embed="rId4"/>
              <a:stretch>
                <a:fillRect/>
              </a:stretch>
            </p:blipFill>
            <p:spPr>
              <a:xfrm>
                <a:off x="663120" y="148320"/>
                <a:ext cx="11351520" cy="5930280"/>
              </a:xfrm>
              <a:prstGeom prst="rect">
                <a:avLst/>
              </a:prstGeom>
            </p:spPr>
          </p:pic>
        </mc:Fallback>
      </mc:AlternateContent>
    </p:spTree>
    <p:extLst>
      <p:ext uri="{BB962C8B-B14F-4D97-AF65-F5344CB8AC3E}">
        <p14:creationId xmlns:p14="http://schemas.microsoft.com/office/powerpoint/2010/main" val="777324175"/>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5BB6-B1C8-4301-A49C-CDB9727431F5}"/>
              </a:ext>
            </a:extLst>
          </p:cNvPr>
          <p:cNvSpPr>
            <a:spLocks noGrp="1"/>
          </p:cNvSpPr>
          <p:nvPr>
            <p:ph type="title"/>
          </p:nvPr>
        </p:nvSpPr>
        <p:spPr/>
        <p:txBody>
          <a:bodyPr>
            <a:normAutofit fontScale="90000"/>
          </a:bodyPr>
          <a:lstStyle/>
          <a:p>
            <a:r>
              <a:rPr lang="en-US" dirty="0"/>
              <a:t>DMA and MCU Bus Architecture</a:t>
            </a:r>
          </a:p>
        </p:txBody>
      </p:sp>
      <p:sp>
        <p:nvSpPr>
          <p:cNvPr id="3" name="Content Placeholder 2">
            <a:extLst>
              <a:ext uri="{FF2B5EF4-FFF2-40B4-BE49-F238E27FC236}">
                <a16:creationId xmlns:a16="http://schemas.microsoft.com/office/drawing/2014/main" id="{532ABB0D-2D67-40D5-A87C-7E803248A152}"/>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ABA36BCC-124B-46A6-9B46-EE1F85E59458}"/>
              </a:ext>
            </a:extLst>
          </p:cNvPr>
          <p:cNvGrpSpPr/>
          <p:nvPr/>
        </p:nvGrpSpPr>
        <p:grpSpPr>
          <a:xfrm>
            <a:off x="1676400" y="958397"/>
            <a:ext cx="8382000" cy="5643205"/>
            <a:chOff x="2585715" y="1419462"/>
            <a:chExt cx="5602674" cy="3772016"/>
          </a:xfrm>
        </p:grpSpPr>
        <p:grpSp>
          <p:nvGrpSpPr>
            <p:cNvPr id="5" name="Group 4">
              <a:extLst>
                <a:ext uri="{FF2B5EF4-FFF2-40B4-BE49-F238E27FC236}">
                  <a16:creationId xmlns:a16="http://schemas.microsoft.com/office/drawing/2014/main" id="{959EC243-6744-4A80-99D2-218B8B238330}"/>
                </a:ext>
              </a:extLst>
            </p:cNvPr>
            <p:cNvGrpSpPr/>
            <p:nvPr/>
          </p:nvGrpSpPr>
          <p:grpSpPr>
            <a:xfrm>
              <a:off x="2585715" y="3957594"/>
              <a:ext cx="1519237" cy="1233884"/>
              <a:chOff x="2667000" y="3263900"/>
              <a:chExt cx="1524000" cy="1233884"/>
            </a:xfrm>
          </p:grpSpPr>
          <p:sp>
            <p:nvSpPr>
              <p:cNvPr id="47" name="TextBox 46">
                <a:extLst>
                  <a:ext uri="{FF2B5EF4-FFF2-40B4-BE49-F238E27FC236}">
                    <a16:creationId xmlns:a16="http://schemas.microsoft.com/office/drawing/2014/main" id="{6E308C14-8627-442E-9D3F-6A23430A7151}"/>
                  </a:ext>
                </a:extLst>
              </p:cNvPr>
              <p:cNvSpPr txBox="1"/>
              <p:nvPr/>
            </p:nvSpPr>
            <p:spPr>
              <a:xfrm>
                <a:off x="2667000" y="3263900"/>
                <a:ext cx="1524000" cy="1233884"/>
              </a:xfrm>
              <a:prstGeom prst="rect">
                <a:avLst/>
              </a:prstGeom>
              <a:solidFill>
                <a:srgbClr val="00B0F0"/>
              </a:solidFill>
            </p:spPr>
            <p:txBody>
              <a:bodyPr wrap="square" rtlCol="0" anchor="t" anchorCtr="1">
                <a:noAutofit/>
              </a:bodyPr>
              <a:lstStyle/>
              <a:p>
                <a:pPr algn="ctr"/>
                <a:r>
                  <a:rPr lang="en-US" sz="1000" b="1" dirty="0">
                    <a:solidFill>
                      <a:srgbClr val="000000"/>
                    </a:solidFill>
                    <a:latin typeface="Calibri" panose="020F0502020204030204" pitchFamily="34" charset="0"/>
                  </a:rPr>
                  <a:t>Analog</a:t>
                </a:r>
              </a:p>
            </p:txBody>
          </p:sp>
          <p:sp>
            <p:nvSpPr>
              <p:cNvPr id="48" name="TextBox 47">
                <a:extLst>
                  <a:ext uri="{FF2B5EF4-FFF2-40B4-BE49-F238E27FC236}">
                    <a16:creationId xmlns:a16="http://schemas.microsoft.com/office/drawing/2014/main" id="{F4105BCE-0659-4259-8206-C447C41E1C99}"/>
                  </a:ext>
                </a:extLst>
              </p:cNvPr>
              <p:cNvSpPr txBox="1"/>
              <p:nvPr/>
            </p:nvSpPr>
            <p:spPr>
              <a:xfrm>
                <a:off x="2819400" y="3486150"/>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Analog Comparator</a:t>
                </a:r>
              </a:p>
            </p:txBody>
          </p:sp>
          <p:sp>
            <p:nvSpPr>
              <p:cNvPr id="49" name="TextBox 48">
                <a:extLst>
                  <a:ext uri="{FF2B5EF4-FFF2-40B4-BE49-F238E27FC236}">
                    <a16:creationId xmlns:a16="http://schemas.microsoft.com/office/drawing/2014/main" id="{D29C3BBC-F7CC-4FD8-BBFF-147E7674C78D}"/>
                  </a:ext>
                </a:extLst>
              </p:cNvPr>
              <p:cNvSpPr txBox="1"/>
              <p:nvPr/>
            </p:nvSpPr>
            <p:spPr>
              <a:xfrm>
                <a:off x="2819400" y="3705225"/>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12-bit DAC</a:t>
                </a:r>
              </a:p>
            </p:txBody>
          </p:sp>
          <p:sp>
            <p:nvSpPr>
              <p:cNvPr id="50" name="TextBox 49">
                <a:extLst>
                  <a:ext uri="{FF2B5EF4-FFF2-40B4-BE49-F238E27FC236}">
                    <a16:creationId xmlns:a16="http://schemas.microsoft.com/office/drawing/2014/main" id="{7CF9F107-AAA3-4F53-9507-A7EA48F13C83}"/>
                  </a:ext>
                </a:extLst>
              </p:cNvPr>
              <p:cNvSpPr txBox="1"/>
              <p:nvPr/>
            </p:nvSpPr>
            <p:spPr>
              <a:xfrm>
                <a:off x="2805112" y="4143764"/>
                <a:ext cx="1219200" cy="291308"/>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Internal Voltage Reference</a:t>
                </a:r>
              </a:p>
            </p:txBody>
          </p:sp>
          <p:sp>
            <p:nvSpPr>
              <p:cNvPr id="51" name="TextBox 50">
                <a:extLst>
                  <a:ext uri="{FF2B5EF4-FFF2-40B4-BE49-F238E27FC236}">
                    <a16:creationId xmlns:a16="http://schemas.microsoft.com/office/drawing/2014/main" id="{AB3EAF10-E33B-43AC-8F47-0FA7EF0A5F2C}"/>
                  </a:ext>
                </a:extLst>
              </p:cNvPr>
              <p:cNvSpPr txBox="1"/>
              <p:nvPr/>
            </p:nvSpPr>
            <p:spPr>
              <a:xfrm>
                <a:off x="2814637" y="3919581"/>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16-bit DAC</a:t>
                </a:r>
              </a:p>
            </p:txBody>
          </p:sp>
        </p:grpSp>
        <p:grpSp>
          <p:nvGrpSpPr>
            <p:cNvPr id="6" name="Group 5">
              <a:extLst>
                <a:ext uri="{FF2B5EF4-FFF2-40B4-BE49-F238E27FC236}">
                  <a16:creationId xmlns:a16="http://schemas.microsoft.com/office/drawing/2014/main" id="{9088BEAF-28F5-4B7C-A0C7-35FBE2ABA3DC}"/>
                </a:ext>
              </a:extLst>
            </p:cNvPr>
            <p:cNvGrpSpPr/>
            <p:nvPr/>
          </p:nvGrpSpPr>
          <p:grpSpPr>
            <a:xfrm>
              <a:off x="6704331" y="3957594"/>
              <a:ext cx="1484058" cy="1233884"/>
              <a:chOff x="4410074" y="3263900"/>
              <a:chExt cx="1524000" cy="1233884"/>
            </a:xfrm>
          </p:grpSpPr>
          <p:sp>
            <p:nvSpPr>
              <p:cNvPr id="42" name="TextBox 41">
                <a:extLst>
                  <a:ext uri="{FF2B5EF4-FFF2-40B4-BE49-F238E27FC236}">
                    <a16:creationId xmlns:a16="http://schemas.microsoft.com/office/drawing/2014/main" id="{F12DFDDA-4F61-4EC0-AE72-D76F9F335669}"/>
                  </a:ext>
                </a:extLst>
              </p:cNvPr>
              <p:cNvSpPr txBox="1"/>
              <p:nvPr/>
            </p:nvSpPr>
            <p:spPr>
              <a:xfrm>
                <a:off x="4410074" y="3263900"/>
                <a:ext cx="1524000" cy="1233884"/>
              </a:xfrm>
              <a:prstGeom prst="rect">
                <a:avLst/>
              </a:prstGeom>
              <a:solidFill>
                <a:schemeClr val="accent1"/>
              </a:solidFill>
            </p:spPr>
            <p:txBody>
              <a:bodyPr wrap="square" rtlCol="0" anchor="t" anchorCtr="1">
                <a:noAutofit/>
              </a:bodyPr>
              <a:lstStyle/>
              <a:p>
                <a:pPr algn="ctr"/>
                <a:r>
                  <a:rPr lang="en-US" sz="1000" b="1" dirty="0">
                    <a:solidFill>
                      <a:srgbClr val="000000"/>
                    </a:solidFill>
                    <a:latin typeface="Calibri" panose="020F0502020204030204" pitchFamily="34" charset="0"/>
                  </a:rPr>
                  <a:t>Timers</a:t>
                </a:r>
              </a:p>
            </p:txBody>
          </p:sp>
          <p:sp>
            <p:nvSpPr>
              <p:cNvPr id="43" name="TextBox 42">
                <a:extLst>
                  <a:ext uri="{FF2B5EF4-FFF2-40B4-BE49-F238E27FC236}">
                    <a16:creationId xmlns:a16="http://schemas.microsoft.com/office/drawing/2014/main" id="{D5E1E95F-83DE-4816-8493-D413FA3B5370}"/>
                  </a:ext>
                </a:extLst>
              </p:cNvPr>
              <p:cNvSpPr txBox="1"/>
              <p:nvPr/>
            </p:nvSpPr>
            <p:spPr>
              <a:xfrm>
                <a:off x="4562474" y="3486150"/>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PWM</a:t>
                </a:r>
              </a:p>
            </p:txBody>
          </p:sp>
          <p:sp>
            <p:nvSpPr>
              <p:cNvPr id="44" name="TextBox 43">
                <a:extLst>
                  <a:ext uri="{FF2B5EF4-FFF2-40B4-BE49-F238E27FC236}">
                    <a16:creationId xmlns:a16="http://schemas.microsoft.com/office/drawing/2014/main" id="{36222C58-9D44-4C78-8676-8CBC85096889}"/>
                  </a:ext>
                </a:extLst>
              </p:cNvPr>
              <p:cNvSpPr txBox="1"/>
              <p:nvPr/>
            </p:nvSpPr>
            <p:spPr>
              <a:xfrm>
                <a:off x="4562474" y="3705225"/>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Low-Power Timer</a:t>
                </a:r>
              </a:p>
            </p:txBody>
          </p:sp>
          <p:sp>
            <p:nvSpPr>
              <p:cNvPr id="45" name="TextBox 44">
                <a:extLst>
                  <a:ext uri="{FF2B5EF4-FFF2-40B4-BE49-F238E27FC236}">
                    <a16:creationId xmlns:a16="http://schemas.microsoft.com/office/drawing/2014/main" id="{20FCA22B-2127-421B-ADAA-89E5A9E4D791}"/>
                  </a:ext>
                </a:extLst>
              </p:cNvPr>
              <p:cNvSpPr txBox="1"/>
              <p:nvPr/>
            </p:nvSpPr>
            <p:spPr>
              <a:xfrm>
                <a:off x="4562474" y="3924299"/>
                <a:ext cx="1219200" cy="289721"/>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Periodic Interrupt Timers</a:t>
                </a:r>
              </a:p>
            </p:txBody>
          </p:sp>
          <p:sp>
            <p:nvSpPr>
              <p:cNvPr id="46" name="TextBox 45">
                <a:extLst>
                  <a:ext uri="{FF2B5EF4-FFF2-40B4-BE49-F238E27FC236}">
                    <a16:creationId xmlns:a16="http://schemas.microsoft.com/office/drawing/2014/main" id="{89E825DF-6347-4966-8E4F-A83F13C135C0}"/>
                  </a:ext>
                </a:extLst>
              </p:cNvPr>
              <p:cNvSpPr txBox="1"/>
              <p:nvPr/>
            </p:nvSpPr>
            <p:spPr>
              <a:xfrm>
                <a:off x="4557711" y="4267994"/>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Real-Time Clock</a:t>
                </a:r>
              </a:p>
            </p:txBody>
          </p:sp>
        </p:grpSp>
        <p:grpSp>
          <p:nvGrpSpPr>
            <p:cNvPr id="7" name="Group 6">
              <a:extLst>
                <a:ext uri="{FF2B5EF4-FFF2-40B4-BE49-F238E27FC236}">
                  <a16:creationId xmlns:a16="http://schemas.microsoft.com/office/drawing/2014/main" id="{433DB098-BA91-4DE5-B50D-91F4F5680B36}"/>
                </a:ext>
              </a:extLst>
            </p:cNvPr>
            <p:cNvGrpSpPr/>
            <p:nvPr/>
          </p:nvGrpSpPr>
          <p:grpSpPr>
            <a:xfrm>
              <a:off x="6642732" y="2532461"/>
              <a:ext cx="1524000" cy="723042"/>
              <a:chOff x="5919259" y="3563128"/>
              <a:chExt cx="1524000" cy="723042"/>
            </a:xfrm>
          </p:grpSpPr>
          <p:sp>
            <p:nvSpPr>
              <p:cNvPr id="39" name="TextBox 38">
                <a:extLst>
                  <a:ext uri="{FF2B5EF4-FFF2-40B4-BE49-F238E27FC236}">
                    <a16:creationId xmlns:a16="http://schemas.microsoft.com/office/drawing/2014/main" id="{E2AB8E25-9BC4-4916-A7C9-D1414E8B501D}"/>
                  </a:ext>
                </a:extLst>
              </p:cNvPr>
              <p:cNvSpPr txBox="1"/>
              <p:nvPr/>
            </p:nvSpPr>
            <p:spPr>
              <a:xfrm>
                <a:off x="5919259" y="3563128"/>
                <a:ext cx="1524000" cy="723042"/>
              </a:xfrm>
              <a:prstGeom prst="rect">
                <a:avLst/>
              </a:prstGeom>
              <a:solidFill>
                <a:schemeClr val="accent6">
                  <a:lumMod val="20000"/>
                  <a:lumOff val="80000"/>
                </a:schemeClr>
              </a:solidFill>
            </p:spPr>
            <p:txBody>
              <a:bodyPr wrap="square" rtlCol="0" anchor="t" anchorCtr="1">
                <a:noAutofit/>
              </a:bodyPr>
              <a:lstStyle/>
              <a:p>
                <a:pPr algn="ctr"/>
                <a:r>
                  <a:rPr lang="en-US" sz="1000" b="1" dirty="0">
                    <a:solidFill>
                      <a:srgbClr val="000000"/>
                    </a:solidFill>
                    <a:latin typeface="Calibri" panose="020F0502020204030204" pitchFamily="34" charset="0"/>
                  </a:rPr>
                  <a:t>HMI</a:t>
                </a:r>
              </a:p>
            </p:txBody>
          </p:sp>
          <p:sp>
            <p:nvSpPr>
              <p:cNvPr id="40" name="TextBox 39">
                <a:extLst>
                  <a:ext uri="{FF2B5EF4-FFF2-40B4-BE49-F238E27FC236}">
                    <a16:creationId xmlns:a16="http://schemas.microsoft.com/office/drawing/2014/main" id="{B3575DD4-18B9-45EC-AC22-41BD7A423264}"/>
                  </a:ext>
                </a:extLst>
              </p:cNvPr>
              <p:cNvSpPr txBox="1"/>
              <p:nvPr/>
            </p:nvSpPr>
            <p:spPr>
              <a:xfrm>
                <a:off x="6071659" y="3785378"/>
                <a:ext cx="1219200"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GPIO</a:t>
                </a:r>
              </a:p>
            </p:txBody>
          </p:sp>
          <p:sp>
            <p:nvSpPr>
              <p:cNvPr id="41" name="TextBox 40">
                <a:extLst>
                  <a:ext uri="{FF2B5EF4-FFF2-40B4-BE49-F238E27FC236}">
                    <a16:creationId xmlns:a16="http://schemas.microsoft.com/office/drawing/2014/main" id="{7CCDA3A7-32B1-4B08-9A0E-C4D5CF4F115A}"/>
                  </a:ext>
                </a:extLst>
              </p:cNvPr>
              <p:cNvSpPr txBox="1"/>
              <p:nvPr/>
            </p:nvSpPr>
            <p:spPr>
              <a:xfrm>
                <a:off x="6071659" y="4025906"/>
                <a:ext cx="1219200" cy="192903"/>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Touch-Sensing</a:t>
                </a:r>
              </a:p>
            </p:txBody>
          </p:sp>
        </p:grpSp>
        <p:sp>
          <p:nvSpPr>
            <p:cNvPr id="8" name="TextBox 7">
              <a:extLst>
                <a:ext uri="{FF2B5EF4-FFF2-40B4-BE49-F238E27FC236}">
                  <a16:creationId xmlns:a16="http://schemas.microsoft.com/office/drawing/2014/main" id="{EE0AADBB-EA71-4182-B44F-F82B0AD39294}"/>
                </a:ext>
              </a:extLst>
            </p:cNvPr>
            <p:cNvSpPr txBox="1"/>
            <p:nvPr/>
          </p:nvSpPr>
          <p:spPr>
            <a:xfrm>
              <a:off x="5782615" y="1419462"/>
              <a:ext cx="1524000" cy="385432"/>
            </a:xfrm>
            <a:prstGeom prst="rect">
              <a:avLst/>
            </a:prstGeom>
            <a:solidFill>
              <a:schemeClr val="bg2"/>
            </a:solidFill>
          </p:spPr>
          <p:txBody>
            <a:bodyPr wrap="square" rtlCol="0" anchor="ctr" anchorCtr="1">
              <a:noAutofit/>
            </a:bodyPr>
            <a:lstStyle/>
            <a:p>
              <a:pPr algn="ctr"/>
              <a:r>
                <a:rPr lang="en-US" sz="1000" b="1" dirty="0">
                  <a:solidFill>
                    <a:srgbClr val="000000"/>
                  </a:solidFill>
                  <a:latin typeface="Calibri" panose="020F0502020204030204" pitchFamily="34" charset="0"/>
                </a:rPr>
                <a:t>Memories</a:t>
              </a:r>
            </a:p>
          </p:txBody>
        </p:sp>
        <p:grpSp>
          <p:nvGrpSpPr>
            <p:cNvPr id="9" name="Group 8">
              <a:extLst>
                <a:ext uri="{FF2B5EF4-FFF2-40B4-BE49-F238E27FC236}">
                  <a16:creationId xmlns:a16="http://schemas.microsoft.com/office/drawing/2014/main" id="{77F7F081-26CD-4EE4-A555-7F0F1A6B9581}"/>
                </a:ext>
              </a:extLst>
            </p:cNvPr>
            <p:cNvGrpSpPr/>
            <p:nvPr/>
          </p:nvGrpSpPr>
          <p:grpSpPr>
            <a:xfrm>
              <a:off x="4977973" y="2427578"/>
              <a:ext cx="1524000" cy="899705"/>
              <a:chOff x="4258007" y="3650331"/>
              <a:chExt cx="1524000" cy="899705"/>
            </a:xfrm>
          </p:grpSpPr>
          <p:sp>
            <p:nvSpPr>
              <p:cNvPr id="32" name="TextBox 31">
                <a:extLst>
                  <a:ext uri="{FF2B5EF4-FFF2-40B4-BE49-F238E27FC236}">
                    <a16:creationId xmlns:a16="http://schemas.microsoft.com/office/drawing/2014/main" id="{FAF25AAA-7FD8-4E51-812F-A8083FA600FA}"/>
                  </a:ext>
                </a:extLst>
              </p:cNvPr>
              <p:cNvSpPr txBox="1"/>
              <p:nvPr/>
            </p:nvSpPr>
            <p:spPr>
              <a:xfrm>
                <a:off x="4258007" y="3650331"/>
                <a:ext cx="1524000" cy="899705"/>
              </a:xfrm>
              <a:prstGeom prst="rect">
                <a:avLst/>
              </a:prstGeom>
              <a:solidFill>
                <a:schemeClr val="tx1">
                  <a:lumMod val="40000"/>
                  <a:lumOff val="60000"/>
                </a:schemeClr>
              </a:solidFill>
            </p:spPr>
            <p:txBody>
              <a:bodyPr wrap="square" rtlCol="0" anchor="t" anchorCtr="1">
                <a:noAutofit/>
              </a:bodyPr>
              <a:lstStyle/>
              <a:p>
                <a:pPr algn="ctr"/>
                <a:r>
                  <a:rPr lang="en-US" sz="1000" b="1" dirty="0">
                    <a:solidFill>
                      <a:srgbClr val="000000"/>
                    </a:solidFill>
                    <a:latin typeface="Calibri" panose="020F0502020204030204" pitchFamily="34" charset="0"/>
                  </a:rPr>
                  <a:t>Communications</a:t>
                </a:r>
              </a:p>
            </p:txBody>
          </p:sp>
          <p:sp>
            <p:nvSpPr>
              <p:cNvPr id="33" name="TextBox 32">
                <a:extLst>
                  <a:ext uri="{FF2B5EF4-FFF2-40B4-BE49-F238E27FC236}">
                    <a16:creationId xmlns:a16="http://schemas.microsoft.com/office/drawing/2014/main" id="{7883D335-E944-4FCA-A5A1-17B50E7B39B5}"/>
                  </a:ext>
                </a:extLst>
              </p:cNvPr>
              <p:cNvSpPr txBox="1"/>
              <p:nvPr/>
            </p:nvSpPr>
            <p:spPr>
              <a:xfrm>
                <a:off x="4345668" y="3879115"/>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I</a:t>
                </a:r>
                <a:r>
                  <a:rPr lang="en-US" sz="1000" baseline="30000" dirty="0">
                    <a:solidFill>
                      <a:srgbClr val="000000"/>
                    </a:solidFill>
                    <a:latin typeface="Calibri" panose="020F0502020204030204" pitchFamily="34" charset="0"/>
                  </a:rPr>
                  <a:t>2</a:t>
                </a:r>
                <a:r>
                  <a:rPr lang="en-US" sz="1000" dirty="0">
                    <a:solidFill>
                      <a:srgbClr val="000000"/>
                    </a:solidFill>
                    <a:latin typeface="Calibri" panose="020F0502020204030204" pitchFamily="34" charset="0"/>
                  </a:rPr>
                  <a:t>C</a:t>
                </a:r>
              </a:p>
            </p:txBody>
          </p:sp>
          <p:sp>
            <p:nvSpPr>
              <p:cNvPr id="34" name="TextBox 33">
                <a:extLst>
                  <a:ext uri="{FF2B5EF4-FFF2-40B4-BE49-F238E27FC236}">
                    <a16:creationId xmlns:a16="http://schemas.microsoft.com/office/drawing/2014/main" id="{57B18EB4-F3F4-412B-A20E-E0507F717F46}"/>
                  </a:ext>
                </a:extLst>
              </p:cNvPr>
              <p:cNvSpPr txBox="1"/>
              <p:nvPr/>
            </p:nvSpPr>
            <p:spPr>
              <a:xfrm>
                <a:off x="4345668" y="4098190"/>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SPI</a:t>
                </a:r>
              </a:p>
            </p:txBody>
          </p:sp>
          <p:sp>
            <p:nvSpPr>
              <p:cNvPr id="35" name="TextBox 34">
                <a:extLst>
                  <a:ext uri="{FF2B5EF4-FFF2-40B4-BE49-F238E27FC236}">
                    <a16:creationId xmlns:a16="http://schemas.microsoft.com/office/drawing/2014/main" id="{8339540C-96FB-44C2-B6B3-19DF66C70F72}"/>
                  </a:ext>
                </a:extLst>
              </p:cNvPr>
              <p:cNvSpPr txBox="1"/>
              <p:nvPr/>
            </p:nvSpPr>
            <p:spPr>
              <a:xfrm>
                <a:off x="4347878" y="4321416"/>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UART</a:t>
                </a:r>
              </a:p>
            </p:txBody>
          </p:sp>
          <p:sp>
            <p:nvSpPr>
              <p:cNvPr id="36" name="TextBox 35">
                <a:extLst>
                  <a:ext uri="{FF2B5EF4-FFF2-40B4-BE49-F238E27FC236}">
                    <a16:creationId xmlns:a16="http://schemas.microsoft.com/office/drawing/2014/main" id="{022AF353-C22A-4D46-8557-0F74FEBCA1ED}"/>
                  </a:ext>
                </a:extLst>
              </p:cNvPr>
              <p:cNvSpPr txBox="1"/>
              <p:nvPr/>
            </p:nvSpPr>
            <p:spPr>
              <a:xfrm>
                <a:off x="5094919" y="3873062"/>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Flex IO</a:t>
                </a:r>
              </a:p>
            </p:txBody>
          </p:sp>
          <p:sp>
            <p:nvSpPr>
              <p:cNvPr id="37" name="TextBox 36">
                <a:extLst>
                  <a:ext uri="{FF2B5EF4-FFF2-40B4-BE49-F238E27FC236}">
                    <a16:creationId xmlns:a16="http://schemas.microsoft.com/office/drawing/2014/main" id="{65660ED1-C5ED-4BA0-A1A3-A14C6E6FA73F}"/>
                  </a:ext>
                </a:extLst>
              </p:cNvPr>
              <p:cNvSpPr txBox="1"/>
              <p:nvPr/>
            </p:nvSpPr>
            <p:spPr>
              <a:xfrm>
                <a:off x="5094919" y="4095312"/>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USB OTG</a:t>
                </a:r>
              </a:p>
            </p:txBody>
          </p:sp>
          <p:sp>
            <p:nvSpPr>
              <p:cNvPr id="38" name="TextBox 37">
                <a:extLst>
                  <a:ext uri="{FF2B5EF4-FFF2-40B4-BE49-F238E27FC236}">
                    <a16:creationId xmlns:a16="http://schemas.microsoft.com/office/drawing/2014/main" id="{2D7D7D80-1957-41BF-88E4-7576C8119746}"/>
                  </a:ext>
                </a:extLst>
              </p:cNvPr>
              <p:cNvSpPr txBox="1"/>
              <p:nvPr/>
            </p:nvSpPr>
            <p:spPr>
              <a:xfrm>
                <a:off x="5094919" y="4314882"/>
                <a:ext cx="602728" cy="165100"/>
              </a:xfrm>
              <a:prstGeom prst="rect">
                <a:avLst/>
              </a:prstGeom>
              <a:solidFill>
                <a:schemeClr val="bg1">
                  <a:alpha val="52000"/>
                </a:schemeClr>
              </a:solidFill>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I</a:t>
                </a:r>
                <a:r>
                  <a:rPr lang="en-US" sz="1000" baseline="30000" dirty="0">
                    <a:solidFill>
                      <a:srgbClr val="000000"/>
                    </a:solidFill>
                    <a:latin typeface="Calibri" panose="020F0502020204030204" pitchFamily="34" charset="0"/>
                  </a:rPr>
                  <a:t>2</a:t>
                </a:r>
                <a:r>
                  <a:rPr lang="en-US" sz="1000" dirty="0">
                    <a:solidFill>
                      <a:srgbClr val="000000"/>
                    </a:solidFill>
                    <a:latin typeface="Calibri" panose="020F0502020204030204" pitchFamily="34" charset="0"/>
                  </a:rPr>
                  <a:t>S</a:t>
                </a:r>
              </a:p>
            </p:txBody>
          </p:sp>
        </p:grpSp>
        <p:sp>
          <p:nvSpPr>
            <p:cNvPr id="10" name="TextBox 9">
              <a:extLst>
                <a:ext uri="{FF2B5EF4-FFF2-40B4-BE49-F238E27FC236}">
                  <a16:creationId xmlns:a16="http://schemas.microsoft.com/office/drawing/2014/main" id="{72F16634-1DE0-4A7A-B264-0A8F27F32C35}"/>
                </a:ext>
              </a:extLst>
            </p:cNvPr>
            <p:cNvSpPr txBox="1"/>
            <p:nvPr/>
          </p:nvSpPr>
          <p:spPr>
            <a:xfrm>
              <a:off x="3348038" y="2656363"/>
              <a:ext cx="1524000" cy="475142"/>
            </a:xfrm>
            <a:prstGeom prst="rect">
              <a:avLst/>
            </a:prstGeom>
            <a:solidFill>
              <a:schemeClr val="bg2">
                <a:lumMod val="50000"/>
              </a:schemeClr>
            </a:solidFill>
            <a:ln w="28575">
              <a:solidFill>
                <a:schemeClr val="tx1"/>
              </a:solidFill>
            </a:ln>
          </p:spPr>
          <p:txBody>
            <a:bodyPr wrap="square" rtlCol="0" anchor="t" anchorCtr="1">
              <a:noAutofit/>
            </a:bodyPr>
            <a:lstStyle/>
            <a:p>
              <a:pPr algn="ctr"/>
              <a:endParaRPr lang="en-US" sz="1000" b="1" dirty="0">
                <a:solidFill>
                  <a:srgbClr val="000000"/>
                </a:solidFill>
                <a:latin typeface="Calibri" panose="020F0502020204030204" pitchFamily="34" charset="0"/>
              </a:endParaRPr>
            </a:p>
          </p:txBody>
        </p:sp>
        <p:sp>
          <p:nvSpPr>
            <p:cNvPr id="11" name="TextBox 10">
              <a:extLst>
                <a:ext uri="{FF2B5EF4-FFF2-40B4-BE49-F238E27FC236}">
                  <a16:creationId xmlns:a16="http://schemas.microsoft.com/office/drawing/2014/main" id="{6BF5F91B-D0A8-4DAE-A928-C50D131345C5}"/>
                </a:ext>
              </a:extLst>
            </p:cNvPr>
            <p:cNvSpPr txBox="1"/>
            <p:nvPr/>
          </p:nvSpPr>
          <p:spPr>
            <a:xfrm>
              <a:off x="3490428" y="2712480"/>
              <a:ext cx="1229048" cy="362742"/>
            </a:xfrm>
            <a:prstGeom prst="rect">
              <a:avLst/>
            </a:prstGeom>
            <a:solidFill>
              <a:schemeClr val="bg1">
                <a:alpha val="52000"/>
              </a:schemeClr>
            </a:solidFill>
          </p:spPr>
          <p:txBody>
            <a:bodyPr wrap="square" lIns="0" tIns="0" rIns="0" bIns="0" rtlCol="0" anchor="t" anchorCtr="0">
              <a:noAutofit/>
            </a:bodyPr>
            <a:lstStyle/>
            <a:p>
              <a:pPr algn="ctr"/>
              <a:r>
                <a:rPr lang="en-US" sz="1000" dirty="0">
                  <a:solidFill>
                    <a:srgbClr val="000000"/>
                  </a:solidFill>
                  <a:latin typeface="Calibri" panose="020F0502020204030204" pitchFamily="34" charset="0"/>
                </a:rPr>
                <a:t>DMA Controller</a:t>
              </a:r>
            </a:p>
          </p:txBody>
        </p:sp>
        <p:sp>
          <p:nvSpPr>
            <p:cNvPr id="12" name="TextBox 11">
              <a:extLst>
                <a:ext uri="{FF2B5EF4-FFF2-40B4-BE49-F238E27FC236}">
                  <a16:creationId xmlns:a16="http://schemas.microsoft.com/office/drawing/2014/main" id="{5791EF70-5BA3-463D-B0FC-457C365E7DC6}"/>
                </a:ext>
              </a:extLst>
            </p:cNvPr>
            <p:cNvSpPr txBox="1"/>
            <p:nvPr/>
          </p:nvSpPr>
          <p:spPr>
            <a:xfrm>
              <a:off x="4085320" y="1435270"/>
              <a:ext cx="1524000" cy="369624"/>
            </a:xfrm>
            <a:prstGeom prst="rect">
              <a:avLst/>
            </a:prstGeom>
            <a:solidFill>
              <a:srgbClr val="92D050"/>
            </a:solidFill>
            <a:ln w="28575">
              <a:solidFill>
                <a:schemeClr val="tx1"/>
              </a:solidFill>
            </a:ln>
          </p:spPr>
          <p:txBody>
            <a:bodyPr wrap="square" rtlCol="0" anchor="ctr" anchorCtr="1">
              <a:noAutofit/>
            </a:bodyPr>
            <a:lstStyle/>
            <a:p>
              <a:r>
                <a:rPr lang="en-US" sz="1000" b="1" dirty="0">
                  <a:solidFill>
                    <a:srgbClr val="000000"/>
                  </a:solidFill>
                  <a:latin typeface="Calibri" panose="020F0502020204030204" pitchFamily="34" charset="0"/>
                </a:rPr>
                <a:t>ARM® Cortex®-M0+ Core</a:t>
              </a:r>
            </a:p>
          </p:txBody>
        </p:sp>
        <p:sp>
          <p:nvSpPr>
            <p:cNvPr id="13" name="TextBox 12">
              <a:extLst>
                <a:ext uri="{FF2B5EF4-FFF2-40B4-BE49-F238E27FC236}">
                  <a16:creationId xmlns:a16="http://schemas.microsoft.com/office/drawing/2014/main" id="{BF386FB0-340F-426D-8E37-20F256FA07E7}"/>
                </a:ext>
              </a:extLst>
            </p:cNvPr>
            <p:cNvSpPr txBox="1"/>
            <p:nvPr/>
          </p:nvSpPr>
          <p:spPr>
            <a:xfrm>
              <a:off x="2590801" y="2071684"/>
              <a:ext cx="5575931" cy="143958"/>
            </a:xfrm>
            <a:prstGeom prst="rect">
              <a:avLst/>
            </a:prstGeom>
            <a:solidFill>
              <a:schemeClr val="bg1">
                <a:lumMod val="95000"/>
              </a:schemeClr>
            </a:solidFill>
            <a:ln>
              <a:solidFill>
                <a:srgbClr val="000000"/>
              </a:solidFill>
            </a:ln>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High-Speed System Bus</a:t>
              </a:r>
            </a:p>
          </p:txBody>
        </p:sp>
        <p:sp>
          <p:nvSpPr>
            <p:cNvPr id="14" name="Up-Down Arrow 84">
              <a:extLst>
                <a:ext uri="{FF2B5EF4-FFF2-40B4-BE49-F238E27FC236}">
                  <a16:creationId xmlns:a16="http://schemas.microsoft.com/office/drawing/2014/main" id="{54E51666-EA57-433F-B9EB-04712A4AD357}"/>
                </a:ext>
              </a:extLst>
            </p:cNvPr>
            <p:cNvSpPr/>
            <p:nvPr/>
          </p:nvSpPr>
          <p:spPr bwMode="auto">
            <a:xfrm>
              <a:off x="4033055" y="3139542"/>
              <a:ext cx="94358" cy="416709"/>
            </a:xfrm>
            <a:prstGeom prst="upDownArrow">
              <a:avLst/>
            </a:prstGeom>
            <a:solidFill>
              <a:srgbClr val="FFFF00"/>
            </a:solidFill>
            <a:ln w="12700"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15" name="Up-Down Arrow 85">
              <a:extLst>
                <a:ext uri="{FF2B5EF4-FFF2-40B4-BE49-F238E27FC236}">
                  <a16:creationId xmlns:a16="http://schemas.microsoft.com/office/drawing/2014/main" id="{D10DD605-9329-4045-9363-8CBC5479270A}"/>
                </a:ext>
              </a:extLst>
            </p:cNvPr>
            <p:cNvSpPr/>
            <p:nvPr/>
          </p:nvSpPr>
          <p:spPr bwMode="auto">
            <a:xfrm>
              <a:off x="4012168" y="2214618"/>
              <a:ext cx="167507" cy="435692"/>
            </a:xfrm>
            <a:prstGeom prst="upDownArrow">
              <a:avLst/>
            </a:prstGeom>
            <a:solidFill>
              <a:srgbClr val="FFFF00"/>
            </a:solidFill>
            <a:ln w="12700"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16" name="TextBox 15">
              <a:extLst>
                <a:ext uri="{FF2B5EF4-FFF2-40B4-BE49-F238E27FC236}">
                  <a16:creationId xmlns:a16="http://schemas.microsoft.com/office/drawing/2014/main" id="{33F8F2DB-E791-4875-863C-215D500CD879}"/>
                </a:ext>
              </a:extLst>
            </p:cNvPr>
            <p:cNvSpPr txBox="1"/>
            <p:nvPr/>
          </p:nvSpPr>
          <p:spPr>
            <a:xfrm>
              <a:off x="2587453" y="2797428"/>
              <a:ext cx="605214" cy="180545"/>
            </a:xfrm>
            <a:prstGeom prst="rect">
              <a:avLst/>
            </a:prstGeom>
            <a:solidFill>
              <a:schemeClr val="bg1">
                <a:lumMod val="65000"/>
              </a:schemeClr>
            </a:solidFill>
            <a:ln w="28575">
              <a:solidFill>
                <a:schemeClr val="tx1"/>
              </a:solidFill>
            </a:ln>
          </p:spPr>
          <p:txBody>
            <a:bodyPr wrap="square" rtlCol="0" anchor="ctr" anchorCtr="1">
              <a:noAutofit/>
            </a:bodyPr>
            <a:lstStyle/>
            <a:p>
              <a:pPr algn="ctr"/>
              <a:r>
                <a:rPr lang="en-US" sz="1000" b="1" dirty="0">
                  <a:solidFill>
                    <a:srgbClr val="000000"/>
                  </a:solidFill>
                  <a:latin typeface="Calibri" panose="020F0502020204030204" pitchFamily="34" charset="0"/>
                </a:rPr>
                <a:t>Bridge</a:t>
              </a:r>
            </a:p>
          </p:txBody>
        </p:sp>
        <p:sp>
          <p:nvSpPr>
            <p:cNvPr id="17" name="TextBox 16">
              <a:extLst>
                <a:ext uri="{FF2B5EF4-FFF2-40B4-BE49-F238E27FC236}">
                  <a16:creationId xmlns:a16="http://schemas.microsoft.com/office/drawing/2014/main" id="{57E4F14B-068B-44D0-8284-B7D7745B5DE1}"/>
                </a:ext>
              </a:extLst>
            </p:cNvPr>
            <p:cNvSpPr txBox="1"/>
            <p:nvPr/>
          </p:nvSpPr>
          <p:spPr>
            <a:xfrm>
              <a:off x="2590801" y="3556417"/>
              <a:ext cx="5575931" cy="160337"/>
            </a:xfrm>
            <a:prstGeom prst="rect">
              <a:avLst/>
            </a:prstGeom>
            <a:solidFill>
              <a:schemeClr val="bg1">
                <a:lumMod val="95000"/>
              </a:schemeClr>
            </a:solidFill>
            <a:ln>
              <a:solidFill>
                <a:srgbClr val="000000"/>
              </a:solidFill>
            </a:ln>
          </p:spPr>
          <p:txBody>
            <a:bodyPr wrap="square" lIns="0" tIns="0" rIns="0" bIns="0" rtlCol="0" anchor="ctr" anchorCtr="1">
              <a:noAutofit/>
            </a:bodyPr>
            <a:lstStyle/>
            <a:p>
              <a:pPr algn="ctr"/>
              <a:r>
                <a:rPr lang="en-US" sz="1000" dirty="0">
                  <a:solidFill>
                    <a:srgbClr val="000000"/>
                  </a:solidFill>
                  <a:latin typeface="Calibri" panose="020F0502020204030204" pitchFamily="34" charset="0"/>
                </a:rPr>
                <a:t>Peripheral Bus</a:t>
              </a:r>
            </a:p>
          </p:txBody>
        </p:sp>
        <p:sp>
          <p:nvSpPr>
            <p:cNvPr id="18" name="Up-Down Arrow 75">
              <a:extLst>
                <a:ext uri="{FF2B5EF4-FFF2-40B4-BE49-F238E27FC236}">
                  <a16:creationId xmlns:a16="http://schemas.microsoft.com/office/drawing/2014/main" id="{856D2805-5CE9-4AF9-847E-3DB1E1D36DC8}"/>
                </a:ext>
              </a:extLst>
            </p:cNvPr>
            <p:cNvSpPr/>
            <p:nvPr/>
          </p:nvSpPr>
          <p:spPr bwMode="auto">
            <a:xfrm>
              <a:off x="4760051" y="1801556"/>
              <a:ext cx="167507" cy="269001"/>
            </a:xfrm>
            <a:prstGeom prst="upDownArrow">
              <a:avLst/>
            </a:prstGeom>
            <a:solidFill>
              <a:srgbClr val="FFFF00"/>
            </a:solidFill>
            <a:ln w="12700"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19" name="Up-Down Arrow 76">
              <a:extLst>
                <a:ext uri="{FF2B5EF4-FFF2-40B4-BE49-F238E27FC236}">
                  <a16:creationId xmlns:a16="http://schemas.microsoft.com/office/drawing/2014/main" id="{71A6F0F9-5DA5-48E5-ACEA-6C719666E175}"/>
                </a:ext>
              </a:extLst>
            </p:cNvPr>
            <p:cNvSpPr/>
            <p:nvPr/>
          </p:nvSpPr>
          <p:spPr bwMode="auto">
            <a:xfrm>
              <a:off x="6460861" y="1801557"/>
              <a:ext cx="167507" cy="266604"/>
            </a:xfrm>
            <a:prstGeom prst="upDownArrow">
              <a:avLst/>
            </a:prstGeom>
            <a:solidFill>
              <a:schemeClr val="bg1">
                <a:lumMod val="95000"/>
              </a:schemeClr>
            </a:solid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0" name="Up-Down Arrow 77">
              <a:extLst>
                <a:ext uri="{FF2B5EF4-FFF2-40B4-BE49-F238E27FC236}">
                  <a16:creationId xmlns:a16="http://schemas.microsoft.com/office/drawing/2014/main" id="{BC01B531-1310-4B01-BB37-05616669FA9C}"/>
                </a:ext>
              </a:extLst>
            </p:cNvPr>
            <p:cNvSpPr/>
            <p:nvPr/>
          </p:nvSpPr>
          <p:spPr bwMode="auto">
            <a:xfrm>
              <a:off x="5658410" y="2214617"/>
              <a:ext cx="167507" cy="212961"/>
            </a:xfrm>
            <a:prstGeom prst="upDownArrow">
              <a:avLst/>
            </a:prstGeom>
            <a:solidFill>
              <a:schemeClr val="bg1">
                <a:lumMod val="95000"/>
              </a:schemeClr>
            </a:solid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1" name="Up-Down Arrow 78">
              <a:extLst>
                <a:ext uri="{FF2B5EF4-FFF2-40B4-BE49-F238E27FC236}">
                  <a16:creationId xmlns:a16="http://schemas.microsoft.com/office/drawing/2014/main" id="{90CE0414-6421-488C-B28E-EF58F2CD59F9}"/>
                </a:ext>
              </a:extLst>
            </p:cNvPr>
            <p:cNvSpPr/>
            <p:nvPr/>
          </p:nvSpPr>
          <p:spPr bwMode="auto">
            <a:xfrm>
              <a:off x="7315428" y="2217467"/>
              <a:ext cx="167507" cy="305245"/>
            </a:xfrm>
            <a:prstGeom prst="upDownArrow">
              <a:avLst/>
            </a:prstGeom>
            <a:solidFill>
              <a:schemeClr val="bg1">
                <a:lumMod val="95000"/>
              </a:schemeClr>
            </a:solid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2" name="Up-Down Arrow 92">
              <a:extLst>
                <a:ext uri="{FF2B5EF4-FFF2-40B4-BE49-F238E27FC236}">
                  <a16:creationId xmlns:a16="http://schemas.microsoft.com/office/drawing/2014/main" id="{ECF54424-4700-4DDE-83A4-274F64388039}"/>
                </a:ext>
              </a:extLst>
            </p:cNvPr>
            <p:cNvSpPr/>
            <p:nvPr/>
          </p:nvSpPr>
          <p:spPr bwMode="auto">
            <a:xfrm>
              <a:off x="2835224" y="2986541"/>
              <a:ext cx="94358" cy="569710"/>
            </a:xfrm>
            <a:prstGeom prst="upDownArrow">
              <a:avLst/>
            </a:prstGeom>
            <a:solidFill>
              <a:srgbClr val="FFFF00"/>
            </a:solidFill>
            <a:ln w="12700"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3" name="Up-Down Arrow 93">
              <a:extLst>
                <a:ext uri="{FF2B5EF4-FFF2-40B4-BE49-F238E27FC236}">
                  <a16:creationId xmlns:a16="http://schemas.microsoft.com/office/drawing/2014/main" id="{823E0446-8ABD-42F2-8C9F-A8BC88790B06}"/>
                </a:ext>
              </a:extLst>
            </p:cNvPr>
            <p:cNvSpPr/>
            <p:nvPr/>
          </p:nvSpPr>
          <p:spPr bwMode="auto">
            <a:xfrm>
              <a:off x="2799987" y="2214618"/>
              <a:ext cx="167507" cy="575938"/>
            </a:xfrm>
            <a:prstGeom prst="upDownArrow">
              <a:avLst/>
            </a:prstGeom>
            <a:solidFill>
              <a:srgbClr val="FFFF00"/>
            </a:solidFill>
            <a:ln w="12700"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4" name="Up-Down Arrow 96">
              <a:extLst>
                <a:ext uri="{FF2B5EF4-FFF2-40B4-BE49-F238E27FC236}">
                  <a16:creationId xmlns:a16="http://schemas.microsoft.com/office/drawing/2014/main" id="{C02236BC-547A-4316-A444-570390C5BB78}"/>
                </a:ext>
              </a:extLst>
            </p:cNvPr>
            <p:cNvSpPr/>
            <p:nvPr/>
          </p:nvSpPr>
          <p:spPr bwMode="auto">
            <a:xfrm>
              <a:off x="5705876" y="3327283"/>
              <a:ext cx="94358" cy="229134"/>
            </a:xfrm>
            <a:prstGeom prst="upDownArrow">
              <a:avLst/>
            </a:prstGeom>
            <a:no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5" name="Up-Down Arrow 97">
              <a:extLst>
                <a:ext uri="{FF2B5EF4-FFF2-40B4-BE49-F238E27FC236}">
                  <a16:creationId xmlns:a16="http://schemas.microsoft.com/office/drawing/2014/main" id="{6BB1232D-B363-4F4C-8F93-6E0A85090FB9}"/>
                </a:ext>
              </a:extLst>
            </p:cNvPr>
            <p:cNvSpPr/>
            <p:nvPr/>
          </p:nvSpPr>
          <p:spPr bwMode="auto">
            <a:xfrm>
              <a:off x="7352002" y="3263570"/>
              <a:ext cx="94358" cy="292681"/>
            </a:xfrm>
            <a:prstGeom prst="upDownArrow">
              <a:avLst/>
            </a:prstGeom>
            <a:no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6" name="Up-Down Arrow 99">
              <a:extLst>
                <a:ext uri="{FF2B5EF4-FFF2-40B4-BE49-F238E27FC236}">
                  <a16:creationId xmlns:a16="http://schemas.microsoft.com/office/drawing/2014/main" id="{D91F93EC-0E28-4BC3-B3A7-4B0772C4F332}"/>
                </a:ext>
              </a:extLst>
            </p:cNvPr>
            <p:cNvSpPr/>
            <p:nvPr/>
          </p:nvSpPr>
          <p:spPr bwMode="auto">
            <a:xfrm>
              <a:off x="3335338" y="3728460"/>
              <a:ext cx="94358" cy="229134"/>
            </a:xfrm>
            <a:prstGeom prst="upDownArrow">
              <a:avLst/>
            </a:prstGeom>
            <a:no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7" name="Up-Down Arrow 100">
              <a:extLst>
                <a:ext uri="{FF2B5EF4-FFF2-40B4-BE49-F238E27FC236}">
                  <a16:creationId xmlns:a16="http://schemas.microsoft.com/office/drawing/2014/main" id="{BEBFCB7A-CB66-4414-9AA5-23B0D178DC44}"/>
                </a:ext>
              </a:extLst>
            </p:cNvPr>
            <p:cNvSpPr/>
            <p:nvPr/>
          </p:nvSpPr>
          <p:spPr bwMode="auto">
            <a:xfrm>
              <a:off x="7352002" y="3728460"/>
              <a:ext cx="94358" cy="229134"/>
            </a:xfrm>
            <a:prstGeom prst="upDownArrow">
              <a:avLst/>
            </a:prstGeom>
            <a:noFill/>
            <a:ln w="9525" cap="flat" cmpd="sng" algn="ctr">
              <a:solidFill>
                <a:srgbClr val="00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8" name="TextBox 27">
              <a:extLst>
                <a:ext uri="{FF2B5EF4-FFF2-40B4-BE49-F238E27FC236}">
                  <a16:creationId xmlns:a16="http://schemas.microsoft.com/office/drawing/2014/main" id="{62D11BB5-081A-4D3A-A841-CFDCAB0918E0}"/>
                </a:ext>
              </a:extLst>
            </p:cNvPr>
            <p:cNvSpPr txBox="1"/>
            <p:nvPr/>
          </p:nvSpPr>
          <p:spPr>
            <a:xfrm>
              <a:off x="3547058" y="2891149"/>
              <a:ext cx="243372" cy="146509"/>
            </a:xfrm>
            <a:prstGeom prst="rect">
              <a:avLst/>
            </a:prstGeom>
            <a:solidFill>
              <a:schemeClr val="bg1">
                <a:alpha val="52000"/>
              </a:schemeClr>
            </a:solidFill>
          </p:spPr>
          <p:txBody>
            <a:bodyPr wrap="square" lIns="0" tIns="0" rIns="0" bIns="0" rtlCol="0" anchor="t" anchorCtr="0">
              <a:noAutofit/>
            </a:bodyPr>
            <a:lstStyle/>
            <a:p>
              <a:pPr algn="ctr"/>
              <a:r>
                <a:rPr lang="en-US" sz="1000" dirty="0" err="1">
                  <a:solidFill>
                    <a:srgbClr val="000000"/>
                  </a:solidFill>
                  <a:latin typeface="Calibri" panose="020F0502020204030204" pitchFamily="34" charset="0"/>
                </a:rPr>
                <a:t>Ch</a:t>
              </a:r>
              <a:r>
                <a:rPr lang="en-US" sz="1000" dirty="0">
                  <a:solidFill>
                    <a:srgbClr val="000000"/>
                  </a:solidFill>
                  <a:latin typeface="Calibri" panose="020F0502020204030204" pitchFamily="34" charset="0"/>
                </a:rPr>
                <a:t> 0</a:t>
              </a:r>
            </a:p>
          </p:txBody>
        </p:sp>
        <p:sp>
          <p:nvSpPr>
            <p:cNvPr id="29" name="TextBox 28">
              <a:extLst>
                <a:ext uri="{FF2B5EF4-FFF2-40B4-BE49-F238E27FC236}">
                  <a16:creationId xmlns:a16="http://schemas.microsoft.com/office/drawing/2014/main" id="{CAD956CF-8728-44A8-BDAE-5013A0B9F2F9}"/>
                </a:ext>
              </a:extLst>
            </p:cNvPr>
            <p:cNvSpPr txBox="1"/>
            <p:nvPr/>
          </p:nvSpPr>
          <p:spPr>
            <a:xfrm>
              <a:off x="3840033" y="2891149"/>
              <a:ext cx="243372" cy="146509"/>
            </a:xfrm>
            <a:prstGeom prst="rect">
              <a:avLst/>
            </a:prstGeom>
            <a:solidFill>
              <a:schemeClr val="bg1">
                <a:alpha val="52000"/>
              </a:schemeClr>
            </a:solidFill>
          </p:spPr>
          <p:txBody>
            <a:bodyPr wrap="square" lIns="0" tIns="0" rIns="0" bIns="0" rtlCol="0" anchor="t" anchorCtr="0">
              <a:noAutofit/>
            </a:bodyPr>
            <a:lstStyle/>
            <a:p>
              <a:pPr algn="ctr"/>
              <a:r>
                <a:rPr lang="en-US" sz="1000" dirty="0" err="1">
                  <a:solidFill>
                    <a:srgbClr val="000000"/>
                  </a:solidFill>
                  <a:latin typeface="Calibri" panose="020F0502020204030204" pitchFamily="34" charset="0"/>
                </a:rPr>
                <a:t>Ch</a:t>
              </a:r>
              <a:r>
                <a:rPr lang="en-US" sz="1000" dirty="0">
                  <a:solidFill>
                    <a:srgbClr val="000000"/>
                  </a:solidFill>
                  <a:latin typeface="Calibri" panose="020F0502020204030204" pitchFamily="34" charset="0"/>
                </a:rPr>
                <a:t> 1</a:t>
              </a:r>
            </a:p>
          </p:txBody>
        </p:sp>
        <p:sp>
          <p:nvSpPr>
            <p:cNvPr id="30" name="TextBox 29">
              <a:extLst>
                <a:ext uri="{FF2B5EF4-FFF2-40B4-BE49-F238E27FC236}">
                  <a16:creationId xmlns:a16="http://schemas.microsoft.com/office/drawing/2014/main" id="{BAA40DA7-0083-4A58-8C9B-C5D0AA9E211C}"/>
                </a:ext>
              </a:extLst>
            </p:cNvPr>
            <p:cNvSpPr txBox="1"/>
            <p:nvPr/>
          </p:nvSpPr>
          <p:spPr>
            <a:xfrm>
              <a:off x="4133008" y="2891149"/>
              <a:ext cx="243372" cy="146509"/>
            </a:xfrm>
            <a:prstGeom prst="rect">
              <a:avLst/>
            </a:prstGeom>
            <a:solidFill>
              <a:schemeClr val="bg1">
                <a:alpha val="52000"/>
              </a:schemeClr>
            </a:solidFill>
          </p:spPr>
          <p:txBody>
            <a:bodyPr wrap="square" lIns="0" tIns="0" rIns="0" bIns="0" rtlCol="0" anchor="t" anchorCtr="0">
              <a:noAutofit/>
            </a:bodyPr>
            <a:lstStyle/>
            <a:p>
              <a:pPr algn="ctr"/>
              <a:r>
                <a:rPr lang="en-US" sz="1000" dirty="0" err="1">
                  <a:solidFill>
                    <a:srgbClr val="000000"/>
                  </a:solidFill>
                  <a:latin typeface="Calibri" panose="020F0502020204030204" pitchFamily="34" charset="0"/>
                </a:rPr>
                <a:t>Ch</a:t>
              </a:r>
              <a:r>
                <a:rPr lang="en-US" sz="1000" dirty="0">
                  <a:solidFill>
                    <a:srgbClr val="000000"/>
                  </a:solidFill>
                  <a:latin typeface="Calibri" panose="020F0502020204030204" pitchFamily="34" charset="0"/>
                </a:rPr>
                <a:t> 2</a:t>
              </a:r>
            </a:p>
          </p:txBody>
        </p:sp>
        <p:sp>
          <p:nvSpPr>
            <p:cNvPr id="31" name="TextBox 30">
              <a:extLst>
                <a:ext uri="{FF2B5EF4-FFF2-40B4-BE49-F238E27FC236}">
                  <a16:creationId xmlns:a16="http://schemas.microsoft.com/office/drawing/2014/main" id="{E150D018-FD4E-4257-83D8-FB1EDFA418A0}"/>
                </a:ext>
              </a:extLst>
            </p:cNvPr>
            <p:cNvSpPr txBox="1"/>
            <p:nvPr/>
          </p:nvSpPr>
          <p:spPr>
            <a:xfrm>
              <a:off x="4425984" y="2891149"/>
              <a:ext cx="243372" cy="146509"/>
            </a:xfrm>
            <a:prstGeom prst="rect">
              <a:avLst/>
            </a:prstGeom>
            <a:solidFill>
              <a:schemeClr val="bg1">
                <a:alpha val="52000"/>
              </a:schemeClr>
            </a:solidFill>
          </p:spPr>
          <p:txBody>
            <a:bodyPr wrap="square" lIns="0" tIns="0" rIns="0" bIns="0" rtlCol="0" anchor="t" anchorCtr="0">
              <a:noAutofit/>
            </a:bodyPr>
            <a:lstStyle/>
            <a:p>
              <a:pPr algn="ctr"/>
              <a:r>
                <a:rPr lang="en-US" sz="1000" dirty="0" err="1">
                  <a:solidFill>
                    <a:srgbClr val="000000"/>
                  </a:solidFill>
                  <a:latin typeface="Calibri" panose="020F0502020204030204" pitchFamily="34" charset="0"/>
                </a:rPr>
                <a:t>Ch</a:t>
              </a:r>
              <a:r>
                <a:rPr lang="en-US" sz="1000" dirty="0">
                  <a:solidFill>
                    <a:srgbClr val="000000"/>
                  </a:solidFill>
                  <a:latin typeface="Calibri" panose="020F0502020204030204" pitchFamily="34" charset="0"/>
                </a:rPr>
                <a:t> 3</a:t>
              </a:r>
            </a:p>
          </p:txBody>
        </p:sp>
      </p:grpSp>
    </p:spTree>
    <p:extLst>
      <p:ext uri="{BB962C8B-B14F-4D97-AF65-F5344CB8AC3E}">
        <p14:creationId xmlns:p14="http://schemas.microsoft.com/office/powerpoint/2010/main" val="2229170703"/>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DMA Controller Features</a:t>
            </a:r>
          </a:p>
        </p:txBody>
      </p:sp>
      <p:sp>
        <p:nvSpPr>
          <p:cNvPr id="3" name="Content Placeholder 2"/>
          <p:cNvSpPr>
            <a:spLocks noGrp="1"/>
          </p:cNvSpPr>
          <p:nvPr>
            <p:ph idx="1"/>
          </p:nvPr>
        </p:nvSpPr>
        <p:spPr>
          <a:xfrm>
            <a:off x="480001" y="1440000"/>
            <a:ext cx="6606599" cy="4680000"/>
          </a:xfrm>
        </p:spPr>
        <p:txBody>
          <a:bodyPr/>
          <a:lstStyle/>
          <a:p>
            <a:r>
              <a:rPr lang="en-US" dirty="0"/>
              <a:t>4 independent channels</a:t>
            </a:r>
          </a:p>
          <a:p>
            <a:pPr lvl="1"/>
            <a:r>
              <a:rPr lang="en-US" dirty="0"/>
              <a:t>Channel 0 has highest priority</a:t>
            </a:r>
          </a:p>
          <a:p>
            <a:r>
              <a:rPr lang="en-US" dirty="0"/>
              <a:t>8-, 16- or 32-bit transfers, data size can differ between source and destination</a:t>
            </a:r>
          </a:p>
          <a:p>
            <a:r>
              <a:rPr lang="en-US" dirty="0"/>
              <a:t>Modulo addressability</a:t>
            </a:r>
          </a:p>
          <a:p>
            <a:pPr lvl="1"/>
            <a:r>
              <a:rPr lang="en-US" dirty="0"/>
              <a:t>Pointer wraps around at end of buffer</a:t>
            </a:r>
          </a:p>
          <a:p>
            <a:pPr lvl="1"/>
            <a:r>
              <a:rPr lang="en-US" dirty="0"/>
              <a:t>Enables ring buffers with size of 2</a:t>
            </a:r>
            <a:r>
              <a:rPr lang="en-US" baseline="30000" dirty="0"/>
              <a:t>N</a:t>
            </a:r>
          </a:p>
          <a:p>
            <a:r>
              <a:rPr lang="en-US" dirty="0"/>
              <a:t>Can trigger with hardware signal or software </a:t>
            </a:r>
          </a:p>
          <a:p>
            <a:r>
              <a:rPr lang="en-US" dirty="0"/>
              <a:t>How many data items are transferred per trigger?</a:t>
            </a:r>
          </a:p>
          <a:p>
            <a:pPr lvl="1"/>
            <a:r>
              <a:rPr lang="en-US" dirty="0"/>
              <a:t>One: “Cycle stealing”</a:t>
            </a:r>
          </a:p>
          <a:p>
            <a:pPr lvl="1"/>
            <a:r>
              <a:rPr lang="en-US" dirty="0"/>
              <a:t>All items: grabs bus</a:t>
            </a:r>
          </a:p>
          <a:p>
            <a:r>
              <a:rPr lang="en-US" dirty="0"/>
              <a:t>Hardware acknowledge/done signal</a:t>
            </a:r>
          </a:p>
          <a:p>
            <a:endParaRPr lang="en-US" dirty="0"/>
          </a:p>
        </p:txBody>
      </p:sp>
    </p:spTree>
    <p:extLst>
      <p:ext uri="{BB962C8B-B14F-4D97-AF65-F5344CB8AC3E}">
        <p14:creationId xmlns:p14="http://schemas.microsoft.com/office/powerpoint/2010/main" val="1638888562"/>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A749-279F-4382-B15E-D9E786CAA46E}"/>
              </a:ext>
            </a:extLst>
          </p:cNvPr>
          <p:cNvSpPr>
            <a:spLocks noGrp="1"/>
          </p:cNvSpPr>
          <p:nvPr>
            <p:ph type="title"/>
          </p:nvPr>
        </p:nvSpPr>
        <p:spPr/>
        <p:txBody>
          <a:bodyPr>
            <a:normAutofit fontScale="90000"/>
          </a:bodyPr>
          <a:lstStyle/>
          <a:p>
            <a:r>
              <a:rPr lang="en-US" dirty="0"/>
              <a:t>DMA Controller Details</a:t>
            </a:r>
          </a:p>
        </p:txBody>
      </p:sp>
      <p:sp>
        <p:nvSpPr>
          <p:cNvPr id="3" name="Content Placeholder 2">
            <a:extLst>
              <a:ext uri="{FF2B5EF4-FFF2-40B4-BE49-F238E27FC236}">
                <a16:creationId xmlns:a16="http://schemas.microsoft.com/office/drawing/2014/main" id="{5DB7ED61-A2F5-4E07-9F78-1E45A67201B6}"/>
              </a:ext>
            </a:extLst>
          </p:cNvPr>
          <p:cNvSpPr>
            <a:spLocks noGrp="1"/>
          </p:cNvSpPr>
          <p:nvPr>
            <p:ph idx="1"/>
          </p:nvPr>
        </p:nvSpPr>
        <p:spPr/>
        <p:txBody>
          <a:bodyPr/>
          <a:lstStyle/>
          <a:p>
            <a:endParaRPr lang="en-US" dirty="0"/>
          </a:p>
        </p:txBody>
      </p:sp>
      <p:pic>
        <p:nvPicPr>
          <p:cNvPr id="74" name="Picture 73">
            <a:extLst>
              <a:ext uri="{FF2B5EF4-FFF2-40B4-BE49-F238E27FC236}">
                <a16:creationId xmlns:a16="http://schemas.microsoft.com/office/drawing/2014/main" id="{ABD962B3-65DA-4893-91B3-D0BF38707FE2}"/>
              </a:ext>
            </a:extLst>
          </p:cNvPr>
          <p:cNvPicPr>
            <a:picLocks noChangeAspect="1"/>
          </p:cNvPicPr>
          <p:nvPr/>
        </p:nvPicPr>
        <p:blipFill>
          <a:blip r:embed="rId2"/>
          <a:stretch>
            <a:fillRect/>
          </a:stretch>
        </p:blipFill>
        <p:spPr>
          <a:xfrm>
            <a:off x="1143000" y="1371600"/>
            <a:ext cx="9194678" cy="4587300"/>
          </a:xfrm>
          <a:prstGeom prst="rect">
            <a:avLst/>
          </a:prstGeom>
        </p:spPr>
      </p:pic>
    </p:spTree>
    <p:extLst>
      <p:ext uri="{BB962C8B-B14F-4D97-AF65-F5344CB8AC3E}">
        <p14:creationId xmlns:p14="http://schemas.microsoft.com/office/powerpoint/2010/main" val="3619748040"/>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DMA Controller</a:t>
            </a:r>
          </a:p>
        </p:txBody>
      </p:sp>
      <p:sp>
        <p:nvSpPr>
          <p:cNvPr id="3" name="Content Placeholder 2"/>
          <p:cNvSpPr>
            <a:spLocks noGrp="1"/>
          </p:cNvSpPr>
          <p:nvPr>
            <p:ph idx="1"/>
          </p:nvPr>
        </p:nvSpPr>
        <p:spPr/>
        <p:txBody>
          <a:bodyPr/>
          <a:lstStyle/>
          <a:p>
            <a:endParaRPr 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914401"/>
            <a:ext cx="7774700" cy="590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898907"/>
      </p:ext>
    </p:extLst>
  </p:cSld>
  <p:clrMapOvr>
    <a:masterClrMapping/>
  </p:clrMapOvr>
  <p:transition>
    <p:pull dir="ru"/>
  </p:transition>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13981</TotalTime>
  <Words>1545</Words>
  <Application>Microsoft Office PowerPoint</Application>
  <PresentationFormat>Widescreen</PresentationFormat>
  <Paragraphs>309</Paragraphs>
  <Slides>24</Slides>
  <Notes>18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Gill Sans MT</vt:lpstr>
      <vt:lpstr>Times New Roman</vt:lpstr>
      <vt:lpstr>Verdana</vt:lpstr>
      <vt:lpstr>Wingdings</vt:lpstr>
      <vt:lpstr>Wingdings 2</vt:lpstr>
      <vt:lpstr>ARMTheme</vt:lpstr>
      <vt:lpstr>Improved ARMTheme</vt:lpstr>
      <vt:lpstr>ARM Interim Template Confidential</vt:lpstr>
      <vt:lpstr>Using Direct Memory Access  to Improve Performance</vt:lpstr>
      <vt:lpstr>Motivation</vt:lpstr>
      <vt:lpstr>Overview</vt:lpstr>
      <vt:lpstr>Basic Concepts</vt:lpstr>
      <vt:lpstr>More DMA Examples</vt:lpstr>
      <vt:lpstr>DMA and MCU Bus Architecture</vt:lpstr>
      <vt:lpstr>DMA Controller Features</vt:lpstr>
      <vt:lpstr>DMA Controller Details</vt:lpstr>
      <vt:lpstr>DMA Controller</vt:lpstr>
      <vt:lpstr>Address Registers</vt:lpstr>
      <vt:lpstr>Byte Count Register</vt:lpstr>
      <vt:lpstr>Status Register/Byte Count Register DMA_DSR_BCRn </vt:lpstr>
      <vt:lpstr>DMA Control Register (DMA_DCRn)</vt:lpstr>
      <vt:lpstr>DMA Control Register (DMA_DCRn)</vt:lpstr>
      <vt:lpstr>DMA Control Register (DMA_DCRn)</vt:lpstr>
      <vt:lpstr>Basic Use of DMA </vt:lpstr>
      <vt:lpstr>Demonstration: Memory Copy</vt:lpstr>
      <vt:lpstr>Triggering DMA Activity Using Peripherals</vt:lpstr>
      <vt:lpstr>Trigger Sources</vt:lpstr>
      <vt:lpstr>Triggering DMA Transfers with PITs</vt:lpstr>
      <vt:lpstr>DAC Waveform Playback Example</vt:lpstr>
      <vt:lpstr>DAC Waveform Playback Example</vt:lpstr>
      <vt:lpstr>Configuration Details for DAC Playback</vt:lpstr>
      <vt:lpstr>Performance Comparison</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164</cp:revision>
  <cp:lastPrinted>2000-08-21T16:55:50Z</cp:lastPrinted>
  <dcterms:created xsi:type="dcterms:W3CDTF">2000-08-18T17:47:17Z</dcterms:created>
  <dcterms:modified xsi:type="dcterms:W3CDTF">2020-01-10T18:09:47Z</dcterms:modified>
</cp:coreProperties>
</file>