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26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9B52-24AC-4D57-A1F6-DDED32B60514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C4E8-10FC-4288-8FE5-A684559C0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06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9B52-24AC-4D57-A1F6-DDED32B60514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C4E8-10FC-4288-8FE5-A684559C0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53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9B52-24AC-4D57-A1F6-DDED32B60514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C4E8-10FC-4288-8FE5-A684559C0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83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9B52-24AC-4D57-A1F6-DDED32B60514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C4E8-10FC-4288-8FE5-A684559C0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6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9B52-24AC-4D57-A1F6-DDED32B60514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C4E8-10FC-4288-8FE5-A684559C0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33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9B52-24AC-4D57-A1F6-DDED32B60514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C4E8-10FC-4288-8FE5-A684559C0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19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9B52-24AC-4D57-A1F6-DDED32B60514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C4E8-10FC-4288-8FE5-A684559C0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31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9B52-24AC-4D57-A1F6-DDED32B60514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C4E8-10FC-4288-8FE5-A684559C0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70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9B52-24AC-4D57-A1F6-DDED32B60514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C4E8-10FC-4288-8FE5-A684559C0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24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9B52-24AC-4D57-A1F6-DDED32B60514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C4E8-10FC-4288-8FE5-A684559C0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3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9B52-24AC-4D57-A1F6-DDED32B60514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C4E8-10FC-4288-8FE5-A684559C0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91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B9B52-24AC-4D57-A1F6-DDED32B60514}" type="datetimeFigureOut">
              <a:rPr lang="zh-TW" altLang="en-US" smtClean="0"/>
              <a:t>2022/1/14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9C4E8-10FC-4288-8FE5-A684559C0A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44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rQQZ7k" TargetMode="External"/><Relationship Id="rId2" Type="http://schemas.openxmlformats.org/officeDocument/2006/relationships/hyperlink" Target="https://codepen.io/rosewang0303/pen/mXrEw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url.cc/LppXE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7ED64-F4F0-4C8F-A325-C9A3E7EF9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網頁設計期末專題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5F0179-CEEF-42C2-9EFC-6518BD3CB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dirty="0"/>
              <a:t>109590035</a:t>
            </a:r>
            <a:r>
              <a:rPr lang="zh-TW" altLang="en-US" sz="2800" dirty="0"/>
              <a:t> 林子皓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00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D0941-4948-4638-9088-DED662B5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129117"/>
          </a:xfrm>
        </p:spPr>
        <p:txBody>
          <a:bodyPr/>
          <a:lstStyle/>
          <a:p>
            <a:r>
              <a:rPr lang="zh-TW" altLang="en-US" dirty="0"/>
              <a:t>一、專案操作方法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C44CC9-EB4A-4EA8-A344-131A9054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656522"/>
            <a:ext cx="5915025" cy="77220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專題介紹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這次的專案主要是模擬餐廳中點單系統，總共分成增新菜單、訂餐、出菜以及登入四個頁面。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各頁面功能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  登入頁面</a:t>
            </a:r>
            <a:r>
              <a:rPr lang="en-US" altLang="zh-TW" dirty="0"/>
              <a:t>(login.html)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有登入跟註冊兩個介面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登入：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登入者為老闆，將會導向增新菜單頁面，</a:t>
            </a:r>
            <a:r>
              <a:rPr lang="en-US" altLang="zh-TW" dirty="0"/>
              <a:t>	</a:t>
            </a:r>
            <a:r>
              <a:rPr lang="zh-TW" altLang="en-US" dirty="0"/>
              <a:t>廚師則導向出菜，顧客導向訂餐。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若無此帳號則會重新整理頁面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老闆帳號：</a:t>
            </a:r>
            <a:r>
              <a:rPr lang="en-US" altLang="zh-TW" dirty="0"/>
              <a:t>user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         密碼：</a:t>
            </a:r>
            <a:r>
              <a:rPr lang="en-US" altLang="zh-TW" dirty="0"/>
              <a:t>user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廚師帳號：</a:t>
            </a:r>
            <a:r>
              <a:rPr lang="en-US" altLang="zh-TW" dirty="0"/>
              <a:t>cook</a:t>
            </a:r>
          </a:p>
          <a:p>
            <a:pPr marL="0" indent="0">
              <a:buNone/>
            </a:pPr>
            <a:r>
              <a:rPr lang="zh-TW" altLang="en-US" dirty="0"/>
              <a:t>　　　　   密碼：</a:t>
            </a:r>
            <a:r>
              <a:rPr lang="en-US" altLang="zh-TW" dirty="0"/>
              <a:t>cook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顧客帳密自行增新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註冊：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輸入完帳密後註冊成功將會重整頁面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r>
              <a:rPr lang="zh-TW" altLang="en-US" dirty="0"/>
              <a:t>  增新菜單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輸入完菜名和價錢後按增新，會將輸入的</a:t>
            </a:r>
            <a:r>
              <a:rPr lang="en-US" altLang="zh-TW" dirty="0"/>
              <a:t>	</a:t>
            </a:r>
            <a:r>
              <a:rPr lang="zh-TW" altLang="en-US" dirty="0"/>
              <a:t>資料傳入</a:t>
            </a:r>
            <a:r>
              <a:rPr lang="en-US" altLang="zh-TW" dirty="0" err="1"/>
              <a:t>filebase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7704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65DC1-1A73-43BD-B258-AB5E5B49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366052"/>
            <a:ext cx="5915025" cy="1914702"/>
          </a:xfrm>
        </p:spPr>
        <p:txBody>
          <a:bodyPr/>
          <a:lstStyle/>
          <a:p>
            <a:r>
              <a:rPr lang="zh-TW" altLang="en-US" dirty="0"/>
              <a:t>二、遇到的困難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D3C84-0CD1-4BC9-A8DF-7DFA21AA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97397"/>
            <a:ext cx="5915025" cy="296865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r>
              <a:rPr lang="zh-TW" altLang="en-US" dirty="0"/>
              <a:t> 訂餐頁面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顧客能藉由數量旁的加減鈕選擇餐點數量，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選好後按下右下角的送出會將選項送到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zh-TW" altLang="en-US" dirty="0"/>
              <a:t>  </a:t>
            </a:r>
            <a:r>
              <a:rPr lang="en-US" altLang="zh-TW" dirty="0"/>
              <a:t> </a:t>
            </a:r>
            <a:r>
              <a:rPr lang="en-US" altLang="zh-TW" dirty="0" err="1"/>
              <a:t>filebase</a:t>
            </a:r>
            <a:r>
              <a:rPr lang="zh-TW" altLang="en-US" dirty="0"/>
              <a:t>中的訂單中。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(</a:t>
            </a:r>
            <a:r>
              <a:rPr lang="zh-TW" altLang="en-US" dirty="0"/>
              <a:t>四</a:t>
            </a:r>
            <a:r>
              <a:rPr lang="en-US" altLang="zh-TW" dirty="0"/>
              <a:t>)</a:t>
            </a:r>
            <a:r>
              <a:rPr lang="zh-TW" altLang="en-US" dirty="0"/>
              <a:t> 出餐頁面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客戶的訂單將會出現在這個頁面，廚師只要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按下完成訂單就會被消除。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7B5CBEA-2DA8-44E5-A5A1-84915091AE44}"/>
              </a:ext>
            </a:extLst>
          </p:cNvPr>
          <p:cNvSpPr txBox="1"/>
          <p:nvPr/>
        </p:nvSpPr>
        <p:spPr>
          <a:xfrm>
            <a:off x="471487" y="4823792"/>
            <a:ext cx="59150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 err="1"/>
              <a:t>filebase</a:t>
            </a:r>
            <a:r>
              <a:rPr lang="zh-TW" altLang="en-US" dirty="0"/>
              <a:t>讀取輸入時間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只要用到讀取輸入時，都需要設定延遲避免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尚未完成動作就執行其他程式碼，因此每個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頁面都先設了五秒的延遲以解決此問題。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</a:t>
            </a:r>
            <a:r>
              <a:rPr lang="en-US" altLang="zh-TW" dirty="0"/>
              <a:t>2.</a:t>
            </a:r>
            <a:r>
              <a:rPr lang="zh-TW" altLang="en-US" dirty="0"/>
              <a:t>訂單系統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目前的訂單系統同樣的菜名會被後來輸入的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訂單覆蓋過去，目前尚未解決。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B187C0-4FF8-4CA6-A0B8-A8BF593350FD}"/>
              </a:ext>
            </a:extLst>
          </p:cNvPr>
          <p:cNvSpPr txBox="1"/>
          <p:nvPr/>
        </p:nvSpPr>
        <p:spPr>
          <a:xfrm>
            <a:off x="471487" y="7673009"/>
            <a:ext cx="5915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300" dirty="0"/>
              <a:t>三、學到的東西</a:t>
            </a:r>
          </a:p>
        </p:txBody>
      </p:sp>
    </p:spTree>
    <p:extLst>
      <p:ext uri="{BB962C8B-B14F-4D97-AF65-F5344CB8AC3E}">
        <p14:creationId xmlns:p14="http://schemas.microsoft.com/office/powerpoint/2010/main" val="281531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537BEA-C079-45B2-B85A-0D32EDBF4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543171"/>
            <a:ext cx="5915025" cy="628526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1.Filebase</a:t>
            </a:r>
            <a:r>
              <a:rPr lang="zh-TW" altLang="en-US" dirty="0"/>
              <a:t>檔案與</a:t>
            </a:r>
            <a:r>
              <a:rPr lang="en-US" altLang="zh-TW" dirty="0" err="1"/>
              <a:t>js</a:t>
            </a:r>
            <a:r>
              <a:rPr lang="zh-TW" altLang="en-US" dirty="0"/>
              <a:t>的互動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2.Js</a:t>
            </a:r>
            <a:r>
              <a:rPr lang="zh-TW" altLang="en-US" dirty="0"/>
              <a:t>中各種基礎操作語法</a:t>
            </a:r>
            <a:r>
              <a:rPr lang="en-US" altLang="zh-TW" dirty="0"/>
              <a:t>(</a:t>
            </a:r>
            <a:r>
              <a:rPr lang="zh-TW" altLang="en-US" dirty="0"/>
              <a:t>迴圈判斷式等等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76E254-6133-40D3-9EC2-7AEDAF95501F}"/>
              </a:ext>
            </a:extLst>
          </p:cNvPr>
          <p:cNvSpPr txBox="1"/>
          <p:nvPr/>
        </p:nvSpPr>
        <p:spPr>
          <a:xfrm>
            <a:off x="471487" y="1603513"/>
            <a:ext cx="5915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300" dirty="0"/>
              <a:t>四、參考資料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300715-C798-42F5-9960-6424F92F7737}"/>
              </a:ext>
            </a:extLst>
          </p:cNvPr>
          <p:cNvSpPr txBox="1"/>
          <p:nvPr/>
        </p:nvSpPr>
        <p:spPr>
          <a:xfrm>
            <a:off x="471487" y="2243601"/>
            <a:ext cx="5485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>
                <a:hlinkClick r:id="rId2"/>
              </a:rPr>
              <a:t>https://codepen.io/rosewang0303/pen/mXrEwQ</a:t>
            </a:r>
            <a:endParaRPr lang="en-US" altLang="zh-TW" dirty="0"/>
          </a:p>
          <a:p>
            <a:r>
              <a:rPr lang="zh-TW" altLang="en-US"/>
              <a:t>      登入註冊介面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   </a:t>
            </a:r>
            <a:r>
              <a:rPr lang="en-US" altLang="zh-TW" b="0" i="0" u="sng" dirty="0">
                <a:solidFill>
                  <a:srgbClr val="0056B3"/>
                </a:solidFill>
                <a:effectLst/>
                <a:latin typeface="Helvetica Neue"/>
                <a:hlinkClick r:id="rId3"/>
              </a:rPr>
              <a:t>https://reurl.cc/rQQZ7k</a:t>
            </a:r>
            <a:endParaRPr lang="en-US" altLang="zh-TW" b="0" i="0" u="sng" dirty="0">
              <a:solidFill>
                <a:srgbClr val="0056B3"/>
              </a:solidFill>
              <a:effectLst/>
              <a:latin typeface="Helvetica Neue"/>
            </a:endParaRPr>
          </a:p>
          <a:p>
            <a:r>
              <a:rPr lang="zh-TW" altLang="en-US" dirty="0"/>
              <a:t>      菜單和訂單</a:t>
            </a:r>
            <a:endParaRPr lang="en-US" altLang="zh-TW" dirty="0"/>
          </a:p>
          <a:p>
            <a:pPr marL="342900" indent="-342900">
              <a:buAutoNum type="arabicPeriod" startAt="3"/>
            </a:pPr>
            <a:r>
              <a:rPr lang="en-US" altLang="zh-TW" dirty="0">
                <a:hlinkClick r:id="rId4"/>
              </a:rPr>
              <a:t>https://reurl.cc/LppXEK</a:t>
            </a:r>
            <a:endParaRPr lang="en-US" altLang="zh-TW" dirty="0"/>
          </a:p>
          <a:p>
            <a:r>
              <a:rPr lang="zh-TW" altLang="en-US" dirty="0"/>
              <a:t>      </a:t>
            </a:r>
            <a:r>
              <a:rPr lang="en-US" altLang="zh-TW" dirty="0" err="1"/>
              <a:t>filebase</a:t>
            </a:r>
            <a:r>
              <a:rPr lang="zh-TW" altLang="en-US" dirty="0"/>
              <a:t>基礎操作</a:t>
            </a:r>
          </a:p>
        </p:txBody>
      </p:sp>
    </p:spTree>
    <p:extLst>
      <p:ext uri="{BB962C8B-B14F-4D97-AF65-F5344CB8AC3E}">
        <p14:creationId xmlns:p14="http://schemas.microsoft.com/office/powerpoint/2010/main" val="64516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408</Words>
  <Application>Microsoft Office PowerPoint</Application>
  <PresentationFormat>A4 紙張 (210x297 公釐)</PresentationFormat>
  <Paragraphs>46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Helvetica Neue</vt:lpstr>
      <vt:lpstr>Arial</vt:lpstr>
      <vt:lpstr>Calibri</vt:lpstr>
      <vt:lpstr>Calibri Light</vt:lpstr>
      <vt:lpstr>Office 佈景主題</vt:lpstr>
      <vt:lpstr>網頁設計期末專題</vt:lpstr>
      <vt:lpstr>一、專案操作方法</vt:lpstr>
      <vt:lpstr>二、遇到的困難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網頁設計期末專題</dc:title>
  <dc:creator>Taobao</dc:creator>
  <cp:lastModifiedBy>Taobao</cp:lastModifiedBy>
  <cp:revision>4</cp:revision>
  <dcterms:created xsi:type="dcterms:W3CDTF">2022-01-14T11:59:30Z</dcterms:created>
  <dcterms:modified xsi:type="dcterms:W3CDTF">2022-01-14T14:26:07Z</dcterms:modified>
</cp:coreProperties>
</file>