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6858000" cx="12192000"/>
  <p:notesSz cx="6858000" cy="9144000"/>
  <p:embeddedFontLst>
    <p:embeddedFont>
      <p:font typeface="Montserrat"/>
      <p:regular r:id="rId30"/>
      <p:bold r:id="rId31"/>
      <p:italic r:id="rId32"/>
      <p:boldItalic r:id="rId33"/>
    </p:embeddedFont>
    <p:embeddedFont>
      <p:font typeface="Arial Narrow"/>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8" roundtripDataSignature="AMtx7mj82aB6FjefYUoRivmIfEqN0G2ZO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ontserrat-bold.fntdata"/><Relationship Id="rId30" Type="http://schemas.openxmlformats.org/officeDocument/2006/relationships/font" Target="fonts/Montserrat-regular.fntdata"/><Relationship Id="rId11" Type="http://schemas.openxmlformats.org/officeDocument/2006/relationships/slide" Target="slides/slide7.xml"/><Relationship Id="rId33" Type="http://schemas.openxmlformats.org/officeDocument/2006/relationships/font" Target="fonts/Montserrat-boldItalic.fntdata"/><Relationship Id="rId10" Type="http://schemas.openxmlformats.org/officeDocument/2006/relationships/slide" Target="slides/slide6.xml"/><Relationship Id="rId32" Type="http://schemas.openxmlformats.org/officeDocument/2006/relationships/font" Target="fonts/Montserrat-italic.fntdata"/><Relationship Id="rId13" Type="http://schemas.openxmlformats.org/officeDocument/2006/relationships/slide" Target="slides/slide9.xml"/><Relationship Id="rId35" Type="http://schemas.openxmlformats.org/officeDocument/2006/relationships/font" Target="fonts/ArialNarrow-bold.fntdata"/><Relationship Id="rId12" Type="http://schemas.openxmlformats.org/officeDocument/2006/relationships/slide" Target="slides/slide8.xml"/><Relationship Id="rId34" Type="http://schemas.openxmlformats.org/officeDocument/2006/relationships/font" Target="fonts/ArialNarrow-regular.fntdata"/><Relationship Id="rId15" Type="http://schemas.openxmlformats.org/officeDocument/2006/relationships/slide" Target="slides/slide11.xml"/><Relationship Id="rId37" Type="http://schemas.openxmlformats.org/officeDocument/2006/relationships/font" Target="fonts/ArialNarrow-boldItalic.fntdata"/><Relationship Id="rId14" Type="http://schemas.openxmlformats.org/officeDocument/2006/relationships/slide" Target="slides/slide10.xml"/><Relationship Id="rId36" Type="http://schemas.openxmlformats.org/officeDocument/2006/relationships/font" Target="fonts/ArialNarrow-italic.fntdata"/><Relationship Id="rId17" Type="http://schemas.openxmlformats.org/officeDocument/2006/relationships/slide" Target="slides/slide13.xml"/><Relationship Id="rId16" Type="http://schemas.openxmlformats.org/officeDocument/2006/relationships/slide" Target="slides/slide12.xml"/><Relationship Id="rId38" Type="http://customschemas.google.com/relationships/presentationmetadata" Target="meta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 name="Shape 37"/>
        <p:cNvGrpSpPr/>
        <p:nvPr/>
      </p:nvGrpSpPr>
      <p:grpSpPr>
        <a:xfrm>
          <a:off x="0" y="0"/>
          <a:ext cx="0" cy="0"/>
          <a:chOff x="0" y="0"/>
          <a:chExt cx="0" cy="0"/>
        </a:xfrm>
      </p:grpSpPr>
      <p:sp>
        <p:nvSpPr>
          <p:cNvPr id="38" name="Google Shape;38;g3175d064173_0_1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 name="Google Shape;39;g3175d064173_0_1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175d58e42b_1_1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5" name="Google Shape;115;g3175d58e42b_1_1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175d58e42b_1_1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4" name="Google Shape;124;g3175d58e42b_1_1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175d58e42b_1_1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5" name="Google Shape;135;g3175d58e42b_1_1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175d58e42b_1_1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5" name="Google Shape;145;g3175d58e42b_1_1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175d58e42b_1_1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2" name="Google Shape;152;g3175d58e42b_1_1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175d58e42b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g3175d58e42b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175d58e42b_1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g3175d58e42b_1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175d58e42b_1_15:notes"/>
          <p:cNvSpPr/>
          <p:nvPr>
            <p:ph idx="2" type="sldImg"/>
          </p:nvPr>
        </p:nvSpPr>
        <p:spPr>
          <a:xfrm>
            <a:off x="90488" y="744538"/>
            <a:ext cx="6616800" cy="3722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78" name="Google Shape;178;g3175d58e42b_1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160e2de9df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5" name="Google Shape;185;g3160e2de9df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175d58e42b_1_21:notes"/>
          <p:cNvSpPr/>
          <p:nvPr>
            <p:ph idx="2" type="sldImg"/>
          </p:nvPr>
        </p:nvSpPr>
        <p:spPr>
          <a:xfrm>
            <a:off x="90488" y="744538"/>
            <a:ext cx="6616800" cy="3722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91" name="Google Shape;191;g3175d58e42b_1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g3175d58e42b_1_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 name="Google Shape;45;g3175d58e42b_1_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175d58e42b_1_26:notes"/>
          <p:cNvSpPr/>
          <p:nvPr>
            <p:ph idx="2" type="sldImg"/>
          </p:nvPr>
        </p:nvSpPr>
        <p:spPr>
          <a:xfrm>
            <a:off x="90488" y="744538"/>
            <a:ext cx="6616800" cy="3722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97" name="Google Shape;197;g3175d58e42b_1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175d58e42b_1_31:notes"/>
          <p:cNvSpPr/>
          <p:nvPr>
            <p:ph idx="2" type="sldImg"/>
          </p:nvPr>
        </p:nvSpPr>
        <p:spPr>
          <a:xfrm>
            <a:off x="90488" y="744538"/>
            <a:ext cx="6616800" cy="3722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03" name="Google Shape;203;g3175d58e42b_1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160e2de9df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0" name="Google Shape;210;g3160e2de9df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160e2de9df_0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6" name="Google Shape;216;g3160e2de9df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3160e2de9df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6" name="Google Shape;226;g3160e2de9df_0_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3160e2de9df_0_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5" name="Google Shape;235;g3160e2de9df_0_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175d58e42b_1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2" name="Google Shape;52;g3175d58e42b_1_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3175d58e42b_1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0" name="Google Shape;60;g3175d58e42b_1_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175d58e42b_1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9" name="Google Shape;69;g3175d58e42b_1_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175d58e42b_1_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9" name="Google Shape;79;g3175d58e42b_1_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175d58e42b_1_1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 name="Google Shape;88;g3175d58e42b_1_10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175d58e42b_1_1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5" name="Google Shape;95;g3175d58e42b_1_1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175d58e42b_1_1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3" name="Google Shape;103;g3175d58e42b_1_1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8"/>
          <p:cNvSpPr txBox="1"/>
          <p:nvPr>
            <p:ph type="ctrTitle"/>
          </p:nvPr>
        </p:nvSpPr>
        <p:spPr>
          <a:xfrm>
            <a:off x="2690327" y="1600200"/>
            <a:ext cx="8663473" cy="1898780"/>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lt2"/>
              </a:buClr>
              <a:buSzPts val="4400"/>
              <a:buFont typeface="Calibri"/>
              <a:buNone/>
              <a:defRPr sz="4400">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8"/>
          <p:cNvSpPr txBox="1"/>
          <p:nvPr>
            <p:ph idx="1" type="subTitle"/>
          </p:nvPr>
        </p:nvSpPr>
        <p:spPr>
          <a:xfrm>
            <a:off x="2690326" y="3602038"/>
            <a:ext cx="8663474" cy="1655762"/>
          </a:xfrm>
          <a:prstGeom prst="rect">
            <a:avLst/>
          </a:prstGeom>
          <a:noFill/>
          <a:ln>
            <a:noFill/>
          </a:ln>
        </p:spPr>
        <p:txBody>
          <a:bodyPr anchorCtr="0" anchor="t" bIns="45700" lIns="91425" spcFirstLastPara="1" rIns="91425" wrap="square" tIns="45700">
            <a:normAutofit/>
          </a:bodyPr>
          <a:lstStyle>
            <a:lvl1pPr lvl="0" algn="r">
              <a:lnSpc>
                <a:spcPct val="90000"/>
              </a:lnSpc>
              <a:spcBef>
                <a:spcPts val="1000"/>
              </a:spcBef>
              <a:spcAft>
                <a:spcPts val="0"/>
              </a:spcAft>
              <a:buClr>
                <a:schemeClr val="lt2"/>
              </a:buClr>
              <a:buSzPts val="2400"/>
              <a:buNone/>
              <a:defRPr sz="2400">
                <a:solidFill>
                  <a:schemeClr val="lt2"/>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8"/>
          <p:cNvSpPr txBox="1"/>
          <p:nvPr>
            <p:ph idx="10" type="dt"/>
          </p:nvPr>
        </p:nvSpPr>
        <p:spPr>
          <a:xfrm>
            <a:off x="838200" y="5964468"/>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8"/>
          <p:cNvSpPr txBox="1"/>
          <p:nvPr>
            <p:ph idx="11" type="ftr"/>
          </p:nvPr>
        </p:nvSpPr>
        <p:spPr>
          <a:xfrm>
            <a:off x="4038600" y="5964468"/>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8"/>
          <p:cNvSpPr txBox="1"/>
          <p:nvPr>
            <p:ph idx="12" type="sldNum"/>
          </p:nvPr>
        </p:nvSpPr>
        <p:spPr>
          <a:xfrm>
            <a:off x="8610600" y="5964468"/>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mn-M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4400"/>
              <a:buFont typeface="Calibri"/>
              <a:buNone/>
              <a:defRPr>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3A3838"/>
              </a:buClr>
              <a:buSzPts val="2800"/>
              <a:buChar char="•"/>
              <a:defRPr>
                <a:solidFill>
                  <a:srgbClr val="3A3838"/>
                </a:solidFill>
              </a:defRPr>
            </a:lvl1pPr>
            <a:lvl2pPr indent="-381000" lvl="1" marL="914400" algn="l">
              <a:lnSpc>
                <a:spcPct val="90000"/>
              </a:lnSpc>
              <a:spcBef>
                <a:spcPts val="500"/>
              </a:spcBef>
              <a:spcAft>
                <a:spcPts val="0"/>
              </a:spcAft>
              <a:buClr>
                <a:srgbClr val="3A3838"/>
              </a:buClr>
              <a:buSzPts val="2400"/>
              <a:buChar char="•"/>
              <a:defRPr>
                <a:solidFill>
                  <a:srgbClr val="3A3838"/>
                </a:solidFill>
              </a:defRPr>
            </a:lvl2pPr>
            <a:lvl3pPr indent="-355600" lvl="2" marL="1371600" algn="l">
              <a:lnSpc>
                <a:spcPct val="90000"/>
              </a:lnSpc>
              <a:spcBef>
                <a:spcPts val="500"/>
              </a:spcBef>
              <a:spcAft>
                <a:spcPts val="0"/>
              </a:spcAft>
              <a:buClr>
                <a:srgbClr val="3A3838"/>
              </a:buClr>
              <a:buSzPts val="2000"/>
              <a:buChar char="•"/>
              <a:defRPr>
                <a:solidFill>
                  <a:srgbClr val="3A3838"/>
                </a:solidFill>
              </a:defRPr>
            </a:lvl3pPr>
            <a:lvl4pPr indent="-342900" lvl="3" marL="1828800" algn="l">
              <a:lnSpc>
                <a:spcPct val="90000"/>
              </a:lnSpc>
              <a:spcBef>
                <a:spcPts val="500"/>
              </a:spcBef>
              <a:spcAft>
                <a:spcPts val="0"/>
              </a:spcAft>
              <a:buClr>
                <a:srgbClr val="3A3838"/>
              </a:buClr>
              <a:buSzPts val="1800"/>
              <a:buChar char="•"/>
              <a:defRPr>
                <a:solidFill>
                  <a:srgbClr val="3A3838"/>
                </a:solidFill>
              </a:defRPr>
            </a:lvl4pPr>
            <a:lvl5pPr indent="-342900" lvl="4" marL="2286000" algn="l">
              <a:lnSpc>
                <a:spcPct val="90000"/>
              </a:lnSpc>
              <a:spcBef>
                <a:spcPts val="500"/>
              </a:spcBef>
              <a:spcAft>
                <a:spcPts val="0"/>
              </a:spcAft>
              <a:buClr>
                <a:srgbClr val="3A3838"/>
              </a:buClr>
              <a:buSzPts val="1800"/>
              <a:buChar char="•"/>
              <a:defRPr>
                <a:solidFill>
                  <a:srgbClr val="3A3838"/>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mn-M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bg>
      <p:bgPr>
        <a:blipFill>
          <a:blip r:embed="rId2">
            <a:alphaModFix/>
          </a:blip>
          <a:stretch>
            <a:fillRect/>
          </a:stretch>
        </a:blipFill>
      </p:bgPr>
    </p:bg>
    <p:spTree>
      <p:nvGrpSpPr>
        <p:cNvPr id="23" name="Shape 23"/>
        <p:cNvGrpSpPr/>
        <p:nvPr/>
      </p:nvGrpSpPr>
      <p:grpSpPr>
        <a:xfrm>
          <a:off x="0" y="0"/>
          <a:ext cx="0" cy="0"/>
          <a:chOff x="0" y="0"/>
          <a:chExt cx="0" cy="0"/>
        </a:xfrm>
      </p:grpSpPr>
      <p:sp>
        <p:nvSpPr>
          <p:cNvPr id="24" name="Google Shape;24;p9"/>
          <p:cNvSpPr txBox="1"/>
          <p:nvPr>
            <p:ph type="title"/>
          </p:nvPr>
        </p:nvSpPr>
        <p:spPr>
          <a:xfrm>
            <a:off x="839788" y="177273"/>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3200"/>
              <a:buFont typeface="Calibri"/>
              <a:buNone/>
              <a:defRPr sz="32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9"/>
          <p:cNvSpPr/>
          <p:nvPr>
            <p:ph idx="2" type="pic"/>
          </p:nvPr>
        </p:nvSpPr>
        <p:spPr>
          <a:xfrm>
            <a:off x="5183188" y="987425"/>
            <a:ext cx="6172200" cy="4873625"/>
          </a:xfrm>
          <a:prstGeom prst="rect">
            <a:avLst/>
          </a:prstGeom>
          <a:noFill/>
          <a:ln>
            <a:noFill/>
          </a:ln>
        </p:spPr>
      </p:sp>
      <p:sp>
        <p:nvSpPr>
          <p:cNvPr id="26" name="Google Shape;26;p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A3838"/>
              </a:buClr>
              <a:buSzPts val="1600"/>
              <a:buNone/>
              <a:defRPr sz="1600">
                <a:solidFill>
                  <a:srgbClr val="3A3838"/>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7" name="Google Shape;27;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mn-M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bg>
      <p:bgPr>
        <a:blipFill>
          <a:blip r:embed="rId2">
            <a:alphaModFix/>
          </a:blip>
          <a:stretch>
            <a:fillRect/>
          </a:stretch>
        </a:blipFill>
      </p:bgPr>
    </p:bg>
    <p:spTree>
      <p:nvGrpSpPr>
        <p:cNvPr id="30" name="Shape 30"/>
        <p:cNvGrpSpPr/>
        <p:nvPr/>
      </p:nvGrpSpPr>
      <p:grpSpPr>
        <a:xfrm>
          <a:off x="0" y="0"/>
          <a:ext cx="0" cy="0"/>
          <a:chOff x="0" y="0"/>
          <a:chExt cx="0" cy="0"/>
        </a:xfrm>
      </p:grpSpPr>
      <p:sp>
        <p:nvSpPr>
          <p:cNvPr id="31" name="Google Shape;31;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F1C32"/>
              </a:buClr>
              <a:buSzPts val="4400"/>
              <a:buFont typeface="Calibri"/>
              <a:buNone/>
              <a:defRPr>
                <a:solidFill>
                  <a:srgbClr val="0F1C3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3A3838"/>
              </a:buClr>
              <a:buSzPts val="2800"/>
              <a:buChar char="•"/>
              <a:defRPr>
                <a:solidFill>
                  <a:srgbClr val="3A3838"/>
                </a:solidFill>
              </a:defRPr>
            </a:lvl1pPr>
            <a:lvl2pPr indent="-381000" lvl="1" marL="914400" algn="l">
              <a:lnSpc>
                <a:spcPct val="90000"/>
              </a:lnSpc>
              <a:spcBef>
                <a:spcPts val="500"/>
              </a:spcBef>
              <a:spcAft>
                <a:spcPts val="0"/>
              </a:spcAft>
              <a:buClr>
                <a:srgbClr val="3A3838"/>
              </a:buClr>
              <a:buSzPts val="2400"/>
              <a:buChar char="•"/>
              <a:defRPr>
                <a:solidFill>
                  <a:srgbClr val="3A3838"/>
                </a:solidFill>
              </a:defRPr>
            </a:lvl2pPr>
            <a:lvl3pPr indent="-355600" lvl="2" marL="1371600" algn="l">
              <a:lnSpc>
                <a:spcPct val="90000"/>
              </a:lnSpc>
              <a:spcBef>
                <a:spcPts val="500"/>
              </a:spcBef>
              <a:spcAft>
                <a:spcPts val="0"/>
              </a:spcAft>
              <a:buClr>
                <a:srgbClr val="3A3838"/>
              </a:buClr>
              <a:buSzPts val="2000"/>
              <a:buChar char="•"/>
              <a:defRPr>
                <a:solidFill>
                  <a:srgbClr val="3A3838"/>
                </a:solidFill>
              </a:defRPr>
            </a:lvl3pPr>
            <a:lvl4pPr indent="-342900" lvl="3" marL="1828800" algn="l">
              <a:lnSpc>
                <a:spcPct val="90000"/>
              </a:lnSpc>
              <a:spcBef>
                <a:spcPts val="500"/>
              </a:spcBef>
              <a:spcAft>
                <a:spcPts val="0"/>
              </a:spcAft>
              <a:buClr>
                <a:srgbClr val="3A3838"/>
              </a:buClr>
              <a:buSzPts val="1800"/>
              <a:buChar char="•"/>
              <a:defRPr>
                <a:solidFill>
                  <a:srgbClr val="3A3838"/>
                </a:solidFill>
              </a:defRPr>
            </a:lvl4pPr>
            <a:lvl5pPr indent="-342900" lvl="4" marL="2286000" algn="l">
              <a:lnSpc>
                <a:spcPct val="90000"/>
              </a:lnSpc>
              <a:spcBef>
                <a:spcPts val="500"/>
              </a:spcBef>
              <a:spcAft>
                <a:spcPts val="0"/>
              </a:spcAft>
              <a:buClr>
                <a:srgbClr val="3A3838"/>
              </a:buClr>
              <a:buSzPts val="1800"/>
              <a:buChar char="•"/>
              <a:defRPr>
                <a:solidFill>
                  <a:srgbClr val="3A3838"/>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3A3838"/>
              </a:buClr>
              <a:buSzPts val="2800"/>
              <a:buChar char="•"/>
              <a:defRPr>
                <a:solidFill>
                  <a:srgbClr val="3A3838"/>
                </a:solidFill>
              </a:defRPr>
            </a:lvl1pPr>
            <a:lvl2pPr indent="-381000" lvl="1" marL="914400" algn="l">
              <a:lnSpc>
                <a:spcPct val="90000"/>
              </a:lnSpc>
              <a:spcBef>
                <a:spcPts val="500"/>
              </a:spcBef>
              <a:spcAft>
                <a:spcPts val="0"/>
              </a:spcAft>
              <a:buClr>
                <a:srgbClr val="3A3838"/>
              </a:buClr>
              <a:buSzPts val="2400"/>
              <a:buChar char="•"/>
              <a:defRPr>
                <a:solidFill>
                  <a:srgbClr val="3A3838"/>
                </a:solidFill>
              </a:defRPr>
            </a:lvl2pPr>
            <a:lvl3pPr indent="-355600" lvl="2" marL="1371600" algn="l">
              <a:lnSpc>
                <a:spcPct val="90000"/>
              </a:lnSpc>
              <a:spcBef>
                <a:spcPts val="500"/>
              </a:spcBef>
              <a:spcAft>
                <a:spcPts val="0"/>
              </a:spcAft>
              <a:buClr>
                <a:srgbClr val="3A3838"/>
              </a:buClr>
              <a:buSzPts val="2000"/>
              <a:buChar char="•"/>
              <a:defRPr>
                <a:solidFill>
                  <a:srgbClr val="3A3838"/>
                </a:solidFill>
              </a:defRPr>
            </a:lvl3pPr>
            <a:lvl4pPr indent="-342900" lvl="3" marL="1828800" algn="l">
              <a:lnSpc>
                <a:spcPct val="90000"/>
              </a:lnSpc>
              <a:spcBef>
                <a:spcPts val="500"/>
              </a:spcBef>
              <a:spcAft>
                <a:spcPts val="0"/>
              </a:spcAft>
              <a:buClr>
                <a:srgbClr val="3A3838"/>
              </a:buClr>
              <a:buSzPts val="1800"/>
              <a:buChar char="•"/>
              <a:defRPr>
                <a:solidFill>
                  <a:srgbClr val="3A3838"/>
                </a:solidFill>
              </a:defRPr>
            </a:lvl4pPr>
            <a:lvl5pPr indent="-342900" lvl="4" marL="2286000" algn="l">
              <a:lnSpc>
                <a:spcPct val="90000"/>
              </a:lnSpc>
              <a:spcBef>
                <a:spcPts val="500"/>
              </a:spcBef>
              <a:spcAft>
                <a:spcPts val="0"/>
              </a:spcAft>
              <a:buClr>
                <a:srgbClr val="3A3838"/>
              </a:buClr>
              <a:buSzPts val="1800"/>
              <a:buChar char="•"/>
              <a:defRPr>
                <a:solidFill>
                  <a:srgbClr val="3A3838"/>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mn-M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F8E8E"/>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F8E8E"/>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mn-M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www.csc.liv.ac.uk/~martin/teaching/comp519/FORMS/form14.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www.csc.liv.ac.uk/~martin/teaching/comp519/FORMS/form15.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7.pn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9.png"/><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 name="Shape 40"/>
        <p:cNvGrpSpPr/>
        <p:nvPr/>
      </p:nvGrpSpPr>
      <p:grpSpPr>
        <a:xfrm>
          <a:off x="0" y="0"/>
          <a:ext cx="0" cy="0"/>
          <a:chOff x="0" y="0"/>
          <a:chExt cx="0" cy="0"/>
        </a:xfrm>
      </p:grpSpPr>
      <p:sp>
        <p:nvSpPr>
          <p:cNvPr id="41" name="Google Shape;41;g3175d064173_0_115"/>
          <p:cNvSpPr txBox="1"/>
          <p:nvPr>
            <p:ph type="ctrTitle"/>
          </p:nvPr>
        </p:nvSpPr>
        <p:spPr>
          <a:xfrm>
            <a:off x="2375375" y="2590800"/>
            <a:ext cx="8978400" cy="1898700"/>
          </a:xfrm>
          <a:prstGeom prst="rect">
            <a:avLst/>
          </a:prstGeom>
          <a:noFill/>
          <a:ln>
            <a:noFill/>
          </a:ln>
        </p:spPr>
        <p:txBody>
          <a:bodyPr anchorCtr="0" anchor="b" bIns="45700" lIns="91425" spcFirstLastPara="1" rIns="91425" wrap="square" tIns="45700">
            <a:normAutofit fontScale="90000"/>
          </a:bodyPr>
          <a:lstStyle/>
          <a:p>
            <a:pPr indent="0" lvl="0" marL="0" rtl="0" algn="r">
              <a:lnSpc>
                <a:spcPct val="90000"/>
              </a:lnSpc>
              <a:spcBef>
                <a:spcPts val="0"/>
              </a:spcBef>
              <a:spcAft>
                <a:spcPts val="0"/>
              </a:spcAft>
              <a:buSzPct val="111110"/>
              <a:buNone/>
            </a:pPr>
            <a:r>
              <a:rPr lang="mn-MN">
                <a:latin typeface="Montserrat"/>
                <a:ea typeface="Montserrat"/>
                <a:cs typeface="Montserrat"/>
                <a:sym typeface="Montserrat"/>
              </a:rPr>
              <a:t>Лекц 10.</a:t>
            </a:r>
            <a:br>
              <a:rPr lang="mn-MN">
                <a:latin typeface="Montserrat"/>
                <a:ea typeface="Montserrat"/>
                <a:cs typeface="Montserrat"/>
                <a:sym typeface="Montserrat"/>
              </a:rPr>
            </a:br>
            <a:r>
              <a:rPr lang="mn-MN">
                <a:latin typeface="Montserrat"/>
                <a:ea typeface="Montserrat"/>
                <a:cs typeface="Montserrat"/>
                <a:sym typeface="Montserrat"/>
              </a:rPr>
              <a:t>Жаваскрипт: Misc &amp; Storage</a:t>
            </a:r>
            <a:br>
              <a:rPr lang="mn-MN">
                <a:latin typeface="Montserrat"/>
                <a:ea typeface="Montserrat"/>
                <a:cs typeface="Montserrat"/>
                <a:sym typeface="Montserrat"/>
              </a:rPr>
            </a:br>
            <a:r>
              <a:rPr lang="mn-MN">
                <a:latin typeface="Montserrat"/>
                <a:ea typeface="Montserrat"/>
                <a:cs typeface="Montserrat"/>
                <a:sym typeface="Montserrat"/>
              </a:rPr>
              <a:t> </a:t>
            </a:r>
            <a:endParaRPr>
              <a:latin typeface="Montserrat"/>
              <a:ea typeface="Montserrat"/>
              <a:cs typeface="Montserrat"/>
              <a:sym typeface="Montserrat"/>
            </a:endParaRPr>
          </a:p>
        </p:txBody>
      </p:sp>
      <p:sp>
        <p:nvSpPr>
          <p:cNvPr id="42" name="Google Shape;42;g3175d064173_0_115"/>
          <p:cNvSpPr txBox="1"/>
          <p:nvPr>
            <p:ph idx="1" type="subTitle"/>
          </p:nvPr>
        </p:nvSpPr>
        <p:spPr>
          <a:xfrm>
            <a:off x="2690326" y="4592638"/>
            <a:ext cx="8663400" cy="1655700"/>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chemeClr val="lt2"/>
              </a:buClr>
              <a:buSzPts val="2400"/>
              <a:buNone/>
            </a:pPr>
            <a:r>
              <a:rPr lang="mn-MN">
                <a:latin typeface="Montserrat"/>
                <a:ea typeface="Montserrat"/>
                <a:cs typeface="Montserrat"/>
                <a:sym typeface="Montserrat"/>
              </a:rPr>
              <a:t>Интернэт технологийн үндэс</a:t>
            </a:r>
            <a:endParaRPr>
              <a:latin typeface="Montserrat"/>
              <a:ea typeface="Montserrat"/>
              <a:cs typeface="Montserrat"/>
              <a:sym typeface="Montserrat"/>
            </a:endParaRPr>
          </a:p>
          <a:p>
            <a:pPr indent="0" lvl="0" marL="0" rtl="0" algn="r">
              <a:lnSpc>
                <a:spcPct val="90000"/>
              </a:lnSpc>
              <a:spcBef>
                <a:spcPts val="1000"/>
              </a:spcBef>
              <a:spcAft>
                <a:spcPts val="0"/>
              </a:spcAft>
              <a:buClr>
                <a:schemeClr val="lt2"/>
              </a:buClr>
              <a:buSzPts val="2400"/>
              <a:buNone/>
            </a:pPr>
            <a:r>
              <a:rPr lang="mn-MN">
                <a:latin typeface="Montserrat"/>
                <a:ea typeface="Montserrat"/>
                <a:cs typeface="Montserrat"/>
                <a:sym typeface="Montserrat"/>
              </a:rPr>
              <a:t>2024 он</a:t>
            </a:r>
            <a:endParaRPr>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3175d58e42b_1_13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4400"/>
              <a:buNone/>
            </a:pPr>
            <a:r>
              <a:rPr lang="mn-MN">
                <a:latin typeface="Montserrat"/>
                <a:ea typeface="Montserrat"/>
                <a:cs typeface="Montserrat"/>
                <a:sym typeface="Montserrat"/>
              </a:rPr>
              <a:t>Санамсаргүйгээр зураг дэлгэцэнд харуулах</a:t>
            </a:r>
            <a:r>
              <a:rPr b="1" lang="mn-MN">
                <a:latin typeface="Montserrat"/>
                <a:ea typeface="Montserrat"/>
                <a:cs typeface="Montserrat"/>
                <a:sym typeface="Montserrat"/>
              </a:rPr>
              <a:t>	</a:t>
            </a:r>
            <a:endParaRPr>
              <a:latin typeface="Montserrat"/>
              <a:ea typeface="Montserrat"/>
              <a:cs typeface="Montserrat"/>
              <a:sym typeface="Montserrat"/>
            </a:endParaRPr>
          </a:p>
        </p:txBody>
      </p:sp>
      <p:sp>
        <p:nvSpPr>
          <p:cNvPr id="118" name="Google Shape;118;g3175d58e42b_1_13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Clr>
                <a:srgbClr val="3A3838"/>
              </a:buClr>
              <a:buSzPts val="2800"/>
              <a:buFont typeface="Montserrat"/>
              <a:buChar char="•"/>
            </a:pPr>
            <a:r>
              <a:rPr lang="mn-MN">
                <a:latin typeface="Montserrat"/>
                <a:ea typeface="Montserrat"/>
                <a:cs typeface="Montserrat"/>
                <a:sym typeface="Montserrat"/>
              </a:rPr>
              <a:t>Хэрэглэгч хуудсан дээрх "Roll Dice" товчлуур дээр дарах бүрт санамсаргүй байдлаар сонгогдсон дөрвөн ширхэг дүрсийг харуулдаг код. RollDoce.html нь die1.png, die2.png, die3.png, die4.png, die5.png die6.png зургуудыг файлтай хамт байршуулах хэрэгтэй .</a:t>
            </a:r>
            <a:endParaRPr>
              <a:latin typeface="Montserrat"/>
              <a:ea typeface="Montserrat"/>
              <a:cs typeface="Montserrat"/>
              <a:sym typeface="Montserrat"/>
            </a:endParaRPr>
          </a:p>
          <a:p>
            <a:pPr indent="-228600" lvl="0" marL="457200" rtl="0" algn="l">
              <a:lnSpc>
                <a:spcPct val="90000"/>
              </a:lnSpc>
              <a:spcBef>
                <a:spcPts val="1000"/>
              </a:spcBef>
              <a:spcAft>
                <a:spcPts val="0"/>
              </a:spcAft>
              <a:buClr>
                <a:srgbClr val="3A3838"/>
              </a:buClr>
              <a:buSzPts val="2800"/>
              <a:buNone/>
            </a:pPr>
            <a:r>
              <a:t/>
            </a:r>
            <a:endParaRPr>
              <a:latin typeface="Montserrat"/>
              <a:ea typeface="Montserrat"/>
              <a:cs typeface="Montserrat"/>
              <a:sym typeface="Montserrat"/>
            </a:endParaRPr>
          </a:p>
          <a:p>
            <a:pPr indent="-228600" lvl="0" marL="457200" rtl="0" algn="l">
              <a:lnSpc>
                <a:spcPct val="90000"/>
              </a:lnSpc>
              <a:spcBef>
                <a:spcPts val="1000"/>
              </a:spcBef>
              <a:spcAft>
                <a:spcPts val="0"/>
              </a:spcAft>
              <a:buClr>
                <a:srgbClr val="3A3838"/>
              </a:buClr>
              <a:buSzPts val="2800"/>
              <a:buNone/>
            </a:pPr>
            <a:r>
              <a:t/>
            </a:r>
            <a:endParaRPr>
              <a:latin typeface="Montserrat"/>
              <a:ea typeface="Montserrat"/>
              <a:cs typeface="Montserrat"/>
              <a:sym typeface="Montserrat"/>
            </a:endParaRPr>
          </a:p>
        </p:txBody>
      </p:sp>
      <p:sp>
        <p:nvSpPr>
          <p:cNvPr id="119" name="Google Shape;119;g3175d58e42b_1_13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mn-MN"/>
              <a:t>‹#›</a:t>
            </a:fld>
            <a:endParaRPr/>
          </a:p>
        </p:txBody>
      </p:sp>
      <p:sp>
        <p:nvSpPr>
          <p:cNvPr id="120" name="Google Shape;120;g3175d58e42b_1_131"/>
          <p:cNvSpPr/>
          <p:nvPr/>
        </p:nvSpPr>
        <p:spPr>
          <a:xfrm>
            <a:off x="3020616" y="3619128"/>
            <a:ext cx="3948804" cy="3240378"/>
          </a:xfrm>
          <a:prstGeom prst="irregularSeal1">
            <a:avLst/>
          </a:prstGeom>
          <a:solidFill>
            <a:srgbClr val="1DB2E8"/>
          </a:solidFill>
          <a:ln cap="flat" cmpd="sng" w="9525">
            <a:solidFill>
              <a:srgbClr val="505050"/>
            </a:solidFill>
            <a:prstDash val="solid"/>
            <a:round/>
            <a:headEnd len="sm" w="sm" type="none"/>
            <a:tailEnd len="sm" w="sm" type="none"/>
          </a:ln>
          <a:effectLst>
            <a:outerShdw blurRad="40000" rotWithShape="0" dir="5400000" dist="23000">
              <a:srgbClr val="000000">
                <a:alpha val="3451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mn-MN" sz="1400" u="none" cap="none" strike="noStrike">
                <a:solidFill>
                  <a:schemeClr val="dk1"/>
                </a:solidFill>
                <a:latin typeface="Arial"/>
                <a:ea typeface="Arial"/>
                <a:cs typeface="Arial"/>
                <a:sym typeface="Arial"/>
              </a:rPr>
              <a:t> </a:t>
            </a:r>
            <a:r>
              <a:rPr b="0" i="0" lang="mn-MN" sz="1400" u="none" cap="none" strike="noStrike">
                <a:solidFill>
                  <a:schemeClr val="lt1"/>
                </a:solidFill>
                <a:latin typeface="Arial"/>
                <a:ea typeface="Arial"/>
                <a:cs typeface="Arial"/>
                <a:sym typeface="Arial"/>
              </a:rPr>
              <a:t>dice image/dice.html </a:t>
            </a:r>
            <a:r>
              <a:rPr b="0" i="0" lang="mn-MN" sz="1400" u="none" cap="none" strike="noStrike">
                <a:solidFill>
                  <a:schemeClr val="dk1"/>
                </a:solidFill>
                <a:latin typeface="Arial"/>
                <a:ea typeface="Arial"/>
                <a:cs typeface="Arial"/>
                <a:sym typeface="Arial"/>
              </a:rPr>
              <a:t>-г хар</a:t>
            </a:r>
            <a:endParaRPr b="0" i="0" sz="1400" u="none" cap="none" strike="noStrike">
              <a:solidFill>
                <a:schemeClr val="dk1"/>
              </a:solidFill>
              <a:latin typeface="Arial"/>
              <a:ea typeface="Arial"/>
              <a:cs typeface="Arial"/>
              <a:sym typeface="Arial"/>
            </a:endParaRPr>
          </a:p>
        </p:txBody>
      </p:sp>
      <p:sp>
        <p:nvSpPr>
          <p:cNvPr id="121" name="Google Shape;121;g3175d58e42b_1_131"/>
          <p:cNvSpPr/>
          <p:nvPr/>
        </p:nvSpPr>
        <p:spPr>
          <a:xfrm>
            <a:off x="8011071" y="4139952"/>
            <a:ext cx="2736300" cy="1944300"/>
          </a:xfrm>
          <a:prstGeom prst="wedgeRoundRectCallout">
            <a:avLst>
              <a:gd fmla="val -86964" name="adj1"/>
              <a:gd fmla="val -2849" name="adj2"/>
              <a:gd fmla="val 16667" name="adj3"/>
            </a:avLst>
          </a:prstGeom>
          <a:solidFill>
            <a:srgbClr val="FFFF00"/>
          </a:solidFill>
          <a:ln cap="flat" cmpd="sng" w="25400">
            <a:solidFill>
              <a:srgbClr val="1628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mn-MN" sz="2400" u="none" cap="none" strike="noStrike">
                <a:solidFill>
                  <a:schemeClr val="dk1"/>
                </a:solidFill>
                <a:latin typeface="Arial"/>
                <a:ea typeface="Arial"/>
                <a:cs typeface="Arial"/>
                <a:sym typeface="Arial"/>
              </a:rPr>
              <a:t>Гэрийн даалгаварт үүнтэй төстэй даалгавар хийлгэнэ.</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3175d58e42b_1_139"/>
          <p:cNvSpPr txBox="1"/>
          <p:nvPr>
            <p:ph type="title"/>
          </p:nvPr>
        </p:nvSpPr>
        <p:spPr>
          <a:xfrm>
            <a:off x="838200" y="-1587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mn-MN">
                <a:latin typeface="Montserrat"/>
                <a:ea typeface="Montserrat"/>
                <a:cs typeface="Montserrat"/>
                <a:sym typeface="Montserrat"/>
              </a:rPr>
              <a:t>Scope Rules</a:t>
            </a:r>
            <a:endParaRPr>
              <a:latin typeface="Montserrat"/>
              <a:ea typeface="Montserrat"/>
              <a:cs typeface="Montserrat"/>
              <a:sym typeface="Montserrat"/>
            </a:endParaRPr>
          </a:p>
        </p:txBody>
      </p:sp>
      <p:sp>
        <p:nvSpPr>
          <p:cNvPr id="127" name="Google Shape;127;g3175d58e42b_1_139"/>
          <p:cNvSpPr txBox="1"/>
          <p:nvPr>
            <p:ph idx="1" type="body"/>
          </p:nvPr>
        </p:nvSpPr>
        <p:spPr>
          <a:xfrm>
            <a:off x="877668" y="1368105"/>
            <a:ext cx="10515600" cy="43512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Clr>
                <a:srgbClr val="3A3838"/>
              </a:buClr>
              <a:buSzPts val="2800"/>
              <a:buFont typeface="Montserrat"/>
              <a:buChar char="•"/>
            </a:pPr>
            <a:r>
              <a:rPr lang="mn-MN">
                <a:latin typeface="Montserrat"/>
                <a:ea typeface="Montserrat"/>
                <a:cs typeface="Montserrat"/>
                <a:sym typeface="Montserrat"/>
              </a:rPr>
              <a:t>Javascript 2 төрлийн scope(хамрах хүрээ) байдаг, Global scope, Local scope. JavaScript функц дотор зарлагдсан хувьсагчид функцэд LOCAL болно. Локал хувьсагчид функцын хамрах хүрээтэй нь тэд зөвхөн функцээс л хандах боломжтой. </a:t>
            </a:r>
            <a:endParaRPr>
              <a:latin typeface="Montserrat"/>
              <a:ea typeface="Montserrat"/>
              <a:cs typeface="Montserrat"/>
              <a:sym typeface="Montserrat"/>
            </a:endParaRPr>
          </a:p>
          <a:p>
            <a:pPr indent="-228600" lvl="0" marL="457200" rtl="0" algn="l">
              <a:lnSpc>
                <a:spcPct val="90000"/>
              </a:lnSpc>
              <a:spcBef>
                <a:spcPts val="1000"/>
              </a:spcBef>
              <a:spcAft>
                <a:spcPts val="0"/>
              </a:spcAft>
              <a:buClr>
                <a:srgbClr val="3A3838"/>
              </a:buClr>
              <a:buSzPts val="2800"/>
              <a:buNone/>
            </a:pPr>
            <a:r>
              <a:t/>
            </a:r>
            <a:endParaRPr>
              <a:latin typeface="Montserrat"/>
              <a:ea typeface="Montserrat"/>
              <a:cs typeface="Montserrat"/>
              <a:sym typeface="Montserrat"/>
            </a:endParaRPr>
          </a:p>
          <a:p>
            <a:pPr indent="-228600" lvl="0" marL="457200" rtl="0" algn="l">
              <a:lnSpc>
                <a:spcPct val="90000"/>
              </a:lnSpc>
              <a:spcBef>
                <a:spcPts val="1000"/>
              </a:spcBef>
              <a:spcAft>
                <a:spcPts val="0"/>
              </a:spcAft>
              <a:buClr>
                <a:srgbClr val="3A3838"/>
              </a:buClr>
              <a:buSzPts val="2800"/>
              <a:buNone/>
            </a:pPr>
            <a:r>
              <a:t/>
            </a:r>
            <a:endParaRPr>
              <a:latin typeface="Montserrat"/>
              <a:ea typeface="Montserrat"/>
              <a:cs typeface="Montserrat"/>
              <a:sym typeface="Montserrat"/>
            </a:endParaRPr>
          </a:p>
        </p:txBody>
      </p:sp>
      <p:sp>
        <p:nvSpPr>
          <p:cNvPr id="128" name="Google Shape;128;g3175d58e42b_1_13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mn-MN"/>
              <a:t>‹#›</a:t>
            </a:fld>
            <a:endParaRPr/>
          </a:p>
        </p:txBody>
      </p:sp>
      <p:sp>
        <p:nvSpPr>
          <p:cNvPr id="129" name="Google Shape;129;g3175d58e42b_1_139"/>
          <p:cNvSpPr/>
          <p:nvPr/>
        </p:nvSpPr>
        <p:spPr>
          <a:xfrm>
            <a:off x="1006875" y="3535676"/>
            <a:ext cx="4104600" cy="3257700"/>
          </a:xfrm>
          <a:prstGeom prst="verticalScroll">
            <a:avLst>
              <a:gd fmla="val 12500" name="adj"/>
            </a:avLst>
          </a:prstGeom>
          <a:solidFill>
            <a:srgbClr val="99C33B"/>
          </a:solidFill>
          <a:ln cap="flat" cmpd="sng" w="25400">
            <a:solidFill>
              <a:srgbClr val="1628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mn-MN" sz="1400" u="none" cap="none" strike="noStrike">
                <a:solidFill>
                  <a:srgbClr val="1D1B1B"/>
                </a:solidFill>
                <a:latin typeface="Arial"/>
                <a:ea typeface="Arial"/>
                <a:cs typeface="Arial"/>
                <a:sym typeface="Arial"/>
              </a:rPr>
              <a:t>//Энд байгаа код нь  carName-д хандаж болохгүй</a:t>
            </a:r>
            <a:br>
              <a:rPr b="0" i="0" lang="mn-MN" sz="1400" u="none" cap="none" strike="noStrike">
                <a:solidFill>
                  <a:srgbClr val="1D1B1B"/>
                </a:solidFill>
                <a:latin typeface="Arial"/>
                <a:ea typeface="Arial"/>
                <a:cs typeface="Arial"/>
                <a:sym typeface="Arial"/>
              </a:rPr>
            </a:br>
            <a:br>
              <a:rPr b="0" i="0" lang="mn-MN" sz="1400" u="none" cap="none" strike="noStrike">
                <a:solidFill>
                  <a:srgbClr val="1D1B1B"/>
                </a:solidFill>
                <a:latin typeface="Arial"/>
                <a:ea typeface="Arial"/>
                <a:cs typeface="Arial"/>
                <a:sym typeface="Arial"/>
              </a:rPr>
            </a:br>
            <a:r>
              <a:rPr b="0" i="0" lang="mn-MN" sz="1400" u="none" cap="none" strike="noStrike">
                <a:solidFill>
                  <a:srgbClr val="1D1B1B"/>
                </a:solidFill>
                <a:latin typeface="Arial"/>
                <a:ea typeface="Arial"/>
                <a:cs typeface="Arial"/>
                <a:sym typeface="Arial"/>
              </a:rPr>
              <a:t>function myFunction() {</a:t>
            </a:r>
            <a:br>
              <a:rPr b="0" i="0" lang="mn-MN" sz="1400" u="none" cap="none" strike="noStrike">
                <a:solidFill>
                  <a:srgbClr val="1D1B1B"/>
                </a:solidFill>
                <a:latin typeface="Arial"/>
                <a:ea typeface="Arial"/>
                <a:cs typeface="Arial"/>
                <a:sym typeface="Arial"/>
              </a:rPr>
            </a:br>
            <a:r>
              <a:rPr b="0" i="0" lang="mn-MN" sz="1400" u="none" cap="none" strike="noStrike">
                <a:solidFill>
                  <a:srgbClr val="1D1B1B"/>
                </a:solidFill>
                <a:latin typeface="Arial"/>
                <a:ea typeface="Arial"/>
                <a:cs typeface="Arial"/>
                <a:sym typeface="Arial"/>
              </a:rPr>
              <a:t>  var carName = "Volvo";</a:t>
            </a:r>
            <a:br>
              <a:rPr b="0" i="0" lang="mn-MN" sz="1400" u="none" cap="none" strike="noStrike">
                <a:solidFill>
                  <a:srgbClr val="1D1B1B"/>
                </a:solidFill>
                <a:latin typeface="Arial"/>
                <a:ea typeface="Arial"/>
                <a:cs typeface="Arial"/>
                <a:sym typeface="Arial"/>
              </a:rPr>
            </a:br>
            <a:br>
              <a:rPr b="0" i="0" lang="mn-MN" sz="1400" u="none" cap="none" strike="noStrike">
                <a:solidFill>
                  <a:srgbClr val="1D1B1B"/>
                </a:solidFill>
                <a:latin typeface="Arial"/>
                <a:ea typeface="Arial"/>
                <a:cs typeface="Arial"/>
                <a:sym typeface="Arial"/>
              </a:rPr>
            </a:br>
            <a:r>
              <a:rPr b="0" i="0" lang="mn-MN" sz="1400" u="none" cap="none" strike="noStrike">
                <a:solidFill>
                  <a:srgbClr val="1D1B1B"/>
                </a:solidFill>
                <a:latin typeface="Arial"/>
                <a:ea typeface="Arial"/>
                <a:cs typeface="Arial"/>
                <a:sym typeface="Arial"/>
              </a:rPr>
              <a:t>  // энд байгаа код нь carName хандаж болно</a:t>
            </a:r>
            <a:br>
              <a:rPr b="0" i="0" lang="mn-MN" sz="1400" u="none" cap="none" strike="noStrike">
                <a:solidFill>
                  <a:srgbClr val="1D1B1B"/>
                </a:solidFill>
                <a:latin typeface="Arial"/>
                <a:ea typeface="Arial"/>
                <a:cs typeface="Arial"/>
                <a:sym typeface="Arial"/>
              </a:rPr>
            </a:br>
            <a:br>
              <a:rPr b="0" i="0" lang="mn-MN" sz="1400" u="none" cap="none" strike="noStrike">
                <a:solidFill>
                  <a:srgbClr val="1D1B1B"/>
                </a:solidFill>
                <a:latin typeface="Arial"/>
                <a:ea typeface="Arial"/>
                <a:cs typeface="Arial"/>
                <a:sym typeface="Arial"/>
              </a:rPr>
            </a:br>
            <a:r>
              <a:rPr b="0" i="0" lang="mn-MN" sz="1400" u="none" cap="none" strike="noStrike">
                <a:solidFill>
                  <a:srgbClr val="1D1B1B"/>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30" name="Google Shape;130;g3175d58e42b_1_139"/>
          <p:cNvSpPr/>
          <p:nvPr/>
        </p:nvSpPr>
        <p:spPr>
          <a:xfrm>
            <a:off x="6757614" y="3230879"/>
            <a:ext cx="4104600" cy="3566700"/>
          </a:xfrm>
          <a:prstGeom prst="verticalScroll">
            <a:avLst>
              <a:gd fmla="val 12500" name="adj"/>
            </a:avLst>
          </a:prstGeom>
          <a:solidFill>
            <a:srgbClr val="C5DBF0"/>
          </a:solidFill>
          <a:ln cap="flat" cmpd="sng" w="25400">
            <a:solidFill>
              <a:srgbClr val="1628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mn-MN" sz="1400" u="none" cap="none" strike="noStrike">
                <a:solidFill>
                  <a:schemeClr val="dk1"/>
                </a:solidFill>
                <a:latin typeface="Arial"/>
                <a:ea typeface="Arial"/>
                <a:cs typeface="Arial"/>
                <a:sym typeface="Arial"/>
              </a:rPr>
              <a:t>var carName = "Volvo";</a:t>
            </a:r>
            <a:br>
              <a:rPr b="0" i="0" lang="mn-MN" sz="1400" u="none" cap="none" strike="noStrike">
                <a:solidFill>
                  <a:schemeClr val="dk1"/>
                </a:solidFill>
                <a:latin typeface="Arial"/>
                <a:ea typeface="Arial"/>
                <a:cs typeface="Arial"/>
                <a:sym typeface="Arial"/>
              </a:rPr>
            </a:br>
            <a:br>
              <a:rPr b="0" i="0" lang="mn-MN" sz="1400" u="none" cap="none" strike="noStrike">
                <a:solidFill>
                  <a:schemeClr val="dk1"/>
                </a:solidFill>
                <a:latin typeface="Arial"/>
                <a:ea typeface="Arial"/>
                <a:cs typeface="Arial"/>
                <a:sym typeface="Arial"/>
              </a:rPr>
            </a:br>
            <a:r>
              <a:rPr b="0" i="0" lang="mn-MN" sz="1400" u="none" cap="none" strike="noStrike">
                <a:solidFill>
                  <a:schemeClr val="dk1"/>
                </a:solidFill>
                <a:latin typeface="Arial"/>
                <a:ea typeface="Arial"/>
                <a:cs typeface="Arial"/>
                <a:sym typeface="Arial"/>
              </a:rPr>
              <a:t>// энд байгаа код нь carName хандаж болно</a:t>
            </a:r>
            <a:br>
              <a:rPr b="0" i="0" lang="mn-MN" sz="1400" u="none" cap="none" strike="noStrike">
                <a:solidFill>
                  <a:schemeClr val="dk1"/>
                </a:solidFill>
                <a:latin typeface="Arial"/>
                <a:ea typeface="Arial"/>
                <a:cs typeface="Arial"/>
                <a:sym typeface="Arial"/>
              </a:rPr>
            </a:br>
            <a:br>
              <a:rPr b="0" i="0" lang="mn-MN" sz="1400" u="none" cap="none" strike="noStrike">
                <a:solidFill>
                  <a:schemeClr val="dk1"/>
                </a:solidFill>
                <a:latin typeface="Arial"/>
                <a:ea typeface="Arial"/>
                <a:cs typeface="Arial"/>
                <a:sym typeface="Arial"/>
              </a:rPr>
            </a:br>
            <a:r>
              <a:rPr b="0" i="0" lang="mn-MN" sz="1400" u="none" cap="none" strike="noStrike">
                <a:solidFill>
                  <a:schemeClr val="dk1"/>
                </a:solidFill>
                <a:latin typeface="Arial"/>
                <a:ea typeface="Arial"/>
                <a:cs typeface="Arial"/>
                <a:sym typeface="Arial"/>
              </a:rPr>
              <a:t>function myFunction() {</a:t>
            </a:r>
            <a:br>
              <a:rPr b="0" i="0" lang="mn-MN" sz="1400" u="none" cap="none" strike="noStrike">
                <a:solidFill>
                  <a:schemeClr val="dk1"/>
                </a:solidFill>
                <a:latin typeface="Arial"/>
                <a:ea typeface="Arial"/>
                <a:cs typeface="Arial"/>
                <a:sym typeface="Arial"/>
              </a:rPr>
            </a:br>
            <a:br>
              <a:rPr b="0" i="0" lang="mn-MN" sz="1400" u="none" cap="none" strike="noStrike">
                <a:solidFill>
                  <a:schemeClr val="dk1"/>
                </a:solidFill>
                <a:latin typeface="Arial"/>
                <a:ea typeface="Arial"/>
                <a:cs typeface="Arial"/>
                <a:sym typeface="Arial"/>
              </a:rPr>
            </a:br>
            <a:r>
              <a:rPr b="0" i="0" lang="mn-MN" sz="1400" u="none" cap="none" strike="noStrike">
                <a:solidFill>
                  <a:schemeClr val="dk1"/>
                </a:solidFill>
                <a:latin typeface="Arial"/>
                <a:ea typeface="Arial"/>
                <a:cs typeface="Arial"/>
                <a:sym typeface="Arial"/>
              </a:rPr>
              <a:t>  // энд байгаа код нь carName хандаж болно</a:t>
            </a:r>
            <a:br>
              <a:rPr b="0" i="0" lang="mn-MN" sz="1400" u="none" cap="none" strike="noStrike">
                <a:solidFill>
                  <a:schemeClr val="dk1"/>
                </a:solidFill>
                <a:latin typeface="Arial"/>
                <a:ea typeface="Arial"/>
                <a:cs typeface="Arial"/>
                <a:sym typeface="Arial"/>
              </a:rPr>
            </a:br>
            <a:br>
              <a:rPr b="0" i="0" lang="mn-MN" sz="1400" u="none" cap="none" strike="noStrike">
                <a:solidFill>
                  <a:schemeClr val="dk1"/>
                </a:solidFill>
                <a:latin typeface="Arial"/>
                <a:ea typeface="Arial"/>
                <a:cs typeface="Arial"/>
                <a:sym typeface="Arial"/>
              </a:rPr>
            </a:br>
            <a:r>
              <a:rPr b="0" i="0" lang="mn-MN" sz="1400" u="none" cap="none" strike="noStrike">
                <a:solidFill>
                  <a:schemeClr val="dk1"/>
                </a:solidFill>
                <a:latin typeface="Arial"/>
                <a:ea typeface="Arial"/>
                <a:cs typeface="Arial"/>
                <a:sym typeface="Arial"/>
              </a:rPr>
              <a:t>}</a:t>
            </a:r>
            <a:endParaRPr b="0" i="0" sz="1400" u="none" cap="none" strike="noStrike">
              <a:solidFill>
                <a:schemeClr val="dk1"/>
              </a:solidFill>
              <a:latin typeface="Arial"/>
              <a:ea typeface="Arial"/>
              <a:cs typeface="Arial"/>
              <a:sym typeface="Arial"/>
            </a:endParaRPr>
          </a:p>
        </p:txBody>
      </p:sp>
      <p:sp>
        <p:nvSpPr>
          <p:cNvPr id="131" name="Google Shape;131;g3175d58e42b_1_139"/>
          <p:cNvSpPr/>
          <p:nvPr/>
        </p:nvSpPr>
        <p:spPr>
          <a:xfrm>
            <a:off x="4549518" y="3794941"/>
            <a:ext cx="1800300" cy="1554900"/>
          </a:xfrm>
          <a:prstGeom prst="wedgeRoundRectCallout">
            <a:avLst>
              <a:gd fmla="val -68953" name="adj1"/>
              <a:gd fmla="val 118335" name="adj2"/>
              <a:gd fmla="val 16667" name="adj3"/>
            </a:avLst>
          </a:prstGeom>
          <a:solidFill>
            <a:srgbClr val="FFFF00"/>
          </a:solidFill>
          <a:ln cap="flat" cmpd="sng" w="25400">
            <a:solidFill>
              <a:srgbClr val="1628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mn-MN" sz="1400" u="none" cap="none" strike="noStrike">
                <a:solidFill>
                  <a:srgbClr val="1D1B1B"/>
                </a:solidFill>
                <a:latin typeface="Arial"/>
                <a:ea typeface="Arial"/>
                <a:cs typeface="Arial"/>
                <a:sym typeface="Arial"/>
              </a:rPr>
              <a:t>Local хувьсагч</a:t>
            </a:r>
            <a:endParaRPr b="0" i="0" sz="1400" u="none" cap="none" strike="noStrike">
              <a:solidFill>
                <a:srgbClr val="1D1B1B"/>
              </a:solidFill>
              <a:latin typeface="Arial"/>
              <a:ea typeface="Arial"/>
              <a:cs typeface="Arial"/>
              <a:sym typeface="Arial"/>
            </a:endParaRPr>
          </a:p>
        </p:txBody>
      </p:sp>
      <p:sp>
        <p:nvSpPr>
          <p:cNvPr id="132" name="Google Shape;132;g3175d58e42b_1_139"/>
          <p:cNvSpPr/>
          <p:nvPr/>
        </p:nvSpPr>
        <p:spPr>
          <a:xfrm>
            <a:off x="10204988" y="3335296"/>
            <a:ext cx="1800300" cy="1554900"/>
          </a:xfrm>
          <a:prstGeom prst="wedgeRoundRectCallout">
            <a:avLst>
              <a:gd fmla="val -67349" name="adj1"/>
              <a:gd fmla="val 74385" name="adj2"/>
              <a:gd fmla="val 16667" name="adj3"/>
            </a:avLst>
          </a:prstGeom>
          <a:solidFill>
            <a:srgbClr val="FFFF00"/>
          </a:solidFill>
          <a:ln cap="flat" cmpd="sng" w="25400">
            <a:solidFill>
              <a:srgbClr val="1628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mn-MN" sz="1400" u="none" cap="none" strike="noStrike">
                <a:solidFill>
                  <a:srgbClr val="1D1B1B"/>
                </a:solidFill>
                <a:latin typeface="Arial"/>
                <a:ea typeface="Arial"/>
                <a:cs typeface="Arial"/>
                <a:sym typeface="Arial"/>
              </a:rPr>
              <a:t>Global хувьсагч</a:t>
            </a:r>
            <a:endParaRPr b="0" i="0" sz="1400" u="none" cap="none" strike="noStrike">
              <a:solidFill>
                <a:srgbClr val="1D1B1B"/>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500"/>
                                        <p:tgtEl>
                                          <p:spTgt spid="1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500"/>
                                        <p:tgtEl>
                                          <p:spTgt spid="1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500"/>
                                        <p:tgtEl>
                                          <p:spTgt spid="1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500"/>
                                        <p:tgtEl>
                                          <p:spTgt spid="1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500"/>
                                        <p:tgtEl>
                                          <p:spTgt spid="131"/>
                                        </p:tgtEl>
                                      </p:cBhvr>
                                    </p:animEffect>
                                  </p:childTnLst>
                                </p:cTn>
                              </p:par>
                              <p:par>
                                <p:cTn fill="hold" nodeType="with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500"/>
                                        <p:tgtEl>
                                          <p:spTgt spid="1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3175d58e42b_1_14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mn-MN"/>
              <a:t>Scope анхаарах зүйл</a:t>
            </a:r>
            <a:endParaRPr/>
          </a:p>
        </p:txBody>
      </p:sp>
      <p:sp>
        <p:nvSpPr>
          <p:cNvPr id="138" name="Google Shape;138;g3175d58e42b_1_14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mn-MN"/>
              <a:t>‹#›</a:t>
            </a:fld>
            <a:endParaRPr/>
          </a:p>
        </p:txBody>
      </p:sp>
      <p:pic>
        <p:nvPicPr>
          <p:cNvPr id="139" name="Google Shape;139;g3175d58e42b_1_149"/>
          <p:cNvPicPr preferRelativeResize="0"/>
          <p:nvPr/>
        </p:nvPicPr>
        <p:blipFill rotWithShape="1">
          <a:blip r:embed="rId3">
            <a:alphaModFix/>
          </a:blip>
          <a:srcRect b="0" l="0" r="0" t="0"/>
          <a:stretch/>
        </p:blipFill>
        <p:spPr>
          <a:xfrm>
            <a:off x="2957510" y="2217440"/>
            <a:ext cx="9143999" cy="4354692"/>
          </a:xfrm>
          <a:prstGeom prst="rect">
            <a:avLst/>
          </a:prstGeom>
          <a:noFill/>
          <a:ln>
            <a:noFill/>
          </a:ln>
        </p:spPr>
      </p:pic>
      <p:sp>
        <p:nvSpPr>
          <p:cNvPr id="140" name="Google Shape;140;g3175d58e42b_1_149"/>
          <p:cNvSpPr/>
          <p:nvPr/>
        </p:nvSpPr>
        <p:spPr>
          <a:xfrm>
            <a:off x="7327776" y="1507494"/>
            <a:ext cx="2016300" cy="1050900"/>
          </a:xfrm>
          <a:prstGeom prst="wedgeRoundRectCallout">
            <a:avLst>
              <a:gd fmla="val -108070" name="adj1"/>
              <a:gd fmla="val 88244" name="adj2"/>
              <a:gd fmla="val 16667" name="adj3"/>
            </a:avLst>
          </a:prstGeom>
          <a:solidFill>
            <a:srgbClr val="FFFF00"/>
          </a:solidFill>
          <a:ln cap="flat" cmpd="sng" w="25400">
            <a:solidFill>
              <a:srgbClr val="1628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mn-MN" sz="1600" u="none" cap="none" strike="noStrike">
                <a:solidFill>
                  <a:schemeClr val="dk1"/>
                </a:solidFill>
                <a:latin typeface="Arial"/>
                <a:ea typeface="Arial"/>
                <a:cs typeface="Arial"/>
                <a:sym typeface="Arial"/>
              </a:rPr>
              <a:t>X global хувьсагч</a:t>
            </a:r>
            <a:endParaRPr b="0" i="0" sz="1600" u="none" cap="none" strike="noStrike">
              <a:solidFill>
                <a:schemeClr val="dk1"/>
              </a:solidFill>
              <a:latin typeface="Arial"/>
              <a:ea typeface="Arial"/>
              <a:cs typeface="Arial"/>
              <a:sym typeface="Arial"/>
            </a:endParaRPr>
          </a:p>
        </p:txBody>
      </p:sp>
      <p:sp>
        <p:nvSpPr>
          <p:cNvPr id="141" name="Google Shape;141;g3175d58e42b_1_149"/>
          <p:cNvSpPr/>
          <p:nvPr/>
        </p:nvSpPr>
        <p:spPr>
          <a:xfrm>
            <a:off x="7589878" y="3320303"/>
            <a:ext cx="2016300" cy="1050900"/>
          </a:xfrm>
          <a:prstGeom prst="wedgeRoundRectCallout">
            <a:avLst>
              <a:gd fmla="val -102090" name="adj1"/>
              <a:gd fmla="val 31806" name="adj2"/>
              <a:gd fmla="val 16667" name="adj3"/>
            </a:avLst>
          </a:prstGeom>
          <a:solidFill>
            <a:srgbClr val="FFFF00"/>
          </a:solidFill>
          <a:ln cap="flat" cmpd="sng" w="25400">
            <a:solidFill>
              <a:srgbClr val="1628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mn-MN" sz="1600" u="none" cap="none" strike="noStrike">
                <a:solidFill>
                  <a:schemeClr val="dk1"/>
                </a:solidFill>
                <a:latin typeface="Arial"/>
                <a:ea typeface="Arial"/>
                <a:cs typeface="Arial"/>
                <a:sym typeface="Arial"/>
              </a:rPr>
              <a:t>X local хувьсагч</a:t>
            </a:r>
            <a:endParaRPr b="0" i="0" sz="1600" u="none" cap="none" strike="noStrike">
              <a:solidFill>
                <a:schemeClr val="dk1"/>
              </a:solidFill>
              <a:latin typeface="Arial"/>
              <a:ea typeface="Arial"/>
              <a:cs typeface="Arial"/>
              <a:sym typeface="Arial"/>
            </a:endParaRPr>
          </a:p>
        </p:txBody>
      </p:sp>
      <p:sp>
        <p:nvSpPr>
          <p:cNvPr id="142" name="Google Shape;142;g3175d58e42b_1_149"/>
          <p:cNvSpPr txBox="1"/>
          <p:nvPr>
            <p:ph idx="1" type="body"/>
          </p:nvPr>
        </p:nvSpPr>
        <p:spPr>
          <a:xfrm>
            <a:off x="838200" y="1825625"/>
            <a:ext cx="3528000" cy="43512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00000"/>
              </a:lnSpc>
              <a:spcBef>
                <a:spcPts val="1000"/>
              </a:spcBef>
              <a:spcAft>
                <a:spcPts val="0"/>
              </a:spcAft>
              <a:buNone/>
            </a:pPr>
            <a:r>
              <a:rPr lang="mn-MN">
                <a:latin typeface="Montserrat"/>
                <a:ea typeface="Montserrat"/>
                <a:cs typeface="Montserrat"/>
                <a:sym typeface="Montserrat"/>
              </a:rPr>
              <a:t>Local хувьсагч зарлахдаа Global хувьсагчтай ижил нэртэй бичихээс зайлсхийх хэрэгтэй. Үүний жишээг доорх програмаар харуулав.</a:t>
            </a:r>
            <a:endParaRPr>
              <a:latin typeface="Montserrat"/>
              <a:ea typeface="Montserrat"/>
              <a:cs typeface="Montserrat"/>
              <a:sym typeface="Montserrat"/>
            </a:endParaRPr>
          </a:p>
          <a:p>
            <a:pPr indent="0" lvl="0" marL="0" rtl="0" algn="l">
              <a:lnSpc>
                <a:spcPct val="100000"/>
              </a:lnSpc>
              <a:spcBef>
                <a:spcPts val="1000"/>
              </a:spcBef>
              <a:spcAft>
                <a:spcPts val="0"/>
              </a:spcAft>
              <a:buNone/>
            </a:pPr>
            <a:r>
              <a:t/>
            </a:r>
            <a:endParaRPr>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500"/>
                                        <p:tgtEl>
                                          <p:spTgt spid="141"/>
                                        </p:tgtEl>
                                      </p:cBhvr>
                                    </p:animEffect>
                                  </p:childTnLst>
                                </p:cTn>
                              </p:par>
                              <p:par>
                                <p:cTn fill="hold" nodeType="with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500"/>
                                        <p:tgtEl>
                                          <p:spTgt spid="1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3175d58e42b_1_18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b="1" lang="mn-MN">
                <a:latin typeface="Montserrat"/>
                <a:ea typeface="Montserrat"/>
                <a:cs typeface="Montserrat"/>
                <a:sym typeface="Montserrat"/>
              </a:rPr>
              <a:t>Recursion</a:t>
            </a:r>
            <a:endParaRPr>
              <a:latin typeface="Montserrat"/>
              <a:ea typeface="Montserrat"/>
              <a:cs typeface="Montserrat"/>
              <a:sym typeface="Montserrat"/>
            </a:endParaRPr>
          </a:p>
        </p:txBody>
      </p:sp>
      <p:sp>
        <p:nvSpPr>
          <p:cNvPr id="148" name="Google Shape;148;g3175d58e42b_1_18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fontScale="77500" lnSpcReduction="20000"/>
          </a:bodyPr>
          <a:lstStyle/>
          <a:p>
            <a:pPr indent="-366395" lvl="0" marL="457200" rtl="0" algn="l">
              <a:lnSpc>
                <a:spcPct val="100000"/>
              </a:lnSpc>
              <a:spcBef>
                <a:spcPts val="1000"/>
              </a:spcBef>
              <a:spcAft>
                <a:spcPts val="0"/>
              </a:spcAft>
              <a:buClr>
                <a:srgbClr val="3A3838"/>
              </a:buClr>
              <a:buSzPct val="100000"/>
              <a:buFont typeface="Montserrat"/>
              <a:buChar char="•"/>
            </a:pPr>
            <a:r>
              <a:rPr lang="mn-MN">
                <a:latin typeface="Montserrat"/>
                <a:ea typeface="Montserrat"/>
                <a:cs typeface="Montserrat"/>
                <a:sym typeface="Montserrat"/>
              </a:rPr>
              <a:t>Рекурсив функц гэдэг нь шууд болон шууд бусаар өөр функцээр дамжуулж өөрийгөө дууддаг функц юм. Рекурсын хэлбэрээр: шууд рекурс : функц өөрийнхөө дотор өөрийгөө дуудсан байх тохиолдол.  шууд бус (дам) рекурс : хоёр функц нэг нэгнээ харилцан дуудсан байх тохиолдол. </a:t>
            </a:r>
            <a:endParaRPr>
              <a:latin typeface="Montserrat"/>
              <a:ea typeface="Montserrat"/>
              <a:cs typeface="Montserrat"/>
              <a:sym typeface="Montserrat"/>
            </a:endParaRPr>
          </a:p>
          <a:p>
            <a:pPr indent="-366395" lvl="0" marL="457200" rtl="0" algn="l">
              <a:lnSpc>
                <a:spcPct val="100000"/>
              </a:lnSpc>
              <a:spcBef>
                <a:spcPts val="1000"/>
              </a:spcBef>
              <a:spcAft>
                <a:spcPts val="0"/>
              </a:spcAft>
              <a:buClr>
                <a:srgbClr val="3A3838"/>
              </a:buClr>
              <a:buSzPct val="100000"/>
              <a:buFont typeface="Montserrat"/>
              <a:buChar char="•"/>
            </a:pPr>
            <a:r>
              <a:rPr lang="mn-MN">
                <a:latin typeface="Montserrat"/>
                <a:ea typeface="Montserrat"/>
                <a:cs typeface="Montserrat"/>
                <a:sym typeface="Montserrat"/>
              </a:rPr>
              <a:t>Рекурсив функц 2 үндсэн дүрэм бий : </a:t>
            </a:r>
            <a:endParaRPr>
              <a:latin typeface="Montserrat"/>
              <a:ea typeface="Montserrat"/>
              <a:cs typeface="Montserrat"/>
              <a:sym typeface="Montserrat"/>
            </a:endParaRPr>
          </a:p>
          <a:p>
            <a:pPr indent="-351920" lvl="5" marL="2743200" rtl="0" algn="l">
              <a:lnSpc>
                <a:spcPct val="100000"/>
              </a:lnSpc>
              <a:spcBef>
                <a:spcPts val="500"/>
              </a:spcBef>
              <a:spcAft>
                <a:spcPts val="0"/>
              </a:spcAft>
              <a:buSzPct val="100000"/>
              <a:buFont typeface="Montserrat"/>
              <a:buChar char="•"/>
            </a:pPr>
            <a:r>
              <a:rPr lang="mn-MN" sz="2505">
                <a:latin typeface="Montserrat"/>
                <a:ea typeface="Montserrat"/>
                <a:cs typeface="Montserrat"/>
                <a:sym typeface="Montserrat"/>
              </a:rPr>
              <a:t>1.Рекурсив функцийг зохион байгуулахдаа түүнийг төгсгөх нөхцөлийг нарийн тодорхойлж өгөх хэрэгтэй. </a:t>
            </a:r>
            <a:endParaRPr sz="2505">
              <a:latin typeface="Montserrat"/>
              <a:ea typeface="Montserrat"/>
              <a:cs typeface="Montserrat"/>
              <a:sym typeface="Montserrat"/>
            </a:endParaRPr>
          </a:p>
          <a:p>
            <a:pPr indent="-351920" lvl="5" marL="2743200" rtl="0" algn="l">
              <a:lnSpc>
                <a:spcPct val="100000"/>
              </a:lnSpc>
              <a:spcBef>
                <a:spcPts val="500"/>
              </a:spcBef>
              <a:spcAft>
                <a:spcPts val="0"/>
              </a:spcAft>
              <a:buSzPct val="100000"/>
              <a:buFont typeface="Montserrat"/>
              <a:buChar char="•"/>
            </a:pPr>
            <a:r>
              <a:rPr lang="mn-MN" sz="2505">
                <a:latin typeface="Montserrat"/>
                <a:ea typeface="Montserrat"/>
                <a:cs typeface="Montserrat"/>
                <a:sym typeface="Montserrat"/>
              </a:rPr>
              <a:t>2.Бүх рекурсив дуудалт нь үр дүнд чиглэсэн ахицийг гаргах (тодорхой алхамаар дөхөх) ёстой.</a:t>
            </a:r>
            <a:endParaRPr sz="2505">
              <a:latin typeface="Montserrat"/>
              <a:ea typeface="Montserrat"/>
              <a:cs typeface="Montserrat"/>
              <a:sym typeface="Montserrat"/>
            </a:endParaRPr>
          </a:p>
          <a:p>
            <a:pPr indent="-366395" lvl="0" marL="457200" rtl="0" algn="l">
              <a:lnSpc>
                <a:spcPct val="100000"/>
              </a:lnSpc>
              <a:spcBef>
                <a:spcPts val="1000"/>
              </a:spcBef>
              <a:spcAft>
                <a:spcPts val="0"/>
              </a:spcAft>
              <a:buClr>
                <a:srgbClr val="3A3838"/>
              </a:buClr>
              <a:buSzPct val="100000"/>
              <a:buFont typeface="Montserrat"/>
              <a:buChar char="•"/>
            </a:pPr>
            <a:r>
              <a:rPr lang="mn-MN">
                <a:latin typeface="Montserrat"/>
                <a:ea typeface="Montserrat"/>
                <a:cs typeface="Montserrat"/>
                <a:sym typeface="Montserrat"/>
              </a:rPr>
              <a:t>Жишээ нь:  n хүртэлх тооны factorial олох програм бичвэл: </a:t>
            </a:r>
            <a:endParaRPr>
              <a:latin typeface="Montserrat"/>
              <a:ea typeface="Montserrat"/>
              <a:cs typeface="Montserrat"/>
              <a:sym typeface="Montserrat"/>
            </a:endParaRPr>
          </a:p>
          <a:p>
            <a:pPr indent="0" lvl="0" marL="82550" rtl="0" algn="l">
              <a:lnSpc>
                <a:spcPct val="100000"/>
              </a:lnSpc>
              <a:spcBef>
                <a:spcPts val="1000"/>
              </a:spcBef>
              <a:spcAft>
                <a:spcPts val="0"/>
              </a:spcAft>
              <a:buSzPct val="100000"/>
              <a:buNone/>
            </a:pPr>
            <a:r>
              <a:rPr b="1" lang="mn-MN">
                <a:solidFill>
                  <a:srgbClr val="C00000"/>
                </a:solidFill>
                <a:latin typeface="Montserrat"/>
                <a:ea typeface="Montserrat"/>
                <a:cs typeface="Montserrat"/>
                <a:sym typeface="Montserrat"/>
              </a:rPr>
              <a:t>                n · (n – 1) · (n – 2) · … · 1</a:t>
            </a:r>
            <a:endParaRPr>
              <a:solidFill>
                <a:srgbClr val="C00000"/>
              </a:solidFill>
              <a:latin typeface="Montserrat"/>
              <a:ea typeface="Montserrat"/>
              <a:cs typeface="Montserrat"/>
              <a:sym typeface="Montserrat"/>
            </a:endParaRPr>
          </a:p>
          <a:p>
            <a:pPr indent="-228600" lvl="0" marL="457200" rtl="0" algn="l">
              <a:lnSpc>
                <a:spcPct val="100000"/>
              </a:lnSpc>
              <a:spcBef>
                <a:spcPts val="1000"/>
              </a:spcBef>
              <a:spcAft>
                <a:spcPts val="0"/>
              </a:spcAft>
              <a:buClr>
                <a:srgbClr val="3A3838"/>
              </a:buClr>
              <a:buSzPct val="100000"/>
              <a:buNone/>
            </a:pPr>
            <a:r>
              <a:t/>
            </a:r>
            <a:endParaRPr>
              <a:latin typeface="Montserrat"/>
              <a:ea typeface="Montserrat"/>
              <a:cs typeface="Montserrat"/>
              <a:sym typeface="Montserrat"/>
            </a:endParaRPr>
          </a:p>
        </p:txBody>
      </p:sp>
      <p:sp>
        <p:nvSpPr>
          <p:cNvPr id="149" name="Google Shape;149;g3175d58e42b_1_18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mn-M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3175d58e42b_1_193"/>
          <p:cNvSpPr txBox="1"/>
          <p:nvPr>
            <p:ph type="title"/>
          </p:nvPr>
        </p:nvSpPr>
        <p:spPr>
          <a:xfrm>
            <a:off x="838200" y="-29759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mn-MN">
                <a:latin typeface="Montserrat"/>
                <a:ea typeface="Montserrat"/>
                <a:cs typeface="Montserrat"/>
                <a:sym typeface="Montserrat"/>
              </a:rPr>
              <a:t>Рекурсив-н ажиллах зарчим</a:t>
            </a:r>
            <a:endParaRPr>
              <a:latin typeface="Montserrat"/>
              <a:ea typeface="Montserrat"/>
              <a:cs typeface="Montserrat"/>
              <a:sym typeface="Montserrat"/>
            </a:endParaRPr>
          </a:p>
        </p:txBody>
      </p:sp>
      <p:sp>
        <p:nvSpPr>
          <p:cNvPr id="155" name="Google Shape;155;g3175d58e42b_1_193"/>
          <p:cNvSpPr txBox="1"/>
          <p:nvPr>
            <p:ph idx="1" type="body"/>
          </p:nvPr>
        </p:nvSpPr>
        <p:spPr>
          <a:xfrm>
            <a:off x="838200" y="1027968"/>
            <a:ext cx="10515600" cy="43512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800"/>
              <a:buFont typeface="Montserrat"/>
              <a:buChar char="•"/>
            </a:pPr>
            <a:r>
              <a:rPr lang="mn-MN">
                <a:latin typeface="Montserrat"/>
                <a:ea typeface="Montserrat"/>
                <a:cs typeface="Montserrat"/>
                <a:sym typeface="Montserrat"/>
              </a:rPr>
              <a:t>Рекурсив функц дуудагдах </a:t>
            </a:r>
            <a:endParaRPr>
              <a:latin typeface="Montserrat"/>
              <a:ea typeface="Montserrat"/>
              <a:cs typeface="Montserrat"/>
              <a:sym typeface="Montserrat"/>
            </a:endParaRPr>
          </a:p>
          <a:p>
            <a:pPr indent="-406400" lvl="0" marL="457200" rtl="0" algn="l">
              <a:lnSpc>
                <a:spcPct val="90000"/>
              </a:lnSpc>
              <a:spcBef>
                <a:spcPts val="1000"/>
              </a:spcBef>
              <a:spcAft>
                <a:spcPts val="0"/>
              </a:spcAft>
              <a:buSzPts val="2800"/>
              <a:buFont typeface="Montserrat"/>
              <a:buChar char="•"/>
            </a:pPr>
            <a:r>
              <a:rPr lang="mn-MN">
                <a:latin typeface="Montserrat"/>
                <a:ea typeface="Montserrat"/>
                <a:cs typeface="Montserrat"/>
                <a:sym typeface="Montserrat"/>
              </a:rPr>
              <a:t>Дуудагдсан функцийн буцах утга</a:t>
            </a:r>
            <a:endParaRPr>
              <a:latin typeface="Montserrat"/>
              <a:ea typeface="Montserrat"/>
              <a:cs typeface="Montserrat"/>
              <a:sym typeface="Montserrat"/>
            </a:endParaRPr>
          </a:p>
          <a:p>
            <a:pPr indent="-228600" lvl="0" marL="457200" rtl="0" algn="l">
              <a:lnSpc>
                <a:spcPct val="90000"/>
              </a:lnSpc>
              <a:spcBef>
                <a:spcPts val="1000"/>
              </a:spcBef>
              <a:spcAft>
                <a:spcPts val="0"/>
              </a:spcAft>
              <a:buClr>
                <a:srgbClr val="3A3838"/>
              </a:buClr>
              <a:buSzPts val="2800"/>
              <a:buNone/>
            </a:pPr>
            <a:r>
              <a:t/>
            </a:r>
            <a:endParaRPr>
              <a:latin typeface="Montserrat"/>
              <a:ea typeface="Montserrat"/>
              <a:cs typeface="Montserrat"/>
              <a:sym typeface="Montserrat"/>
            </a:endParaRPr>
          </a:p>
        </p:txBody>
      </p:sp>
      <p:sp>
        <p:nvSpPr>
          <p:cNvPr id="156" name="Google Shape;156;g3175d58e42b_1_19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mn-MN"/>
              <a:t>‹#›</a:t>
            </a:fld>
            <a:endParaRPr/>
          </a:p>
        </p:txBody>
      </p:sp>
      <p:pic>
        <p:nvPicPr>
          <p:cNvPr id="157" name="Google Shape;157;g3175d58e42b_1_193"/>
          <p:cNvPicPr preferRelativeResize="0"/>
          <p:nvPr/>
        </p:nvPicPr>
        <p:blipFill rotWithShape="1">
          <a:blip r:embed="rId3">
            <a:alphaModFix/>
          </a:blip>
          <a:srcRect b="0" l="0" r="0" t="0"/>
          <a:stretch/>
        </p:blipFill>
        <p:spPr>
          <a:xfrm>
            <a:off x="2463601" y="2104424"/>
            <a:ext cx="7847163" cy="4728908"/>
          </a:xfrm>
          <a:prstGeom prst="rect">
            <a:avLst/>
          </a:prstGeom>
          <a:noFill/>
          <a:ln>
            <a:noFill/>
          </a:ln>
        </p:spPr>
      </p:pic>
      <p:sp>
        <p:nvSpPr>
          <p:cNvPr id="158" name="Google Shape;158;g3175d58e42b_1_193"/>
          <p:cNvSpPr/>
          <p:nvPr/>
        </p:nvSpPr>
        <p:spPr>
          <a:xfrm>
            <a:off x="7104112" y="474109"/>
            <a:ext cx="3948804" cy="3240378"/>
          </a:xfrm>
          <a:prstGeom prst="irregularSeal1">
            <a:avLst/>
          </a:prstGeom>
          <a:solidFill>
            <a:srgbClr val="1DB2E8"/>
          </a:solidFill>
          <a:ln cap="flat" cmpd="sng" w="9525">
            <a:solidFill>
              <a:srgbClr val="505050"/>
            </a:solidFill>
            <a:prstDash val="solid"/>
            <a:round/>
            <a:headEnd len="sm" w="sm" type="none"/>
            <a:tailEnd len="sm" w="sm" type="none"/>
          </a:ln>
          <a:effectLst>
            <a:outerShdw blurRad="40000" rotWithShape="0" dir="5400000" dist="23000">
              <a:srgbClr val="000000">
                <a:alpha val="3451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mn-MN" sz="1400" u="none" cap="none" strike="noStrike">
                <a:solidFill>
                  <a:schemeClr val="dk1"/>
                </a:solidFill>
                <a:latin typeface="Arial"/>
                <a:ea typeface="Arial"/>
                <a:cs typeface="Arial"/>
                <a:sym typeface="Arial"/>
              </a:rPr>
              <a:t> </a:t>
            </a:r>
            <a:r>
              <a:rPr b="1" i="0" lang="mn-MN" sz="1400" u="none" cap="none" strike="noStrike">
                <a:solidFill>
                  <a:schemeClr val="lt1"/>
                </a:solidFill>
                <a:latin typeface="Arial"/>
                <a:ea typeface="Arial"/>
                <a:cs typeface="Arial"/>
                <a:sym typeface="Arial"/>
              </a:rPr>
              <a:t>factorial oloh.html</a:t>
            </a:r>
            <a:r>
              <a:rPr b="0" i="0" lang="mn-MN" sz="1400" u="none" cap="none" strike="noStrike">
                <a:solidFill>
                  <a:schemeClr val="dk1"/>
                </a:solidFill>
                <a:latin typeface="Arial"/>
                <a:ea typeface="Arial"/>
                <a:cs typeface="Arial"/>
                <a:sym typeface="Arial"/>
              </a:rPr>
              <a:t>-г хар.</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3175d58e42b_1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mn-MN">
                <a:latin typeface="Montserrat"/>
                <a:ea typeface="Montserrat"/>
                <a:cs typeface="Montserrat"/>
                <a:sym typeface="Montserrat"/>
              </a:rPr>
              <a:t>Timing event</a:t>
            </a:r>
            <a:endParaRPr>
              <a:latin typeface="Montserrat"/>
              <a:ea typeface="Montserrat"/>
              <a:cs typeface="Montserrat"/>
              <a:sym typeface="Montserrat"/>
            </a:endParaRPr>
          </a:p>
        </p:txBody>
      </p:sp>
      <p:sp>
        <p:nvSpPr>
          <p:cNvPr id="164" name="Google Shape;164;g3175d58e42b_1_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81000" lvl="0" marL="457200" rtl="0" algn="l">
              <a:lnSpc>
                <a:spcPct val="115000"/>
              </a:lnSpc>
              <a:spcBef>
                <a:spcPts val="1100"/>
              </a:spcBef>
              <a:spcAft>
                <a:spcPts val="0"/>
              </a:spcAft>
              <a:buClr>
                <a:srgbClr val="0070C0"/>
              </a:buClr>
              <a:buSzPts val="2400"/>
              <a:buChar char="•"/>
            </a:pPr>
            <a:r>
              <a:rPr lang="mn-MN" sz="2400">
                <a:solidFill>
                  <a:srgbClr val="0070C0"/>
                </a:solidFill>
                <a:highlight>
                  <a:srgbClr val="FFFFFF"/>
                </a:highlight>
                <a:latin typeface="Montserrat"/>
                <a:ea typeface="Montserrat"/>
                <a:cs typeface="Montserrat"/>
                <a:sym typeface="Montserrat"/>
              </a:rPr>
              <a:t>setTimeout(</a:t>
            </a:r>
            <a:r>
              <a:rPr i="1" lang="mn-MN" sz="2400">
                <a:solidFill>
                  <a:srgbClr val="0070C0"/>
                </a:solidFill>
                <a:highlight>
                  <a:srgbClr val="FFFFFF"/>
                </a:highlight>
                <a:latin typeface="Montserrat"/>
                <a:ea typeface="Montserrat"/>
                <a:cs typeface="Montserrat"/>
                <a:sym typeface="Montserrat"/>
              </a:rPr>
              <a:t>function, milliseconds</a:t>
            </a:r>
            <a:r>
              <a:rPr lang="mn-MN" sz="2400">
                <a:solidFill>
                  <a:srgbClr val="0070C0"/>
                </a:solidFill>
                <a:highlight>
                  <a:srgbClr val="FFFFFF"/>
                </a:highlight>
                <a:latin typeface="Montserrat"/>
                <a:ea typeface="Montserrat"/>
                <a:cs typeface="Montserrat"/>
                <a:sym typeface="Montserrat"/>
              </a:rPr>
              <a:t>)</a:t>
            </a:r>
            <a:endParaRPr sz="2400">
              <a:solidFill>
                <a:srgbClr val="0070C0"/>
              </a:solidFill>
              <a:highlight>
                <a:srgbClr val="FFFFFF"/>
              </a:highlight>
              <a:latin typeface="Montserrat"/>
              <a:ea typeface="Montserrat"/>
              <a:cs typeface="Montserrat"/>
              <a:sym typeface="Montserrat"/>
            </a:endParaRPr>
          </a:p>
          <a:p>
            <a:pPr indent="0" lvl="0" marL="457200" rtl="0" algn="l">
              <a:lnSpc>
                <a:spcPct val="115000"/>
              </a:lnSpc>
              <a:spcBef>
                <a:spcPts val="1100"/>
              </a:spcBef>
              <a:spcAft>
                <a:spcPts val="0"/>
              </a:spcAft>
              <a:buSzPts val="2800"/>
              <a:buNone/>
            </a:pPr>
            <a:r>
              <a:rPr lang="mn-MN" sz="1450">
                <a:solidFill>
                  <a:srgbClr val="000000"/>
                </a:solidFill>
                <a:highlight>
                  <a:srgbClr val="FFFFFF"/>
                </a:highlight>
                <a:latin typeface="Montserrat"/>
                <a:ea typeface="Montserrat"/>
                <a:cs typeface="Montserrat"/>
                <a:sym typeface="Montserrat"/>
              </a:rPr>
              <a:t>Тодорхойлогдсон миллсекундын дараа функцыг дуудна.</a:t>
            </a:r>
            <a:endParaRPr sz="1450">
              <a:solidFill>
                <a:srgbClr val="000000"/>
              </a:solidFill>
              <a:highlight>
                <a:srgbClr val="FFFFFF"/>
              </a:highlight>
              <a:latin typeface="Montserrat"/>
              <a:ea typeface="Montserrat"/>
              <a:cs typeface="Montserrat"/>
              <a:sym typeface="Montserrat"/>
            </a:endParaRPr>
          </a:p>
          <a:p>
            <a:pPr indent="-406400" lvl="0" marL="457200" rtl="0" algn="l">
              <a:lnSpc>
                <a:spcPct val="115000"/>
              </a:lnSpc>
              <a:spcBef>
                <a:spcPts val="1100"/>
              </a:spcBef>
              <a:spcAft>
                <a:spcPts val="0"/>
              </a:spcAft>
              <a:buSzPts val="2800"/>
              <a:buChar char="•"/>
            </a:pPr>
            <a:r>
              <a:rPr lang="mn-MN" sz="2400">
                <a:solidFill>
                  <a:srgbClr val="0070C0"/>
                </a:solidFill>
                <a:highlight>
                  <a:srgbClr val="FFFFFF"/>
                </a:highlight>
                <a:latin typeface="Montserrat"/>
                <a:ea typeface="Montserrat"/>
                <a:cs typeface="Montserrat"/>
                <a:sym typeface="Montserrat"/>
              </a:rPr>
              <a:t>setInterval(</a:t>
            </a:r>
            <a:r>
              <a:rPr i="1" lang="mn-MN" sz="2400">
                <a:solidFill>
                  <a:srgbClr val="0070C0"/>
                </a:solidFill>
                <a:highlight>
                  <a:srgbClr val="FFFFFF"/>
                </a:highlight>
                <a:latin typeface="Montserrat"/>
                <a:ea typeface="Montserrat"/>
                <a:cs typeface="Montserrat"/>
                <a:sym typeface="Montserrat"/>
              </a:rPr>
              <a:t>function, milliseconds</a:t>
            </a:r>
            <a:r>
              <a:rPr lang="mn-MN" sz="2400">
                <a:solidFill>
                  <a:srgbClr val="0070C0"/>
                </a:solidFill>
                <a:highlight>
                  <a:srgbClr val="FFFFFF"/>
                </a:highlight>
                <a:latin typeface="Montserrat"/>
                <a:ea typeface="Montserrat"/>
                <a:cs typeface="Montserrat"/>
                <a:sym typeface="Montserrat"/>
              </a:rPr>
              <a:t>)</a:t>
            </a:r>
            <a:br>
              <a:rPr lang="mn-MN" sz="1150">
                <a:solidFill>
                  <a:srgbClr val="000000"/>
                </a:solidFill>
                <a:highlight>
                  <a:srgbClr val="FFFFFF"/>
                </a:highlight>
                <a:latin typeface="Montserrat"/>
                <a:ea typeface="Montserrat"/>
                <a:cs typeface="Montserrat"/>
                <a:sym typeface="Montserrat"/>
              </a:rPr>
            </a:br>
            <a:r>
              <a:rPr lang="mn-MN" sz="1450">
                <a:solidFill>
                  <a:srgbClr val="000000"/>
                </a:solidFill>
                <a:highlight>
                  <a:srgbClr val="FFFFFF"/>
                </a:highlight>
                <a:latin typeface="Montserrat"/>
                <a:ea typeface="Montserrat"/>
                <a:cs typeface="Montserrat"/>
                <a:sym typeface="Montserrat"/>
              </a:rPr>
              <a:t>setTimeout()-тай ижил боловч байнгын давтагдана.</a:t>
            </a:r>
            <a:endParaRPr sz="1450">
              <a:solidFill>
                <a:srgbClr val="000000"/>
              </a:solidFill>
              <a:highlight>
                <a:srgbClr val="FFFFFF"/>
              </a:highlight>
              <a:latin typeface="Montserrat"/>
              <a:ea typeface="Montserrat"/>
              <a:cs typeface="Montserrat"/>
              <a:sym typeface="Montserrat"/>
            </a:endParaRPr>
          </a:p>
          <a:p>
            <a:pPr indent="0" lvl="0" marL="0" rtl="0" algn="l">
              <a:lnSpc>
                <a:spcPct val="90000"/>
              </a:lnSpc>
              <a:spcBef>
                <a:spcPts val="1100"/>
              </a:spcBef>
              <a:spcAft>
                <a:spcPts val="0"/>
              </a:spcAft>
              <a:buSzPts val="2800"/>
              <a:buNone/>
            </a:pPr>
            <a:r>
              <a:rPr lang="mn-MN" sz="2400">
                <a:latin typeface="Montserrat"/>
                <a:ea typeface="Montserrat"/>
                <a:cs typeface="Montserrat"/>
                <a:sym typeface="Montserrat"/>
              </a:rPr>
              <a:t>Жишээ setTimeout   </a:t>
            </a:r>
            <a:r>
              <a:rPr lang="mn-MN">
                <a:latin typeface="Montserrat"/>
                <a:ea typeface="Montserrat"/>
                <a:cs typeface="Montserrat"/>
                <a:sym typeface="Montserrat"/>
              </a:rPr>
              <a:t>                             </a:t>
            </a:r>
            <a:r>
              <a:rPr lang="mn-MN" sz="2400">
                <a:solidFill>
                  <a:schemeClr val="dk1"/>
                </a:solidFill>
                <a:latin typeface="Montserrat"/>
                <a:ea typeface="Montserrat"/>
                <a:cs typeface="Montserrat"/>
                <a:sym typeface="Montserrat"/>
              </a:rPr>
              <a:t>Жишээ setInterval</a:t>
            </a:r>
            <a:endParaRPr b="1" sz="2400">
              <a:latin typeface="Montserrat"/>
              <a:ea typeface="Montserrat"/>
              <a:cs typeface="Montserrat"/>
              <a:sym typeface="Montserrat"/>
            </a:endParaRPr>
          </a:p>
        </p:txBody>
      </p:sp>
      <p:sp>
        <p:nvSpPr>
          <p:cNvPr id="165" name="Google Shape;165;g3175d58e42b_1_0"/>
          <p:cNvSpPr txBox="1"/>
          <p:nvPr/>
        </p:nvSpPr>
        <p:spPr>
          <a:xfrm>
            <a:off x="1234400" y="4096100"/>
            <a:ext cx="4680600" cy="232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50"/>
              <a:buFont typeface="Arial"/>
              <a:buNone/>
            </a:pPr>
            <a:r>
              <a:rPr b="0" i="0" lang="mn-MN" sz="1550" u="none" cap="none" strike="noStrike">
                <a:solidFill>
                  <a:srgbClr val="0000CD"/>
                </a:solidFill>
                <a:latin typeface="Courier New"/>
                <a:ea typeface="Courier New"/>
                <a:cs typeface="Courier New"/>
                <a:sym typeface="Courier New"/>
              </a:rPr>
              <a:t>&lt;</a:t>
            </a:r>
            <a:r>
              <a:rPr b="0" i="0" lang="mn-MN" sz="1550" u="none" cap="none" strike="noStrike">
                <a:solidFill>
                  <a:srgbClr val="A52A2A"/>
                </a:solidFill>
                <a:latin typeface="Courier New"/>
                <a:ea typeface="Courier New"/>
                <a:cs typeface="Courier New"/>
                <a:sym typeface="Courier New"/>
              </a:rPr>
              <a:t>button</a:t>
            </a:r>
            <a:r>
              <a:rPr b="0" i="0" lang="mn-MN" sz="1550" u="none" cap="none" strike="noStrike">
                <a:solidFill>
                  <a:srgbClr val="FF0000"/>
                </a:solidFill>
                <a:latin typeface="Courier New"/>
                <a:ea typeface="Courier New"/>
                <a:cs typeface="Courier New"/>
                <a:sym typeface="Courier New"/>
              </a:rPr>
              <a:t> onclick</a:t>
            </a:r>
            <a:r>
              <a:rPr b="0" i="0" lang="mn-MN" sz="1550" u="none" cap="none" strike="noStrike">
                <a:solidFill>
                  <a:srgbClr val="0000CD"/>
                </a:solidFill>
                <a:latin typeface="Courier New"/>
                <a:ea typeface="Courier New"/>
                <a:cs typeface="Courier New"/>
                <a:sym typeface="Courier New"/>
              </a:rPr>
              <a:t>="setTimeout(myFunction, 3000)"&gt;</a:t>
            </a:r>
            <a:r>
              <a:rPr b="0" i="0" lang="mn-MN" sz="1550" u="none" cap="none" strike="noStrike">
                <a:solidFill>
                  <a:srgbClr val="000000"/>
                </a:solidFill>
                <a:highlight>
                  <a:srgbClr val="FFFFFF"/>
                </a:highlight>
                <a:latin typeface="Courier New"/>
                <a:ea typeface="Courier New"/>
                <a:cs typeface="Courier New"/>
                <a:sym typeface="Courier New"/>
              </a:rPr>
              <a:t>Try it</a:t>
            </a:r>
            <a:r>
              <a:rPr b="0" i="0" lang="mn-MN" sz="1550" u="none" cap="none" strike="noStrike">
                <a:solidFill>
                  <a:srgbClr val="0000CD"/>
                </a:solidFill>
                <a:latin typeface="Courier New"/>
                <a:ea typeface="Courier New"/>
                <a:cs typeface="Courier New"/>
                <a:sym typeface="Courier New"/>
              </a:rPr>
              <a:t>&lt;</a:t>
            </a:r>
            <a:r>
              <a:rPr b="0" i="0" lang="mn-MN" sz="1550" u="none" cap="none" strike="noStrike">
                <a:solidFill>
                  <a:srgbClr val="A52A2A"/>
                </a:solidFill>
                <a:latin typeface="Courier New"/>
                <a:ea typeface="Courier New"/>
                <a:cs typeface="Courier New"/>
                <a:sym typeface="Courier New"/>
              </a:rPr>
              <a:t>/button</a:t>
            </a:r>
            <a:r>
              <a:rPr b="0" i="0" lang="mn-MN" sz="1550" u="none" cap="none" strike="noStrike">
                <a:solidFill>
                  <a:srgbClr val="0000CD"/>
                </a:solidFill>
                <a:latin typeface="Courier New"/>
                <a:ea typeface="Courier New"/>
                <a:cs typeface="Courier New"/>
                <a:sym typeface="Courier New"/>
              </a:rPr>
              <a:t>&gt;</a:t>
            </a:r>
            <a:endParaRPr b="0" i="0" sz="1550" u="none" cap="none" strike="noStrike">
              <a:solidFill>
                <a:srgbClr val="0000CD"/>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50"/>
              <a:buFont typeface="Arial"/>
              <a:buNone/>
            </a:pPr>
            <a:r>
              <a:rPr b="0" i="0" lang="mn-MN" sz="1550" u="none" cap="none" strike="noStrike">
                <a:solidFill>
                  <a:srgbClr val="0000CD"/>
                </a:solidFill>
                <a:latin typeface="Courier New"/>
                <a:ea typeface="Courier New"/>
                <a:cs typeface="Courier New"/>
                <a:sym typeface="Courier New"/>
              </a:rPr>
              <a:t>&lt;</a:t>
            </a:r>
            <a:r>
              <a:rPr b="0" i="0" lang="mn-MN" sz="1550" u="none" cap="none" strike="noStrike">
                <a:solidFill>
                  <a:srgbClr val="A52A2A"/>
                </a:solidFill>
                <a:latin typeface="Courier New"/>
                <a:ea typeface="Courier New"/>
                <a:cs typeface="Courier New"/>
                <a:sym typeface="Courier New"/>
              </a:rPr>
              <a:t>script</a:t>
            </a:r>
            <a:r>
              <a:rPr b="0" i="0" lang="mn-MN" sz="1550" u="none" cap="none" strike="noStrike">
                <a:solidFill>
                  <a:srgbClr val="0000CD"/>
                </a:solidFill>
                <a:latin typeface="Courier New"/>
                <a:ea typeface="Courier New"/>
                <a:cs typeface="Courier New"/>
                <a:sym typeface="Courier New"/>
              </a:rPr>
              <a:t>&gt;</a:t>
            </a:r>
            <a:endParaRPr b="0" i="0" sz="1550" u="none" cap="none" strike="noStrike">
              <a:solidFill>
                <a:srgbClr val="0000CD"/>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550"/>
              <a:buFont typeface="Arial"/>
              <a:buNone/>
            </a:pPr>
            <a:r>
              <a:rPr b="0" i="0" lang="mn-MN" sz="1550" u="none" cap="none" strike="noStrike">
                <a:solidFill>
                  <a:srgbClr val="0000CD"/>
                </a:solidFill>
                <a:latin typeface="Courier New"/>
                <a:ea typeface="Courier New"/>
                <a:cs typeface="Courier New"/>
                <a:sym typeface="Courier New"/>
              </a:rPr>
              <a:t>function</a:t>
            </a:r>
            <a:r>
              <a:rPr b="0" i="0" lang="mn-MN" sz="1550" u="none" cap="none" strike="noStrike">
                <a:solidFill>
                  <a:srgbClr val="000000"/>
                </a:solidFill>
                <a:latin typeface="Courier New"/>
                <a:ea typeface="Courier New"/>
                <a:cs typeface="Courier New"/>
                <a:sym typeface="Courier New"/>
              </a:rPr>
              <a:t> myFunction() {</a:t>
            </a:r>
            <a:endParaRPr b="0" i="0" sz="155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550"/>
              <a:buFont typeface="Arial"/>
              <a:buNone/>
            </a:pPr>
            <a:r>
              <a:rPr b="0" i="0" lang="mn-MN" sz="1550" u="none" cap="none" strike="noStrike">
                <a:solidFill>
                  <a:srgbClr val="000000"/>
                </a:solidFill>
                <a:latin typeface="Courier New"/>
                <a:ea typeface="Courier New"/>
                <a:cs typeface="Courier New"/>
                <a:sym typeface="Courier New"/>
              </a:rPr>
              <a:t>  alert(</a:t>
            </a:r>
            <a:r>
              <a:rPr b="0" i="0" lang="mn-MN" sz="1550" u="none" cap="none" strike="noStrike">
                <a:solidFill>
                  <a:srgbClr val="A52A2A"/>
                </a:solidFill>
                <a:latin typeface="Courier New"/>
                <a:ea typeface="Courier New"/>
                <a:cs typeface="Courier New"/>
                <a:sym typeface="Courier New"/>
              </a:rPr>
              <a:t>'Hello'</a:t>
            </a:r>
            <a:r>
              <a:rPr b="0" i="0" lang="mn-MN" sz="1550" u="none" cap="none" strike="noStrike">
                <a:solidFill>
                  <a:srgbClr val="000000"/>
                </a:solidFill>
                <a:latin typeface="Courier New"/>
                <a:ea typeface="Courier New"/>
                <a:cs typeface="Courier New"/>
                <a:sym typeface="Courier New"/>
              </a:rPr>
              <a:t>);</a:t>
            </a:r>
            <a:endParaRPr b="0" i="0" sz="155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550"/>
              <a:buFont typeface="Arial"/>
              <a:buNone/>
            </a:pPr>
            <a:r>
              <a:rPr b="0" i="0" lang="mn-MN" sz="1550" u="none" cap="none" strike="noStrike">
                <a:solidFill>
                  <a:srgbClr val="000000"/>
                </a:solidFill>
                <a:latin typeface="Courier New"/>
                <a:ea typeface="Courier New"/>
                <a:cs typeface="Courier New"/>
                <a:sym typeface="Courier New"/>
              </a:rPr>
              <a:t>}</a:t>
            </a:r>
            <a:endParaRPr b="0" i="0" sz="155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550"/>
              <a:buFont typeface="Arial"/>
              <a:buNone/>
            </a:pPr>
            <a:r>
              <a:rPr b="0" i="0" lang="mn-MN" sz="1550" u="none" cap="none" strike="noStrike">
                <a:solidFill>
                  <a:srgbClr val="0000CD"/>
                </a:solidFill>
                <a:latin typeface="Courier New"/>
                <a:ea typeface="Courier New"/>
                <a:cs typeface="Courier New"/>
                <a:sym typeface="Courier New"/>
              </a:rPr>
              <a:t>&lt;</a:t>
            </a:r>
            <a:r>
              <a:rPr b="0" i="0" lang="mn-MN" sz="1550" u="none" cap="none" strike="noStrike">
                <a:solidFill>
                  <a:srgbClr val="A52A2A"/>
                </a:solidFill>
                <a:latin typeface="Courier New"/>
                <a:ea typeface="Courier New"/>
                <a:cs typeface="Courier New"/>
                <a:sym typeface="Courier New"/>
              </a:rPr>
              <a:t>/script</a:t>
            </a:r>
            <a:r>
              <a:rPr b="0" i="0" lang="mn-MN" sz="1550" u="none" cap="none" strike="noStrike">
                <a:solidFill>
                  <a:srgbClr val="0000CD"/>
                </a:solidFill>
                <a:latin typeface="Courier New"/>
                <a:ea typeface="Courier New"/>
                <a:cs typeface="Courier New"/>
                <a:sym typeface="Courier New"/>
              </a:rPr>
              <a:t>&gt;</a:t>
            </a:r>
            <a:endParaRPr b="0" i="0" sz="1800" u="none" cap="none" strike="noStrike">
              <a:solidFill>
                <a:srgbClr val="000000"/>
              </a:solidFill>
              <a:latin typeface="Calibri"/>
              <a:ea typeface="Calibri"/>
              <a:cs typeface="Calibri"/>
              <a:sym typeface="Calibri"/>
            </a:endParaRPr>
          </a:p>
        </p:txBody>
      </p:sp>
      <p:sp>
        <p:nvSpPr>
          <p:cNvPr id="166" name="Google Shape;166;g3175d58e42b_1_0"/>
          <p:cNvSpPr txBox="1"/>
          <p:nvPr/>
        </p:nvSpPr>
        <p:spPr>
          <a:xfrm>
            <a:off x="6219000" y="4262275"/>
            <a:ext cx="5134800" cy="208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50"/>
              <a:buFont typeface="Arial"/>
              <a:buNone/>
            </a:pPr>
            <a:r>
              <a:rPr b="0" i="0" lang="mn-MN" sz="1550" u="none" cap="none" strike="noStrike">
                <a:solidFill>
                  <a:srgbClr val="0000CD"/>
                </a:solidFill>
                <a:highlight>
                  <a:srgbClr val="FFFFFF"/>
                </a:highlight>
                <a:latin typeface="Courier New"/>
                <a:ea typeface="Courier New"/>
                <a:cs typeface="Courier New"/>
                <a:sym typeface="Courier New"/>
              </a:rPr>
              <a:t>var</a:t>
            </a:r>
            <a:r>
              <a:rPr b="0" i="0" lang="mn-MN" sz="1550" u="none" cap="none" strike="noStrike">
                <a:solidFill>
                  <a:srgbClr val="000000"/>
                </a:solidFill>
                <a:highlight>
                  <a:srgbClr val="FFFFFF"/>
                </a:highlight>
                <a:latin typeface="Courier New"/>
                <a:ea typeface="Courier New"/>
                <a:cs typeface="Courier New"/>
                <a:sym typeface="Courier New"/>
              </a:rPr>
              <a:t> myVar = setInterval(myTimer, </a:t>
            </a:r>
            <a:r>
              <a:rPr b="0" i="0" lang="mn-MN" sz="1550" u="none" cap="none" strike="noStrike">
                <a:solidFill>
                  <a:srgbClr val="FF0000"/>
                </a:solidFill>
                <a:highlight>
                  <a:srgbClr val="FFFFFF"/>
                </a:highlight>
                <a:latin typeface="Courier New"/>
                <a:ea typeface="Courier New"/>
                <a:cs typeface="Courier New"/>
                <a:sym typeface="Courier New"/>
              </a:rPr>
              <a:t>1000</a:t>
            </a:r>
            <a:r>
              <a:rPr b="0" i="0" lang="mn-MN" sz="1550" u="none" cap="none" strike="noStrike">
                <a:solidFill>
                  <a:srgbClr val="000000"/>
                </a:solidFill>
                <a:highlight>
                  <a:srgbClr val="FFFFFF"/>
                </a:highlight>
                <a:latin typeface="Courier New"/>
                <a:ea typeface="Courier New"/>
                <a:cs typeface="Courier New"/>
                <a:sym typeface="Courier New"/>
              </a:rPr>
              <a:t>);</a:t>
            </a:r>
            <a:endParaRPr b="0" i="0" sz="1550" u="none" cap="none" strike="noStrike">
              <a:solidFill>
                <a:srgbClr val="000000"/>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50"/>
              <a:buFont typeface="Arial"/>
              <a:buNone/>
            </a:pPr>
            <a:r>
              <a:rPr b="0" i="0" lang="mn-MN" sz="1550" u="none" cap="none" strike="noStrike">
                <a:solidFill>
                  <a:srgbClr val="0000CD"/>
                </a:solidFill>
                <a:highlight>
                  <a:srgbClr val="FFFFFF"/>
                </a:highlight>
                <a:latin typeface="Courier New"/>
                <a:ea typeface="Courier New"/>
                <a:cs typeface="Courier New"/>
                <a:sym typeface="Courier New"/>
              </a:rPr>
              <a:t>function</a:t>
            </a:r>
            <a:r>
              <a:rPr b="0" i="0" lang="mn-MN" sz="1550" u="none" cap="none" strike="noStrike">
                <a:solidFill>
                  <a:srgbClr val="000000"/>
                </a:solidFill>
                <a:highlight>
                  <a:srgbClr val="FFFFFF"/>
                </a:highlight>
                <a:latin typeface="Courier New"/>
                <a:ea typeface="Courier New"/>
                <a:cs typeface="Courier New"/>
                <a:sym typeface="Courier New"/>
              </a:rPr>
              <a:t> myTimer() {</a:t>
            </a:r>
            <a:endParaRPr b="0" i="0" sz="1550" u="none" cap="none" strike="noStrike">
              <a:solidFill>
                <a:srgbClr val="000000"/>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550"/>
              <a:buFont typeface="Arial"/>
              <a:buNone/>
            </a:pPr>
            <a:r>
              <a:rPr b="0" i="0" lang="mn-MN" sz="1550" u="none" cap="none" strike="noStrike">
                <a:solidFill>
                  <a:srgbClr val="000000"/>
                </a:solidFill>
                <a:highlight>
                  <a:srgbClr val="FFFFFF"/>
                </a:highlight>
                <a:latin typeface="Courier New"/>
                <a:ea typeface="Courier New"/>
                <a:cs typeface="Courier New"/>
                <a:sym typeface="Courier New"/>
              </a:rPr>
              <a:t>  </a:t>
            </a:r>
            <a:r>
              <a:rPr b="0" i="0" lang="mn-MN" sz="1550" u="none" cap="none" strike="noStrike">
                <a:solidFill>
                  <a:srgbClr val="0000CD"/>
                </a:solidFill>
                <a:highlight>
                  <a:srgbClr val="FFFFFF"/>
                </a:highlight>
                <a:latin typeface="Courier New"/>
                <a:ea typeface="Courier New"/>
                <a:cs typeface="Courier New"/>
                <a:sym typeface="Courier New"/>
              </a:rPr>
              <a:t>var</a:t>
            </a:r>
            <a:r>
              <a:rPr b="0" i="0" lang="mn-MN" sz="1550" u="none" cap="none" strike="noStrike">
                <a:solidFill>
                  <a:srgbClr val="000000"/>
                </a:solidFill>
                <a:highlight>
                  <a:srgbClr val="FFFFFF"/>
                </a:highlight>
                <a:latin typeface="Courier New"/>
                <a:ea typeface="Courier New"/>
                <a:cs typeface="Courier New"/>
                <a:sym typeface="Courier New"/>
              </a:rPr>
              <a:t> d = </a:t>
            </a:r>
            <a:r>
              <a:rPr b="0" i="0" lang="mn-MN" sz="1550" u="none" cap="none" strike="noStrike">
                <a:solidFill>
                  <a:srgbClr val="0000CD"/>
                </a:solidFill>
                <a:highlight>
                  <a:srgbClr val="FFFFFF"/>
                </a:highlight>
                <a:latin typeface="Courier New"/>
                <a:ea typeface="Courier New"/>
                <a:cs typeface="Courier New"/>
                <a:sym typeface="Courier New"/>
              </a:rPr>
              <a:t>new</a:t>
            </a:r>
            <a:r>
              <a:rPr b="0" i="0" lang="mn-MN" sz="1550" u="none" cap="none" strike="noStrike">
                <a:solidFill>
                  <a:srgbClr val="000000"/>
                </a:solidFill>
                <a:highlight>
                  <a:srgbClr val="FFFFFF"/>
                </a:highlight>
                <a:latin typeface="Courier New"/>
                <a:ea typeface="Courier New"/>
                <a:cs typeface="Courier New"/>
                <a:sym typeface="Courier New"/>
              </a:rPr>
              <a:t> Date();</a:t>
            </a:r>
            <a:endParaRPr b="0" i="0" sz="1550" u="none" cap="none" strike="noStrike">
              <a:solidFill>
                <a:srgbClr val="000000"/>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550"/>
              <a:buFont typeface="Arial"/>
              <a:buNone/>
            </a:pPr>
            <a:r>
              <a:rPr b="0" i="0" lang="mn-MN" sz="1550" u="none" cap="none" strike="noStrike">
                <a:solidFill>
                  <a:srgbClr val="000000"/>
                </a:solidFill>
                <a:highlight>
                  <a:srgbClr val="FFFFFF"/>
                </a:highlight>
                <a:latin typeface="Courier New"/>
                <a:ea typeface="Courier New"/>
                <a:cs typeface="Courier New"/>
                <a:sym typeface="Courier New"/>
              </a:rPr>
              <a:t>  document.getElementById(</a:t>
            </a:r>
            <a:r>
              <a:rPr b="0" i="0" lang="mn-MN" sz="1550" u="none" cap="none" strike="noStrike">
                <a:solidFill>
                  <a:srgbClr val="A52A2A"/>
                </a:solidFill>
                <a:highlight>
                  <a:srgbClr val="FFFFFF"/>
                </a:highlight>
                <a:latin typeface="Courier New"/>
                <a:ea typeface="Courier New"/>
                <a:cs typeface="Courier New"/>
                <a:sym typeface="Courier New"/>
              </a:rPr>
              <a:t>"demo"</a:t>
            </a:r>
            <a:r>
              <a:rPr b="0" i="0" lang="mn-MN" sz="1550" u="none" cap="none" strike="noStrike">
                <a:solidFill>
                  <a:srgbClr val="000000"/>
                </a:solidFill>
                <a:highlight>
                  <a:srgbClr val="FFFFFF"/>
                </a:highlight>
                <a:latin typeface="Courier New"/>
                <a:ea typeface="Courier New"/>
                <a:cs typeface="Courier New"/>
                <a:sym typeface="Courier New"/>
              </a:rPr>
              <a:t>).innerHTML = d.toLocaleTimeString();</a:t>
            </a:r>
            <a:endParaRPr b="0" i="0" sz="1550" u="none" cap="none" strike="noStrike">
              <a:solidFill>
                <a:srgbClr val="000000"/>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550"/>
              <a:buFont typeface="Arial"/>
              <a:buNone/>
            </a:pPr>
            <a:r>
              <a:rPr b="0" i="0" lang="mn-MN" sz="1550" u="none" cap="none" strike="noStrike">
                <a:solidFill>
                  <a:srgbClr val="000000"/>
                </a:solidFill>
                <a:highlight>
                  <a:srgbClr val="FFFFFF"/>
                </a:highlight>
                <a:latin typeface="Courier New"/>
                <a:ea typeface="Courier New"/>
                <a:cs typeface="Courier New"/>
                <a:sym typeface="Courier New"/>
              </a:rPr>
              <a:t>}</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3175d58e42b_1_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mn-MN">
                <a:latin typeface="Montserrat"/>
                <a:ea typeface="Montserrat"/>
                <a:cs typeface="Montserrat"/>
                <a:sym typeface="Montserrat"/>
              </a:rPr>
              <a:t>Timing event-ийг зогсоохдоо</a:t>
            </a:r>
            <a:endParaRPr>
              <a:latin typeface="Montserrat"/>
              <a:ea typeface="Montserrat"/>
              <a:cs typeface="Montserrat"/>
              <a:sym typeface="Montserrat"/>
            </a:endParaRPr>
          </a:p>
        </p:txBody>
      </p:sp>
      <p:sp>
        <p:nvSpPr>
          <p:cNvPr id="172" name="Google Shape;172;g3175d58e42b_1_7"/>
          <p:cNvSpPr txBox="1"/>
          <p:nvPr>
            <p:ph idx="1" type="body"/>
          </p:nvPr>
        </p:nvSpPr>
        <p:spPr>
          <a:xfrm>
            <a:off x="838200" y="1825625"/>
            <a:ext cx="50535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800"/>
              <a:buNone/>
            </a:pPr>
            <a:r>
              <a:rPr lang="mn-MN" sz="2400">
                <a:solidFill>
                  <a:srgbClr val="0070C0"/>
                </a:solidFill>
                <a:latin typeface="Montserrat"/>
                <a:ea typeface="Montserrat"/>
                <a:cs typeface="Montserrat"/>
                <a:sym typeface="Montserrat"/>
              </a:rPr>
              <a:t>clearTimeout()</a:t>
            </a:r>
            <a:endParaRPr sz="2400">
              <a:solidFill>
                <a:srgbClr val="0070C0"/>
              </a:solidFill>
              <a:latin typeface="Montserrat"/>
              <a:ea typeface="Montserrat"/>
              <a:cs typeface="Montserrat"/>
              <a:sym typeface="Montserrat"/>
            </a:endParaRPr>
          </a:p>
          <a:p>
            <a:pPr indent="0" lvl="0" marL="0" rtl="0" algn="l">
              <a:lnSpc>
                <a:spcPct val="90000"/>
              </a:lnSpc>
              <a:spcBef>
                <a:spcPts val="1000"/>
              </a:spcBef>
              <a:spcAft>
                <a:spcPts val="0"/>
              </a:spcAft>
              <a:buSzPts val="2800"/>
              <a:buNone/>
            </a:pPr>
            <a:r>
              <a:t/>
            </a:r>
            <a:endParaRPr sz="2400">
              <a:solidFill>
                <a:srgbClr val="0070C0"/>
              </a:solidFill>
              <a:latin typeface="Montserrat"/>
              <a:ea typeface="Montserrat"/>
              <a:cs typeface="Montserrat"/>
              <a:sym typeface="Montserrat"/>
            </a:endParaRPr>
          </a:p>
          <a:p>
            <a:pPr indent="0" lvl="0" marL="0" rtl="0" algn="l">
              <a:lnSpc>
                <a:spcPct val="90000"/>
              </a:lnSpc>
              <a:spcBef>
                <a:spcPts val="1000"/>
              </a:spcBef>
              <a:spcAft>
                <a:spcPts val="0"/>
              </a:spcAft>
              <a:buSzPts val="2800"/>
              <a:buNone/>
            </a:pPr>
            <a:r>
              <a:rPr lang="mn-MN" sz="2400">
                <a:solidFill>
                  <a:srgbClr val="000000"/>
                </a:solidFill>
                <a:latin typeface="Montserrat"/>
                <a:ea typeface="Montserrat"/>
                <a:cs typeface="Montserrat"/>
                <a:sym typeface="Montserrat"/>
              </a:rPr>
              <a:t>Жишээ</a:t>
            </a:r>
            <a:endParaRPr sz="2400">
              <a:solidFill>
                <a:srgbClr val="000000"/>
              </a:solidFill>
              <a:latin typeface="Montserrat"/>
              <a:ea typeface="Montserrat"/>
              <a:cs typeface="Montserrat"/>
              <a:sym typeface="Montserrat"/>
            </a:endParaRPr>
          </a:p>
        </p:txBody>
      </p:sp>
      <p:sp>
        <p:nvSpPr>
          <p:cNvPr id="173" name="Google Shape;173;g3175d58e42b_1_7"/>
          <p:cNvSpPr txBox="1"/>
          <p:nvPr/>
        </p:nvSpPr>
        <p:spPr>
          <a:xfrm>
            <a:off x="978250" y="3262475"/>
            <a:ext cx="4797000" cy="1477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mn-MN" sz="1400" u="none" cap="none" strike="noStrike">
                <a:solidFill>
                  <a:srgbClr val="0000CD"/>
                </a:solidFill>
                <a:latin typeface="Courier New"/>
                <a:ea typeface="Courier New"/>
                <a:cs typeface="Courier New"/>
                <a:sym typeface="Courier New"/>
              </a:rPr>
              <a:t>&lt;</a:t>
            </a:r>
            <a:r>
              <a:rPr b="0" i="0" lang="mn-MN" sz="1400" u="none" cap="none" strike="noStrike">
                <a:solidFill>
                  <a:srgbClr val="A52A2A"/>
                </a:solidFill>
                <a:latin typeface="Courier New"/>
                <a:ea typeface="Courier New"/>
                <a:cs typeface="Courier New"/>
                <a:sym typeface="Courier New"/>
              </a:rPr>
              <a:t>button</a:t>
            </a:r>
            <a:r>
              <a:rPr b="0" i="0" lang="mn-MN" sz="1400" u="none" cap="none" strike="noStrike">
                <a:solidFill>
                  <a:srgbClr val="FF0000"/>
                </a:solidFill>
                <a:latin typeface="Courier New"/>
                <a:ea typeface="Courier New"/>
                <a:cs typeface="Courier New"/>
                <a:sym typeface="Courier New"/>
              </a:rPr>
              <a:t> onclick</a:t>
            </a:r>
            <a:r>
              <a:rPr b="0" i="0" lang="mn-MN" sz="1400" u="none" cap="none" strike="noStrike">
                <a:solidFill>
                  <a:srgbClr val="0000CD"/>
                </a:solidFill>
                <a:latin typeface="Courier New"/>
                <a:ea typeface="Courier New"/>
                <a:cs typeface="Courier New"/>
                <a:sym typeface="Courier New"/>
              </a:rPr>
              <a:t>="myVar = setTimeout(myFunction, 3000)"&gt;</a:t>
            </a:r>
            <a:r>
              <a:rPr b="0" i="0" lang="mn-MN" sz="1400" u="none" cap="none" strike="noStrike">
                <a:solidFill>
                  <a:srgbClr val="000000"/>
                </a:solidFill>
                <a:highlight>
                  <a:srgbClr val="FFFFFF"/>
                </a:highlight>
                <a:latin typeface="Courier New"/>
                <a:ea typeface="Courier New"/>
                <a:cs typeface="Courier New"/>
                <a:sym typeface="Courier New"/>
              </a:rPr>
              <a:t>Try it</a:t>
            </a:r>
            <a:r>
              <a:rPr b="0" i="0" lang="mn-MN" sz="1400" u="none" cap="none" strike="noStrike">
                <a:solidFill>
                  <a:srgbClr val="0000CD"/>
                </a:solidFill>
                <a:latin typeface="Courier New"/>
                <a:ea typeface="Courier New"/>
                <a:cs typeface="Courier New"/>
                <a:sym typeface="Courier New"/>
              </a:rPr>
              <a:t>&lt;</a:t>
            </a:r>
            <a:r>
              <a:rPr b="0" i="0" lang="mn-MN" sz="1400" u="none" cap="none" strike="noStrike">
                <a:solidFill>
                  <a:srgbClr val="A52A2A"/>
                </a:solidFill>
                <a:latin typeface="Courier New"/>
                <a:ea typeface="Courier New"/>
                <a:cs typeface="Courier New"/>
                <a:sym typeface="Courier New"/>
              </a:rPr>
              <a:t>/button</a:t>
            </a:r>
            <a:r>
              <a:rPr b="0" i="0" lang="mn-MN" sz="1400" u="none" cap="none" strike="noStrike">
                <a:solidFill>
                  <a:srgbClr val="0000CD"/>
                </a:solidFill>
                <a:latin typeface="Courier New"/>
                <a:ea typeface="Courier New"/>
                <a:cs typeface="Courier New"/>
                <a:sym typeface="Courier New"/>
              </a:rPr>
              <a:t>&gt;</a:t>
            </a:r>
            <a:endParaRPr b="0" i="0" sz="1400" u="none" cap="none" strike="noStrike">
              <a:solidFill>
                <a:srgbClr val="0000CD"/>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mn-MN" sz="1400" u="none" cap="none" strike="noStrike">
                <a:solidFill>
                  <a:srgbClr val="0000CD"/>
                </a:solidFill>
                <a:latin typeface="Courier New"/>
                <a:ea typeface="Courier New"/>
                <a:cs typeface="Courier New"/>
                <a:sym typeface="Courier New"/>
              </a:rPr>
              <a:t>&lt;</a:t>
            </a:r>
            <a:r>
              <a:rPr b="0" i="0" lang="mn-MN" sz="1400" u="none" cap="none" strike="noStrike">
                <a:solidFill>
                  <a:srgbClr val="A52A2A"/>
                </a:solidFill>
                <a:latin typeface="Courier New"/>
                <a:ea typeface="Courier New"/>
                <a:cs typeface="Courier New"/>
                <a:sym typeface="Courier New"/>
              </a:rPr>
              <a:t>button</a:t>
            </a:r>
            <a:r>
              <a:rPr b="0" i="0" lang="mn-MN" sz="1400" u="none" cap="none" strike="noStrike">
                <a:solidFill>
                  <a:srgbClr val="FF0000"/>
                </a:solidFill>
                <a:latin typeface="Courier New"/>
                <a:ea typeface="Courier New"/>
                <a:cs typeface="Courier New"/>
                <a:sym typeface="Courier New"/>
              </a:rPr>
              <a:t> onclick</a:t>
            </a:r>
            <a:r>
              <a:rPr b="0" i="0" lang="mn-MN" sz="1400" u="none" cap="none" strike="noStrike">
                <a:solidFill>
                  <a:srgbClr val="0000CD"/>
                </a:solidFill>
                <a:latin typeface="Courier New"/>
                <a:ea typeface="Courier New"/>
                <a:cs typeface="Courier New"/>
                <a:sym typeface="Courier New"/>
              </a:rPr>
              <a:t>="clearTimeout(myVar)"&gt;</a:t>
            </a:r>
            <a:r>
              <a:rPr b="0" i="0" lang="mn-MN" sz="1400" u="none" cap="none" strike="noStrike">
                <a:solidFill>
                  <a:srgbClr val="000000"/>
                </a:solidFill>
                <a:highlight>
                  <a:srgbClr val="FFFFFF"/>
                </a:highlight>
                <a:latin typeface="Courier New"/>
                <a:ea typeface="Courier New"/>
                <a:cs typeface="Courier New"/>
                <a:sym typeface="Courier New"/>
              </a:rPr>
              <a:t>Stop it</a:t>
            </a:r>
            <a:r>
              <a:rPr b="0" i="0" lang="mn-MN" sz="1400" u="none" cap="none" strike="noStrike">
                <a:solidFill>
                  <a:srgbClr val="0000CD"/>
                </a:solidFill>
                <a:latin typeface="Courier New"/>
                <a:ea typeface="Courier New"/>
                <a:cs typeface="Courier New"/>
                <a:sym typeface="Courier New"/>
              </a:rPr>
              <a:t>&lt;</a:t>
            </a:r>
            <a:r>
              <a:rPr b="0" i="0" lang="mn-MN" sz="1400" u="none" cap="none" strike="noStrike">
                <a:solidFill>
                  <a:srgbClr val="A52A2A"/>
                </a:solidFill>
                <a:latin typeface="Courier New"/>
                <a:ea typeface="Courier New"/>
                <a:cs typeface="Courier New"/>
                <a:sym typeface="Courier New"/>
              </a:rPr>
              <a:t>/button</a:t>
            </a:r>
            <a:r>
              <a:rPr b="0" i="0" lang="mn-MN" sz="1400" u="none" cap="none" strike="noStrike">
                <a:solidFill>
                  <a:srgbClr val="0000CD"/>
                </a:solidFill>
                <a:latin typeface="Courier New"/>
                <a:ea typeface="Courier New"/>
                <a:cs typeface="Courier New"/>
                <a:sym typeface="Courier New"/>
              </a:rPr>
              <a:t>&gt;</a:t>
            </a:r>
            <a:endParaRPr b="0" i="0" sz="1400" u="none" cap="none" strike="noStrike">
              <a:solidFill>
                <a:srgbClr val="000000"/>
              </a:solidFill>
              <a:latin typeface="Calibri"/>
              <a:ea typeface="Calibri"/>
              <a:cs typeface="Calibri"/>
              <a:sym typeface="Calibri"/>
            </a:endParaRPr>
          </a:p>
        </p:txBody>
      </p:sp>
      <p:sp>
        <p:nvSpPr>
          <p:cNvPr id="174" name="Google Shape;174;g3175d58e42b_1_7"/>
          <p:cNvSpPr txBox="1"/>
          <p:nvPr/>
        </p:nvSpPr>
        <p:spPr>
          <a:xfrm>
            <a:off x="5996600" y="1690825"/>
            <a:ext cx="57402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i="0" lang="mn-MN" sz="2400" u="none" cap="none" strike="noStrike">
                <a:solidFill>
                  <a:srgbClr val="0070C0"/>
                </a:solidFill>
                <a:latin typeface="Montserrat"/>
                <a:ea typeface="Montserrat"/>
                <a:cs typeface="Montserrat"/>
                <a:sym typeface="Montserrat"/>
              </a:rPr>
              <a:t>clearInterval()</a:t>
            </a:r>
            <a:endParaRPr i="0" sz="2400" u="none" cap="none" strike="noStrike">
              <a:solidFill>
                <a:srgbClr val="0070C0"/>
              </a:solidFill>
              <a:latin typeface="Montserrat"/>
              <a:ea typeface="Montserrat"/>
              <a:cs typeface="Montserrat"/>
              <a:sym typeface="Montserrat"/>
            </a:endParaRPr>
          </a:p>
        </p:txBody>
      </p:sp>
      <p:sp>
        <p:nvSpPr>
          <p:cNvPr id="175" name="Google Shape;175;g3175d58e42b_1_7"/>
          <p:cNvSpPr txBox="1"/>
          <p:nvPr/>
        </p:nvSpPr>
        <p:spPr>
          <a:xfrm>
            <a:off x="6124650" y="2306175"/>
            <a:ext cx="5297700" cy="3724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i="0" lang="mn-MN" sz="2400" u="none" cap="none" strike="noStrike">
                <a:solidFill>
                  <a:srgbClr val="000000"/>
                </a:solidFill>
                <a:latin typeface="Montserrat"/>
                <a:ea typeface="Montserrat"/>
                <a:cs typeface="Montserrat"/>
                <a:sym typeface="Montserrat"/>
              </a:rPr>
              <a:t>Жишээ</a:t>
            </a:r>
            <a:endParaRPr i="0" sz="2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400"/>
              <a:buFont typeface="Arial"/>
              <a:buNone/>
            </a:pPr>
            <a:r>
              <a:t/>
            </a:r>
            <a:endParaRPr sz="2400">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0" i="0" lang="mn-MN" sz="1400" u="none" cap="none" strike="noStrike">
                <a:solidFill>
                  <a:srgbClr val="0000CD"/>
                </a:solidFill>
                <a:latin typeface="Courier New"/>
                <a:ea typeface="Courier New"/>
                <a:cs typeface="Courier New"/>
                <a:sym typeface="Courier New"/>
              </a:rPr>
              <a:t>&lt;</a:t>
            </a:r>
            <a:r>
              <a:rPr b="0" i="0" lang="mn-MN" sz="1400" u="none" cap="none" strike="noStrike">
                <a:solidFill>
                  <a:srgbClr val="A52A2A"/>
                </a:solidFill>
                <a:latin typeface="Courier New"/>
                <a:ea typeface="Courier New"/>
                <a:cs typeface="Courier New"/>
                <a:sym typeface="Courier New"/>
              </a:rPr>
              <a:t>p</a:t>
            </a:r>
            <a:r>
              <a:rPr b="0" i="0" lang="mn-MN" sz="1400" u="none" cap="none" strike="noStrike">
                <a:solidFill>
                  <a:srgbClr val="FF0000"/>
                </a:solidFill>
                <a:latin typeface="Courier New"/>
                <a:ea typeface="Courier New"/>
                <a:cs typeface="Courier New"/>
                <a:sym typeface="Courier New"/>
              </a:rPr>
              <a:t> id</a:t>
            </a:r>
            <a:r>
              <a:rPr b="0" i="0" lang="mn-MN" sz="1400" u="none" cap="none" strike="noStrike">
                <a:solidFill>
                  <a:srgbClr val="0000CD"/>
                </a:solidFill>
                <a:latin typeface="Courier New"/>
                <a:ea typeface="Courier New"/>
                <a:cs typeface="Courier New"/>
                <a:sym typeface="Courier New"/>
              </a:rPr>
              <a:t>="demo"&gt;&lt;</a:t>
            </a:r>
            <a:r>
              <a:rPr b="0" i="0" lang="mn-MN" sz="1400" u="none" cap="none" strike="noStrike">
                <a:solidFill>
                  <a:srgbClr val="A52A2A"/>
                </a:solidFill>
                <a:latin typeface="Courier New"/>
                <a:ea typeface="Courier New"/>
                <a:cs typeface="Courier New"/>
                <a:sym typeface="Courier New"/>
              </a:rPr>
              <a:t>/p</a:t>
            </a:r>
            <a:r>
              <a:rPr b="0" i="0" lang="mn-MN" sz="1400" u="none" cap="none" strike="noStrike">
                <a:solidFill>
                  <a:srgbClr val="0000CD"/>
                </a:solidFill>
                <a:latin typeface="Courier New"/>
                <a:ea typeface="Courier New"/>
                <a:cs typeface="Courier New"/>
                <a:sym typeface="Courier New"/>
              </a:rPr>
              <a:t>&gt;</a:t>
            </a:r>
            <a:endParaRPr b="0" i="0" sz="1400" u="none" cap="none" strike="noStrike">
              <a:solidFill>
                <a:srgbClr val="0000CD"/>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mn-MN" sz="1400" u="none" cap="none" strike="noStrike">
                <a:solidFill>
                  <a:srgbClr val="0000CD"/>
                </a:solidFill>
                <a:latin typeface="Courier New"/>
                <a:ea typeface="Courier New"/>
                <a:cs typeface="Courier New"/>
                <a:sym typeface="Courier New"/>
              </a:rPr>
              <a:t>&lt;</a:t>
            </a:r>
            <a:r>
              <a:rPr b="0" i="0" lang="mn-MN" sz="1400" u="none" cap="none" strike="noStrike">
                <a:solidFill>
                  <a:srgbClr val="A52A2A"/>
                </a:solidFill>
                <a:latin typeface="Courier New"/>
                <a:ea typeface="Courier New"/>
                <a:cs typeface="Courier New"/>
                <a:sym typeface="Courier New"/>
              </a:rPr>
              <a:t>button</a:t>
            </a:r>
            <a:r>
              <a:rPr b="0" i="0" lang="mn-MN" sz="1400" u="none" cap="none" strike="noStrike">
                <a:solidFill>
                  <a:srgbClr val="FF0000"/>
                </a:solidFill>
                <a:latin typeface="Courier New"/>
                <a:ea typeface="Courier New"/>
                <a:cs typeface="Courier New"/>
                <a:sym typeface="Courier New"/>
              </a:rPr>
              <a:t> onclick</a:t>
            </a:r>
            <a:r>
              <a:rPr b="0" i="0" lang="mn-MN" sz="1400" u="none" cap="none" strike="noStrike">
                <a:solidFill>
                  <a:srgbClr val="0000CD"/>
                </a:solidFill>
                <a:latin typeface="Courier New"/>
                <a:ea typeface="Courier New"/>
                <a:cs typeface="Courier New"/>
                <a:sym typeface="Courier New"/>
              </a:rPr>
              <a:t>="clearInterval(myVar)"&gt;</a:t>
            </a:r>
            <a:r>
              <a:rPr b="0" i="0" lang="mn-MN" sz="1400" u="none" cap="none" strike="noStrike">
                <a:solidFill>
                  <a:srgbClr val="000000"/>
                </a:solidFill>
                <a:highlight>
                  <a:srgbClr val="FFFFFF"/>
                </a:highlight>
                <a:latin typeface="Courier New"/>
                <a:ea typeface="Courier New"/>
                <a:cs typeface="Courier New"/>
                <a:sym typeface="Courier New"/>
              </a:rPr>
              <a:t>Stop time</a:t>
            </a:r>
            <a:r>
              <a:rPr b="0" i="0" lang="mn-MN" sz="1400" u="none" cap="none" strike="noStrike">
                <a:solidFill>
                  <a:srgbClr val="0000CD"/>
                </a:solidFill>
                <a:latin typeface="Courier New"/>
                <a:ea typeface="Courier New"/>
                <a:cs typeface="Courier New"/>
                <a:sym typeface="Courier New"/>
              </a:rPr>
              <a:t>&lt;</a:t>
            </a:r>
            <a:r>
              <a:rPr b="0" i="0" lang="mn-MN" sz="1400" u="none" cap="none" strike="noStrike">
                <a:solidFill>
                  <a:srgbClr val="A52A2A"/>
                </a:solidFill>
                <a:latin typeface="Courier New"/>
                <a:ea typeface="Courier New"/>
                <a:cs typeface="Courier New"/>
                <a:sym typeface="Courier New"/>
              </a:rPr>
              <a:t>/button</a:t>
            </a:r>
            <a:r>
              <a:rPr b="0" i="0" lang="mn-MN" sz="1400" u="none" cap="none" strike="noStrike">
                <a:solidFill>
                  <a:srgbClr val="0000CD"/>
                </a:solidFill>
                <a:latin typeface="Courier New"/>
                <a:ea typeface="Courier New"/>
                <a:cs typeface="Courier New"/>
                <a:sym typeface="Courier New"/>
              </a:rPr>
              <a:t>&gt;</a:t>
            </a:r>
            <a:endParaRPr b="0" i="0" sz="1400" u="none" cap="none" strike="noStrike">
              <a:solidFill>
                <a:srgbClr val="0000CD"/>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mn-MN" sz="1400" u="none" cap="none" strike="noStrike">
                <a:solidFill>
                  <a:srgbClr val="0000CD"/>
                </a:solidFill>
                <a:latin typeface="Courier New"/>
                <a:ea typeface="Courier New"/>
                <a:cs typeface="Courier New"/>
                <a:sym typeface="Courier New"/>
              </a:rPr>
              <a:t>&lt;</a:t>
            </a:r>
            <a:r>
              <a:rPr b="0" i="0" lang="mn-MN" sz="1400" u="none" cap="none" strike="noStrike">
                <a:solidFill>
                  <a:srgbClr val="A52A2A"/>
                </a:solidFill>
                <a:latin typeface="Courier New"/>
                <a:ea typeface="Courier New"/>
                <a:cs typeface="Courier New"/>
                <a:sym typeface="Courier New"/>
              </a:rPr>
              <a:t>script</a:t>
            </a:r>
            <a:r>
              <a:rPr b="0" i="0" lang="mn-MN" sz="1400" u="none" cap="none" strike="noStrike">
                <a:solidFill>
                  <a:srgbClr val="0000CD"/>
                </a:solidFill>
                <a:latin typeface="Courier New"/>
                <a:ea typeface="Courier New"/>
                <a:cs typeface="Courier New"/>
                <a:sym typeface="Courier New"/>
              </a:rPr>
              <a:t>&gt;</a:t>
            </a:r>
            <a:endParaRPr b="0" i="0" sz="1400" u="none" cap="none" strike="noStrike">
              <a:solidFill>
                <a:srgbClr val="0000CD"/>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mn-MN" sz="1400" u="none" cap="none" strike="noStrike">
                <a:solidFill>
                  <a:srgbClr val="0000CD"/>
                </a:solidFill>
                <a:latin typeface="Courier New"/>
                <a:ea typeface="Courier New"/>
                <a:cs typeface="Courier New"/>
                <a:sym typeface="Courier New"/>
              </a:rPr>
              <a:t>var</a:t>
            </a:r>
            <a:r>
              <a:rPr b="0" i="0" lang="mn-MN" sz="1400" u="none" cap="none" strike="noStrike">
                <a:solidFill>
                  <a:srgbClr val="000000"/>
                </a:solidFill>
                <a:latin typeface="Courier New"/>
                <a:ea typeface="Courier New"/>
                <a:cs typeface="Courier New"/>
                <a:sym typeface="Courier New"/>
              </a:rPr>
              <a:t> myVar = setInterval(myTimer, </a:t>
            </a:r>
            <a:r>
              <a:rPr b="0" i="0" lang="mn-MN" sz="1400" u="none" cap="none" strike="noStrike">
                <a:solidFill>
                  <a:srgbClr val="FF0000"/>
                </a:solidFill>
                <a:latin typeface="Courier New"/>
                <a:ea typeface="Courier New"/>
                <a:cs typeface="Courier New"/>
                <a:sym typeface="Courier New"/>
              </a:rPr>
              <a:t>1000</a:t>
            </a:r>
            <a:r>
              <a:rPr b="0" i="0" lang="mn-MN" sz="1400" u="none" cap="none" strike="noStrike">
                <a:solidFill>
                  <a:srgbClr val="000000"/>
                </a:solidFill>
                <a:latin typeface="Courier New"/>
                <a:ea typeface="Courier New"/>
                <a:cs typeface="Courier New"/>
                <a:sym typeface="Courier New"/>
              </a:rPr>
              <a:t>);</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mn-MN" sz="1400" u="none" cap="none" strike="noStrike">
                <a:solidFill>
                  <a:srgbClr val="0000CD"/>
                </a:solidFill>
                <a:latin typeface="Courier New"/>
                <a:ea typeface="Courier New"/>
                <a:cs typeface="Courier New"/>
                <a:sym typeface="Courier New"/>
              </a:rPr>
              <a:t>function</a:t>
            </a:r>
            <a:r>
              <a:rPr b="0" i="0" lang="mn-MN" sz="1400" u="none" cap="none" strike="noStrike">
                <a:solidFill>
                  <a:srgbClr val="000000"/>
                </a:solidFill>
                <a:latin typeface="Courier New"/>
                <a:ea typeface="Courier New"/>
                <a:cs typeface="Courier New"/>
                <a:sym typeface="Courier New"/>
              </a:rPr>
              <a:t> myTimer() {</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mn-MN" sz="1400" u="none" cap="none" strike="noStrike">
                <a:solidFill>
                  <a:srgbClr val="000000"/>
                </a:solidFill>
                <a:latin typeface="Courier New"/>
                <a:ea typeface="Courier New"/>
                <a:cs typeface="Courier New"/>
                <a:sym typeface="Courier New"/>
              </a:rPr>
              <a:t>  </a:t>
            </a:r>
            <a:r>
              <a:rPr b="0" i="0" lang="mn-MN" sz="1400" u="none" cap="none" strike="noStrike">
                <a:solidFill>
                  <a:srgbClr val="0000CD"/>
                </a:solidFill>
                <a:latin typeface="Courier New"/>
                <a:ea typeface="Courier New"/>
                <a:cs typeface="Courier New"/>
                <a:sym typeface="Courier New"/>
              </a:rPr>
              <a:t>var</a:t>
            </a:r>
            <a:r>
              <a:rPr b="0" i="0" lang="mn-MN" sz="1400" u="none" cap="none" strike="noStrike">
                <a:solidFill>
                  <a:srgbClr val="000000"/>
                </a:solidFill>
                <a:latin typeface="Courier New"/>
                <a:ea typeface="Courier New"/>
                <a:cs typeface="Courier New"/>
                <a:sym typeface="Courier New"/>
              </a:rPr>
              <a:t> d = </a:t>
            </a:r>
            <a:r>
              <a:rPr b="0" i="0" lang="mn-MN" sz="1400" u="none" cap="none" strike="noStrike">
                <a:solidFill>
                  <a:srgbClr val="0000CD"/>
                </a:solidFill>
                <a:latin typeface="Courier New"/>
                <a:ea typeface="Courier New"/>
                <a:cs typeface="Courier New"/>
                <a:sym typeface="Courier New"/>
              </a:rPr>
              <a:t>new</a:t>
            </a:r>
            <a:r>
              <a:rPr b="0" i="0" lang="mn-MN" sz="1400" u="none" cap="none" strike="noStrike">
                <a:solidFill>
                  <a:srgbClr val="000000"/>
                </a:solidFill>
                <a:latin typeface="Courier New"/>
                <a:ea typeface="Courier New"/>
                <a:cs typeface="Courier New"/>
                <a:sym typeface="Courier New"/>
              </a:rPr>
              <a:t> Date();</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mn-MN" sz="1400" u="none" cap="none" strike="noStrike">
                <a:solidFill>
                  <a:srgbClr val="000000"/>
                </a:solidFill>
                <a:latin typeface="Courier New"/>
                <a:ea typeface="Courier New"/>
                <a:cs typeface="Courier New"/>
                <a:sym typeface="Courier New"/>
              </a:rPr>
              <a:t>  document.getElementById(</a:t>
            </a:r>
            <a:r>
              <a:rPr b="0" i="0" lang="mn-MN" sz="1400" u="none" cap="none" strike="noStrike">
                <a:solidFill>
                  <a:srgbClr val="A52A2A"/>
                </a:solidFill>
                <a:latin typeface="Courier New"/>
                <a:ea typeface="Courier New"/>
                <a:cs typeface="Courier New"/>
                <a:sym typeface="Courier New"/>
              </a:rPr>
              <a:t>"demo"</a:t>
            </a:r>
            <a:r>
              <a:rPr b="0" i="0" lang="mn-MN" sz="1400" u="none" cap="none" strike="noStrike">
                <a:solidFill>
                  <a:srgbClr val="000000"/>
                </a:solidFill>
                <a:latin typeface="Courier New"/>
                <a:ea typeface="Courier New"/>
                <a:cs typeface="Courier New"/>
                <a:sym typeface="Courier New"/>
              </a:rPr>
              <a:t>).innerHTML = d.toLocaleTimeString();</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mn-MN" sz="1400" u="none" cap="none" strike="noStrike">
                <a:solidFill>
                  <a:srgbClr val="000000"/>
                </a:solidFill>
                <a:latin typeface="Courier New"/>
                <a:ea typeface="Courier New"/>
                <a:cs typeface="Courier New"/>
                <a:sym typeface="Courier New"/>
              </a:rPr>
              <a:t>}</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mn-MN" sz="1400" u="none" cap="none" strike="noStrike">
                <a:solidFill>
                  <a:srgbClr val="0000CD"/>
                </a:solidFill>
                <a:latin typeface="Courier New"/>
                <a:ea typeface="Courier New"/>
                <a:cs typeface="Courier New"/>
                <a:sym typeface="Courier New"/>
              </a:rPr>
              <a:t>&lt;</a:t>
            </a:r>
            <a:r>
              <a:rPr b="0" i="0" lang="mn-MN" sz="1400" u="none" cap="none" strike="noStrike">
                <a:solidFill>
                  <a:srgbClr val="A52A2A"/>
                </a:solidFill>
                <a:latin typeface="Courier New"/>
                <a:ea typeface="Courier New"/>
                <a:cs typeface="Courier New"/>
                <a:sym typeface="Courier New"/>
              </a:rPr>
              <a:t>/script</a:t>
            </a:r>
            <a:r>
              <a:rPr b="0" i="0" lang="mn-MN" sz="1400" u="none" cap="none" strike="noStrike">
                <a:solidFill>
                  <a:srgbClr val="0000CD"/>
                </a:solidFill>
                <a:latin typeface="Courier New"/>
                <a:ea typeface="Courier New"/>
                <a:cs typeface="Courier New"/>
                <a:sym typeface="Courier New"/>
              </a:rPr>
              <a:t>&gt;</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3175d58e42b_1_15"/>
          <p:cNvSpPr txBox="1"/>
          <p:nvPr>
            <p:ph type="title"/>
          </p:nvPr>
        </p:nvSpPr>
        <p:spPr>
          <a:xfrm>
            <a:off x="2095500" y="0"/>
            <a:ext cx="8572500" cy="571500"/>
          </a:xfrm>
          <a:prstGeom prst="rect">
            <a:avLst/>
          </a:prstGeom>
          <a:noFill/>
          <a:ln>
            <a:noFill/>
          </a:ln>
        </p:spPr>
        <p:txBody>
          <a:bodyPr anchorCtr="0" anchor="ctr" bIns="43225" lIns="86475" spcFirstLastPara="1" rIns="86475" wrap="square" tIns="43225">
            <a:normAutofit fontScale="90000"/>
          </a:bodyPr>
          <a:lstStyle/>
          <a:p>
            <a:pPr indent="0" lvl="0" marL="0" rtl="0" algn="l">
              <a:lnSpc>
                <a:spcPct val="90000"/>
              </a:lnSpc>
              <a:spcBef>
                <a:spcPts val="0"/>
              </a:spcBef>
              <a:spcAft>
                <a:spcPts val="0"/>
              </a:spcAft>
              <a:buSzPct val="111111"/>
              <a:buNone/>
            </a:pPr>
            <a:r>
              <a:rPr lang="mn-MN"/>
              <a:t>Timeout жишээ</a:t>
            </a:r>
            <a:endParaRPr/>
          </a:p>
        </p:txBody>
      </p:sp>
      <p:sp>
        <p:nvSpPr>
          <p:cNvPr id="181" name="Google Shape;181;g3175d58e42b_1_15"/>
          <p:cNvSpPr txBox="1"/>
          <p:nvPr>
            <p:ph idx="1" type="body"/>
          </p:nvPr>
        </p:nvSpPr>
        <p:spPr>
          <a:xfrm>
            <a:off x="1814514" y="642938"/>
            <a:ext cx="8562900" cy="5929200"/>
          </a:xfrm>
          <a:prstGeom prst="rect">
            <a:avLst/>
          </a:prstGeom>
          <a:solidFill>
            <a:schemeClr val="lt2"/>
          </a:solidFill>
          <a:ln cap="flat" cmpd="sng" w="28575">
            <a:solidFill>
              <a:schemeClr val="dk1"/>
            </a:solidFill>
            <a:prstDash val="solid"/>
            <a:miter lim="800000"/>
            <a:headEnd len="sm" w="sm" type="none"/>
            <a:tailEnd len="sm" w="sm" type="none"/>
          </a:ln>
        </p:spPr>
        <p:txBody>
          <a:bodyPr anchorCtr="0" anchor="t" bIns="45700" lIns="91425" spcFirstLastPara="1" rIns="91425" wrap="square" tIns="45700">
            <a:normAutofit fontScale="77500" lnSpcReduction="20000"/>
          </a:bodyPr>
          <a:lstStyle/>
          <a:p>
            <a:pPr indent="-406400" lvl="0" marL="457200" rtl="0" algn="l">
              <a:lnSpc>
                <a:spcPct val="90000"/>
              </a:lnSpc>
              <a:spcBef>
                <a:spcPts val="0"/>
              </a:spcBef>
              <a:spcAft>
                <a:spcPts val="0"/>
              </a:spcAft>
              <a:buSzPct val="235294"/>
              <a:buFont typeface="Noto Sans Symbols"/>
              <a:buNone/>
            </a:pPr>
            <a:r>
              <a:rPr b="1" lang="mn-MN" sz="1400">
                <a:latin typeface="Courier New"/>
                <a:ea typeface="Courier New"/>
                <a:cs typeface="Courier New"/>
                <a:sym typeface="Courier New"/>
              </a:rPr>
              <a:t>&lt;html&gt;</a:t>
            </a:r>
            <a:endParaRPr b="1" sz="1400">
              <a:latin typeface="Courier New"/>
              <a:ea typeface="Courier New"/>
              <a:cs typeface="Courier New"/>
              <a:sym typeface="Courier New"/>
            </a:endParaRPr>
          </a:p>
          <a:p>
            <a:pPr indent="-406400" lvl="0" marL="457200" rtl="0" algn="l">
              <a:lnSpc>
                <a:spcPct val="90000"/>
              </a:lnSpc>
              <a:spcBef>
                <a:spcPts val="0"/>
              </a:spcBef>
              <a:spcAft>
                <a:spcPts val="0"/>
              </a:spcAft>
              <a:buSzPct val="235294"/>
              <a:buFont typeface="Noto Sans Symbols"/>
              <a:buNone/>
            </a:pPr>
            <a:r>
              <a:rPr b="1" lang="mn-MN" sz="1400">
                <a:latin typeface="Courier New"/>
                <a:ea typeface="Courier New"/>
                <a:cs typeface="Courier New"/>
                <a:sym typeface="Courier New"/>
              </a:rPr>
              <a:t>&lt;head&gt;</a:t>
            </a:r>
            <a:endParaRPr b="1" sz="1400">
              <a:latin typeface="Courier New"/>
              <a:ea typeface="Courier New"/>
              <a:cs typeface="Courier New"/>
              <a:sym typeface="Courier New"/>
            </a:endParaRPr>
          </a:p>
          <a:p>
            <a:pPr indent="-406400" lvl="0" marL="457200" rtl="0" algn="l">
              <a:lnSpc>
                <a:spcPct val="90000"/>
              </a:lnSpc>
              <a:spcBef>
                <a:spcPts val="0"/>
              </a:spcBef>
              <a:spcAft>
                <a:spcPts val="0"/>
              </a:spcAft>
              <a:buSzPct val="235294"/>
              <a:buFont typeface="Noto Sans Symbols"/>
              <a:buNone/>
            </a:pPr>
            <a:r>
              <a:rPr b="1" lang="mn-MN" sz="1400">
                <a:latin typeface="Courier New"/>
                <a:ea typeface="Courier New"/>
                <a:cs typeface="Courier New"/>
                <a:sym typeface="Courier New"/>
              </a:rPr>
              <a:t>  &lt;title&gt; Fun with Timeouts &lt;/title&gt;</a:t>
            </a:r>
            <a:endParaRPr b="1" sz="1400">
              <a:latin typeface="Courier New"/>
              <a:ea typeface="Courier New"/>
              <a:cs typeface="Courier New"/>
              <a:sym typeface="Courier New"/>
            </a:endParaRPr>
          </a:p>
          <a:p>
            <a:pPr indent="-406400" lvl="0" marL="457200" rtl="0" algn="l">
              <a:lnSpc>
                <a:spcPct val="90000"/>
              </a:lnSpc>
              <a:spcBef>
                <a:spcPts val="0"/>
              </a:spcBef>
              <a:spcAft>
                <a:spcPts val="0"/>
              </a:spcAft>
              <a:buSzPct val="235294"/>
              <a:buFont typeface="Noto Sans Symbols"/>
              <a:buNone/>
            </a:pPr>
            <a:r>
              <a:rPr b="1" lang="mn-MN" sz="1400">
                <a:latin typeface="Courier New"/>
                <a:ea typeface="Courier New"/>
                <a:cs typeface="Courier New"/>
                <a:sym typeface="Courier New"/>
              </a:rPr>
              <a:t>  &lt;script type="text/javascript"&gt;</a:t>
            </a:r>
            <a:endParaRPr b="1" sz="1400">
              <a:latin typeface="Courier New"/>
              <a:ea typeface="Courier New"/>
              <a:cs typeface="Courier New"/>
              <a:sym typeface="Courier New"/>
            </a:endParaRPr>
          </a:p>
          <a:p>
            <a:pPr indent="-406400" lvl="0" marL="457200" rtl="0" algn="l">
              <a:lnSpc>
                <a:spcPct val="90000"/>
              </a:lnSpc>
              <a:spcBef>
                <a:spcPts val="0"/>
              </a:spcBef>
              <a:spcAft>
                <a:spcPts val="0"/>
              </a:spcAft>
              <a:buSzPct val="235294"/>
              <a:buFont typeface="Noto Sans Symbols"/>
              <a:buNone/>
            </a:pPr>
            <a:r>
              <a:rPr b="1" lang="mn-MN" sz="1400">
                <a:latin typeface="Courier New"/>
                <a:ea typeface="Courier New"/>
                <a:cs typeface="Courier New"/>
                <a:sym typeface="Courier New"/>
              </a:rPr>
              <a:t>    function timeSince()</a:t>
            </a:r>
            <a:endParaRPr b="1" sz="1400">
              <a:latin typeface="Courier New"/>
              <a:ea typeface="Courier New"/>
              <a:cs typeface="Courier New"/>
              <a:sym typeface="Courier New"/>
            </a:endParaRPr>
          </a:p>
          <a:p>
            <a:pPr indent="-406400" lvl="0" marL="457200" rtl="0" algn="l">
              <a:lnSpc>
                <a:spcPct val="90000"/>
              </a:lnSpc>
              <a:spcBef>
                <a:spcPts val="0"/>
              </a:spcBef>
              <a:spcAft>
                <a:spcPts val="0"/>
              </a:spcAft>
              <a:buSzPct val="235294"/>
              <a:buFont typeface="Noto Sans Symbols"/>
              <a:buNone/>
            </a:pPr>
            <a:r>
              <a:rPr b="1" lang="mn-MN" sz="1400">
                <a:latin typeface="Courier New"/>
                <a:ea typeface="Courier New"/>
                <a:cs typeface="Courier New"/>
                <a:sym typeface="Courier New"/>
              </a:rPr>
              <a:t>    // Assumes: document.CountForm.countdown exists in the page</a:t>
            </a:r>
            <a:endParaRPr b="1" sz="1400">
              <a:latin typeface="Courier New"/>
              <a:ea typeface="Courier New"/>
              <a:cs typeface="Courier New"/>
              <a:sym typeface="Courier New"/>
            </a:endParaRPr>
          </a:p>
          <a:p>
            <a:pPr indent="-406400" lvl="0" marL="457200" rtl="0" algn="l">
              <a:lnSpc>
                <a:spcPct val="90000"/>
              </a:lnSpc>
              <a:spcBef>
                <a:spcPts val="0"/>
              </a:spcBef>
              <a:spcAft>
                <a:spcPts val="0"/>
              </a:spcAft>
              <a:buSzPct val="235294"/>
              <a:buFont typeface="Noto Sans Symbols"/>
              <a:buNone/>
            </a:pPr>
            <a:r>
              <a:rPr b="1" lang="mn-MN" sz="1400">
                <a:latin typeface="Courier New"/>
                <a:ea typeface="Courier New"/>
                <a:cs typeface="Courier New"/>
                <a:sym typeface="Courier New"/>
              </a:rPr>
              <a:t>    // Results: every second, recursively writes current countdown in the box</a:t>
            </a:r>
            <a:endParaRPr b="1" sz="1400">
              <a:latin typeface="Courier New"/>
              <a:ea typeface="Courier New"/>
              <a:cs typeface="Courier New"/>
              <a:sym typeface="Courier New"/>
            </a:endParaRPr>
          </a:p>
          <a:p>
            <a:pPr indent="-406400" lvl="0" marL="457200" rtl="0" algn="l">
              <a:lnSpc>
                <a:spcPct val="90000"/>
              </a:lnSpc>
              <a:spcBef>
                <a:spcPts val="0"/>
              </a:spcBef>
              <a:spcAft>
                <a:spcPts val="0"/>
              </a:spcAft>
              <a:buSzPct val="235294"/>
              <a:buFont typeface="Noto Sans Symbols"/>
              <a:buNone/>
            </a:pPr>
            <a:r>
              <a:rPr b="1" lang="mn-MN" sz="1400">
                <a:latin typeface="Courier New"/>
                <a:ea typeface="Courier New"/>
                <a:cs typeface="Courier New"/>
                <a:sym typeface="Courier New"/>
              </a:rPr>
              <a:t>    {</a:t>
            </a:r>
            <a:endParaRPr b="1" sz="1400">
              <a:latin typeface="Courier New"/>
              <a:ea typeface="Courier New"/>
              <a:cs typeface="Courier New"/>
              <a:sym typeface="Courier New"/>
            </a:endParaRPr>
          </a:p>
          <a:p>
            <a:pPr indent="-406400" lvl="0" marL="457200" rtl="0" algn="l">
              <a:lnSpc>
                <a:spcPct val="90000"/>
              </a:lnSpc>
              <a:spcBef>
                <a:spcPts val="0"/>
              </a:spcBef>
              <a:spcAft>
                <a:spcPts val="0"/>
              </a:spcAft>
              <a:buSzPct val="235294"/>
              <a:buFont typeface="Noto Sans Symbols"/>
              <a:buNone/>
            </a:pPr>
            <a:r>
              <a:rPr b="1" lang="mn-MN" sz="1400">
                <a:latin typeface="Courier New"/>
                <a:ea typeface="Courier New"/>
                <a:cs typeface="Courier New"/>
                <a:sym typeface="Courier New"/>
              </a:rPr>
              <a:t>      var goalDate = new Date();</a:t>
            </a:r>
            <a:endParaRPr b="1" sz="1400">
              <a:latin typeface="Courier New"/>
              <a:ea typeface="Courier New"/>
              <a:cs typeface="Courier New"/>
              <a:sym typeface="Courier New"/>
            </a:endParaRPr>
          </a:p>
          <a:p>
            <a:pPr indent="-406400" lvl="0" marL="457200" rtl="0" algn="l">
              <a:lnSpc>
                <a:spcPct val="90000"/>
              </a:lnSpc>
              <a:spcBef>
                <a:spcPts val="0"/>
              </a:spcBef>
              <a:spcAft>
                <a:spcPts val="0"/>
              </a:spcAft>
              <a:buSzPct val="235294"/>
              <a:buFont typeface="Noto Sans Symbols"/>
              <a:buNone/>
            </a:pPr>
            <a:r>
              <a:rPr b="1" lang="mn-MN" sz="1400">
                <a:latin typeface="Courier New"/>
                <a:ea typeface="Courier New"/>
                <a:cs typeface="Courier New"/>
                <a:sym typeface="Courier New"/>
              </a:rPr>
              <a:t>    var current = new Date("June 6, 1988 10:00:00");</a:t>
            </a:r>
            <a:endParaRPr b="1" sz="1400">
              <a:latin typeface="Courier New"/>
              <a:ea typeface="Courier New"/>
              <a:cs typeface="Courier New"/>
              <a:sym typeface="Courier New"/>
            </a:endParaRPr>
          </a:p>
          <a:p>
            <a:pPr indent="-406400" lvl="0" marL="457200" rtl="0" algn="l">
              <a:lnSpc>
                <a:spcPct val="90000"/>
              </a:lnSpc>
              <a:spcBef>
                <a:spcPts val="0"/>
              </a:spcBef>
              <a:spcAft>
                <a:spcPts val="0"/>
              </a:spcAft>
              <a:buSzPct val="235294"/>
              <a:buFont typeface="Noto Sans Symbols"/>
              <a:buNone/>
            </a:pPr>
            <a:r>
              <a:rPr b="1" lang="mn-MN" sz="1400">
                <a:latin typeface="Courier New"/>
                <a:ea typeface="Courier New"/>
                <a:cs typeface="Courier New"/>
                <a:sym typeface="Courier New"/>
              </a:rPr>
              <a:t>    var diff = Math.floor((goalDate - current)/1000);</a:t>
            </a:r>
            <a:endParaRPr b="1" sz="1400">
              <a:latin typeface="Courier New"/>
              <a:ea typeface="Courier New"/>
              <a:cs typeface="Courier New"/>
              <a:sym typeface="Courier New"/>
            </a:endParaRPr>
          </a:p>
          <a:p>
            <a:pPr indent="-406400" lvl="0" marL="457200" rtl="0" algn="l">
              <a:lnSpc>
                <a:spcPct val="90000"/>
              </a:lnSpc>
              <a:spcBef>
                <a:spcPts val="0"/>
              </a:spcBef>
              <a:spcAft>
                <a:spcPts val="0"/>
              </a:spcAft>
              <a:buSzPct val="235294"/>
              <a:buFont typeface="Noto Sans Symbols"/>
              <a:buNone/>
            </a:pPr>
            <a:r>
              <a:rPr b="1" lang="mn-MN" sz="1400">
                <a:latin typeface="Courier New"/>
                <a:ea typeface="Courier New"/>
                <a:cs typeface="Courier New"/>
                <a:sym typeface="Courier New"/>
              </a:rPr>
              <a:t>    </a:t>
            </a:r>
            <a:endParaRPr b="1" sz="1400">
              <a:latin typeface="Courier New"/>
              <a:ea typeface="Courier New"/>
              <a:cs typeface="Courier New"/>
              <a:sym typeface="Courier New"/>
            </a:endParaRPr>
          </a:p>
          <a:p>
            <a:pPr indent="-406400" lvl="0" marL="457200" rtl="0" algn="l">
              <a:lnSpc>
                <a:spcPct val="90000"/>
              </a:lnSpc>
              <a:spcBef>
                <a:spcPts val="0"/>
              </a:spcBef>
              <a:spcAft>
                <a:spcPts val="0"/>
              </a:spcAft>
              <a:buSzPct val="235294"/>
              <a:buFont typeface="Noto Sans Symbols"/>
              <a:buNone/>
            </a:pPr>
            <a:r>
              <a:rPr b="1" lang="mn-MN" sz="1400">
                <a:latin typeface="Courier New"/>
                <a:ea typeface="Courier New"/>
                <a:cs typeface="Courier New"/>
                <a:sym typeface="Courier New"/>
              </a:rPr>
              <a:t>    var signage = "";</a:t>
            </a:r>
            <a:endParaRPr b="1" sz="1400">
              <a:latin typeface="Courier New"/>
              <a:ea typeface="Courier New"/>
              <a:cs typeface="Courier New"/>
              <a:sym typeface="Courier New"/>
            </a:endParaRPr>
          </a:p>
          <a:p>
            <a:pPr indent="-406400" lvl="0" marL="457200" rtl="0" algn="l">
              <a:lnSpc>
                <a:spcPct val="90000"/>
              </a:lnSpc>
              <a:spcBef>
                <a:spcPts val="0"/>
              </a:spcBef>
              <a:spcAft>
                <a:spcPts val="0"/>
              </a:spcAft>
              <a:buSzPct val="235294"/>
              <a:buFont typeface="Noto Sans Symbols"/>
              <a:buNone/>
            </a:pPr>
            <a:r>
              <a:rPr b="1" lang="mn-MN" sz="1400">
                <a:latin typeface="Courier New"/>
                <a:ea typeface="Courier New"/>
                <a:cs typeface="Courier New"/>
                <a:sym typeface="Courier New"/>
              </a:rPr>
              <a:t>    if (diff &lt; 0) {</a:t>
            </a:r>
            <a:endParaRPr b="1" sz="1400">
              <a:latin typeface="Courier New"/>
              <a:ea typeface="Courier New"/>
              <a:cs typeface="Courier New"/>
              <a:sym typeface="Courier New"/>
            </a:endParaRPr>
          </a:p>
          <a:p>
            <a:pPr indent="-406400" lvl="0" marL="457200" rtl="0" algn="l">
              <a:lnSpc>
                <a:spcPct val="90000"/>
              </a:lnSpc>
              <a:spcBef>
                <a:spcPts val="0"/>
              </a:spcBef>
              <a:spcAft>
                <a:spcPts val="0"/>
              </a:spcAft>
              <a:buSzPct val="235294"/>
              <a:buFont typeface="Noto Sans Symbols"/>
              <a:buNone/>
            </a:pPr>
            <a:r>
              <a:rPr b="1" lang="mn-MN" sz="1400">
                <a:latin typeface="Courier New"/>
                <a:ea typeface="Courier New"/>
                <a:cs typeface="Courier New"/>
                <a:sym typeface="Courier New"/>
              </a:rPr>
              <a:t>        diff *= -1;</a:t>
            </a:r>
            <a:endParaRPr b="1" sz="1400">
              <a:latin typeface="Courier New"/>
              <a:ea typeface="Courier New"/>
              <a:cs typeface="Courier New"/>
              <a:sym typeface="Courier New"/>
            </a:endParaRPr>
          </a:p>
          <a:p>
            <a:pPr indent="-406400" lvl="0" marL="457200" rtl="0" algn="l">
              <a:lnSpc>
                <a:spcPct val="90000"/>
              </a:lnSpc>
              <a:spcBef>
                <a:spcPts val="0"/>
              </a:spcBef>
              <a:spcAft>
                <a:spcPts val="0"/>
              </a:spcAft>
              <a:buSzPct val="235294"/>
              <a:buFont typeface="Noto Sans Symbols"/>
              <a:buNone/>
            </a:pPr>
            <a:r>
              <a:rPr b="1" lang="mn-MN" sz="1400">
                <a:latin typeface="Courier New"/>
                <a:ea typeface="Courier New"/>
                <a:cs typeface="Courier New"/>
                <a:sym typeface="Courier New"/>
              </a:rPr>
              <a:t>        signage = "-"</a:t>
            </a:r>
            <a:endParaRPr b="1" sz="1400">
              <a:latin typeface="Courier New"/>
              <a:ea typeface="Courier New"/>
              <a:cs typeface="Courier New"/>
              <a:sym typeface="Courier New"/>
            </a:endParaRPr>
          </a:p>
          <a:p>
            <a:pPr indent="-406400" lvl="0" marL="457200" rtl="0" algn="l">
              <a:lnSpc>
                <a:spcPct val="90000"/>
              </a:lnSpc>
              <a:spcBef>
                <a:spcPts val="0"/>
              </a:spcBef>
              <a:spcAft>
                <a:spcPts val="0"/>
              </a:spcAft>
              <a:buSzPct val="235294"/>
              <a:buFont typeface="Noto Sans Symbols"/>
              <a:buNone/>
            </a:pPr>
            <a:r>
              <a:rPr b="1" lang="mn-MN" sz="1400">
                <a:latin typeface="Courier New"/>
                <a:ea typeface="Courier New"/>
                <a:cs typeface="Courier New"/>
                <a:sym typeface="Courier New"/>
              </a:rPr>
              <a:t>    }</a:t>
            </a:r>
            <a:endParaRPr b="1" sz="1400">
              <a:latin typeface="Courier New"/>
              <a:ea typeface="Courier New"/>
              <a:cs typeface="Courier New"/>
              <a:sym typeface="Courier New"/>
            </a:endParaRPr>
          </a:p>
          <a:p>
            <a:pPr indent="-406400" lvl="0" marL="457200" rtl="0" algn="l">
              <a:lnSpc>
                <a:spcPct val="90000"/>
              </a:lnSpc>
              <a:spcBef>
                <a:spcPts val="0"/>
              </a:spcBef>
              <a:spcAft>
                <a:spcPts val="0"/>
              </a:spcAft>
              <a:buSzPct val="235294"/>
              <a:buFont typeface="Noto Sans Symbols"/>
              <a:buNone/>
            </a:pPr>
            <a:r>
              <a:t/>
            </a:r>
            <a:endParaRPr b="1" sz="1400">
              <a:latin typeface="Courier New"/>
              <a:ea typeface="Courier New"/>
              <a:cs typeface="Courier New"/>
              <a:sym typeface="Courier New"/>
            </a:endParaRPr>
          </a:p>
          <a:p>
            <a:pPr indent="-406400" lvl="0" marL="457200" rtl="0" algn="l">
              <a:lnSpc>
                <a:spcPct val="90000"/>
              </a:lnSpc>
              <a:spcBef>
                <a:spcPts val="0"/>
              </a:spcBef>
              <a:spcAft>
                <a:spcPts val="0"/>
              </a:spcAft>
              <a:buSzPct val="235294"/>
              <a:buFont typeface="Noto Sans Symbols"/>
              <a:buNone/>
            </a:pPr>
            <a:r>
              <a:rPr b="1" lang="mn-MN" sz="1400">
                <a:latin typeface="Courier New"/>
                <a:ea typeface="Courier New"/>
                <a:cs typeface="Courier New"/>
                <a:sym typeface="Courier New"/>
              </a:rPr>
              <a:t>    var days = Math.floor(diff / 86400);</a:t>
            </a:r>
            <a:endParaRPr b="1" sz="1400">
              <a:latin typeface="Courier New"/>
              <a:ea typeface="Courier New"/>
              <a:cs typeface="Courier New"/>
              <a:sym typeface="Courier New"/>
            </a:endParaRPr>
          </a:p>
          <a:p>
            <a:pPr indent="-406400" lvl="0" marL="457200" rtl="0" algn="l">
              <a:lnSpc>
                <a:spcPct val="90000"/>
              </a:lnSpc>
              <a:spcBef>
                <a:spcPts val="0"/>
              </a:spcBef>
              <a:spcAft>
                <a:spcPts val="0"/>
              </a:spcAft>
              <a:buSzPct val="235294"/>
              <a:buFont typeface="Noto Sans Symbols"/>
              <a:buNone/>
            </a:pPr>
            <a:r>
              <a:rPr b="1" lang="mn-MN" sz="1400">
                <a:latin typeface="Courier New"/>
                <a:ea typeface="Courier New"/>
                <a:cs typeface="Courier New"/>
                <a:sym typeface="Courier New"/>
              </a:rPr>
              <a:t>    diff -= days*86400;</a:t>
            </a:r>
            <a:endParaRPr b="1" sz="1400">
              <a:latin typeface="Courier New"/>
              <a:ea typeface="Courier New"/>
              <a:cs typeface="Courier New"/>
              <a:sym typeface="Courier New"/>
            </a:endParaRPr>
          </a:p>
          <a:p>
            <a:pPr indent="-406400" lvl="0" marL="457200" rtl="0" algn="l">
              <a:lnSpc>
                <a:spcPct val="90000"/>
              </a:lnSpc>
              <a:spcBef>
                <a:spcPts val="0"/>
              </a:spcBef>
              <a:spcAft>
                <a:spcPts val="0"/>
              </a:spcAft>
              <a:buSzPct val="235294"/>
              <a:buFont typeface="Noto Sans Symbols"/>
              <a:buNone/>
            </a:pPr>
            <a:r>
              <a:rPr b="1" lang="mn-MN" sz="1400">
                <a:latin typeface="Courier New"/>
                <a:ea typeface="Courier New"/>
                <a:cs typeface="Courier New"/>
                <a:sym typeface="Courier New"/>
              </a:rPr>
              <a:t>    var hours = Math.floor(diff / 3600);</a:t>
            </a:r>
            <a:endParaRPr b="1" sz="1400">
              <a:latin typeface="Courier New"/>
              <a:ea typeface="Courier New"/>
              <a:cs typeface="Courier New"/>
              <a:sym typeface="Courier New"/>
            </a:endParaRPr>
          </a:p>
          <a:p>
            <a:pPr indent="-406400" lvl="0" marL="457200" rtl="0" algn="l">
              <a:lnSpc>
                <a:spcPct val="90000"/>
              </a:lnSpc>
              <a:spcBef>
                <a:spcPts val="0"/>
              </a:spcBef>
              <a:spcAft>
                <a:spcPts val="0"/>
              </a:spcAft>
              <a:buSzPct val="235294"/>
              <a:buFont typeface="Noto Sans Symbols"/>
              <a:buNone/>
            </a:pPr>
            <a:r>
              <a:rPr b="1" lang="mn-MN" sz="1400">
                <a:latin typeface="Courier New"/>
                <a:ea typeface="Courier New"/>
                <a:cs typeface="Courier New"/>
                <a:sym typeface="Courier New"/>
              </a:rPr>
              <a:t>    diff -= hours*3600;</a:t>
            </a:r>
            <a:endParaRPr b="1" sz="1400">
              <a:latin typeface="Courier New"/>
              <a:ea typeface="Courier New"/>
              <a:cs typeface="Courier New"/>
              <a:sym typeface="Courier New"/>
            </a:endParaRPr>
          </a:p>
          <a:p>
            <a:pPr indent="-406400" lvl="0" marL="457200" rtl="0" algn="l">
              <a:lnSpc>
                <a:spcPct val="90000"/>
              </a:lnSpc>
              <a:spcBef>
                <a:spcPts val="0"/>
              </a:spcBef>
              <a:spcAft>
                <a:spcPts val="0"/>
              </a:spcAft>
              <a:buSzPct val="235294"/>
              <a:buFont typeface="Noto Sans Symbols"/>
              <a:buNone/>
            </a:pPr>
            <a:r>
              <a:rPr b="1" lang="mn-MN" sz="1400">
                <a:latin typeface="Courier New"/>
                <a:ea typeface="Courier New"/>
                <a:cs typeface="Courier New"/>
                <a:sym typeface="Courier New"/>
              </a:rPr>
              <a:t>    var minutes = Math.floor(diff / 60);</a:t>
            </a:r>
            <a:endParaRPr b="1" sz="1400">
              <a:latin typeface="Courier New"/>
              <a:ea typeface="Courier New"/>
              <a:cs typeface="Courier New"/>
              <a:sym typeface="Courier New"/>
            </a:endParaRPr>
          </a:p>
          <a:p>
            <a:pPr indent="-406400" lvl="0" marL="457200" rtl="0" algn="l">
              <a:lnSpc>
                <a:spcPct val="90000"/>
              </a:lnSpc>
              <a:spcBef>
                <a:spcPts val="0"/>
              </a:spcBef>
              <a:spcAft>
                <a:spcPts val="0"/>
              </a:spcAft>
              <a:buSzPct val="235294"/>
              <a:buFont typeface="Noto Sans Symbols"/>
              <a:buNone/>
            </a:pPr>
            <a:r>
              <a:rPr b="1" lang="mn-MN" sz="1400">
                <a:latin typeface="Courier New"/>
                <a:ea typeface="Courier New"/>
                <a:cs typeface="Courier New"/>
                <a:sym typeface="Courier New"/>
              </a:rPr>
              <a:t>    diff -= minutes*60</a:t>
            </a:r>
            <a:endParaRPr b="1" sz="1400">
              <a:latin typeface="Courier New"/>
              <a:ea typeface="Courier New"/>
              <a:cs typeface="Courier New"/>
              <a:sym typeface="Courier New"/>
            </a:endParaRPr>
          </a:p>
          <a:p>
            <a:pPr indent="-406400" lvl="0" marL="457200" rtl="0" algn="l">
              <a:lnSpc>
                <a:spcPct val="90000"/>
              </a:lnSpc>
              <a:spcBef>
                <a:spcPts val="0"/>
              </a:spcBef>
              <a:spcAft>
                <a:spcPts val="0"/>
              </a:spcAft>
              <a:buSzPct val="235294"/>
              <a:buFont typeface="Noto Sans Symbols"/>
              <a:buNone/>
            </a:pPr>
            <a:r>
              <a:t/>
            </a:r>
            <a:endParaRPr b="1" sz="1400">
              <a:latin typeface="Courier New"/>
              <a:ea typeface="Courier New"/>
              <a:cs typeface="Courier New"/>
              <a:sym typeface="Courier New"/>
            </a:endParaRPr>
          </a:p>
          <a:p>
            <a:pPr indent="-406400" lvl="0" marL="457200" rtl="0" algn="l">
              <a:lnSpc>
                <a:spcPct val="90000"/>
              </a:lnSpc>
              <a:spcBef>
                <a:spcPts val="0"/>
              </a:spcBef>
              <a:spcAft>
                <a:spcPts val="0"/>
              </a:spcAft>
              <a:buSzPct val="235294"/>
              <a:buFont typeface="Noto Sans Symbols"/>
              <a:buNone/>
            </a:pPr>
            <a:r>
              <a:rPr b="1" lang="mn-MN" sz="1400">
                <a:latin typeface="Courier New"/>
                <a:ea typeface="Courier New"/>
                <a:cs typeface="Courier New"/>
                <a:sym typeface="Courier New"/>
              </a:rPr>
              <a:t>    document.forms['CountForm'].countdown.value=  </a:t>
            </a:r>
            <a:endParaRPr b="1" sz="1400">
              <a:latin typeface="Courier New"/>
              <a:ea typeface="Courier New"/>
              <a:cs typeface="Courier New"/>
              <a:sym typeface="Courier New"/>
            </a:endParaRPr>
          </a:p>
          <a:p>
            <a:pPr indent="-406400" lvl="0" marL="457200" rtl="0" algn="l">
              <a:lnSpc>
                <a:spcPct val="90000"/>
              </a:lnSpc>
              <a:spcBef>
                <a:spcPts val="0"/>
              </a:spcBef>
              <a:spcAft>
                <a:spcPts val="0"/>
              </a:spcAft>
              <a:buSzPct val="235294"/>
              <a:buFont typeface="Noto Sans Symbols"/>
              <a:buNone/>
            </a:pPr>
            <a:r>
              <a:rPr b="1" lang="mn-MN" sz="1400">
                <a:latin typeface="Courier New"/>
                <a:ea typeface="Courier New"/>
                <a:cs typeface="Courier New"/>
                <a:sym typeface="Courier New"/>
              </a:rPr>
              <a:t>        signage + days + " " + (days, "day") + ",\n" +</a:t>
            </a:r>
            <a:endParaRPr b="1" sz="1400">
              <a:latin typeface="Courier New"/>
              <a:ea typeface="Courier New"/>
              <a:cs typeface="Courier New"/>
              <a:sym typeface="Courier New"/>
            </a:endParaRPr>
          </a:p>
          <a:p>
            <a:pPr indent="-406400" lvl="0" marL="457200" rtl="0" algn="l">
              <a:lnSpc>
                <a:spcPct val="90000"/>
              </a:lnSpc>
              <a:spcBef>
                <a:spcPts val="0"/>
              </a:spcBef>
              <a:spcAft>
                <a:spcPts val="0"/>
              </a:spcAft>
              <a:buSzPct val="235294"/>
              <a:buFont typeface="Noto Sans Symbols"/>
              <a:buNone/>
            </a:pPr>
            <a:r>
              <a:rPr b="1" lang="mn-MN" sz="1400">
                <a:latin typeface="Courier New"/>
                <a:ea typeface="Courier New"/>
                <a:cs typeface="Courier New"/>
                <a:sym typeface="Courier New"/>
              </a:rPr>
              <a:t>        hours + " " + (hours, "hour") + ",\n" +</a:t>
            </a:r>
            <a:endParaRPr b="1" sz="1400">
              <a:latin typeface="Courier New"/>
              <a:ea typeface="Courier New"/>
              <a:cs typeface="Courier New"/>
              <a:sym typeface="Courier New"/>
            </a:endParaRPr>
          </a:p>
          <a:p>
            <a:pPr indent="-406400" lvl="0" marL="457200" rtl="0" algn="l">
              <a:lnSpc>
                <a:spcPct val="90000"/>
              </a:lnSpc>
              <a:spcBef>
                <a:spcPts val="0"/>
              </a:spcBef>
              <a:spcAft>
                <a:spcPts val="0"/>
              </a:spcAft>
              <a:buSzPct val="235294"/>
              <a:buFont typeface="Noto Sans Symbols"/>
              <a:buNone/>
            </a:pPr>
            <a:r>
              <a:rPr b="1" lang="mn-MN" sz="1400">
                <a:latin typeface="Courier New"/>
                <a:ea typeface="Courier New"/>
                <a:cs typeface="Courier New"/>
                <a:sym typeface="Courier New"/>
              </a:rPr>
              <a:t>        minutes + " " + (minutes,"minute") + ",\n" +    </a:t>
            </a:r>
            <a:endParaRPr b="1" sz="1400">
              <a:latin typeface="Courier New"/>
              <a:ea typeface="Courier New"/>
              <a:cs typeface="Courier New"/>
              <a:sym typeface="Courier New"/>
            </a:endParaRPr>
          </a:p>
          <a:p>
            <a:pPr indent="-406400" lvl="0" marL="457200" rtl="0" algn="l">
              <a:lnSpc>
                <a:spcPct val="90000"/>
              </a:lnSpc>
              <a:spcBef>
                <a:spcPts val="0"/>
              </a:spcBef>
              <a:spcAft>
                <a:spcPts val="0"/>
              </a:spcAft>
              <a:buSzPct val="235294"/>
              <a:buFont typeface="Noto Sans Symbols"/>
              <a:buNone/>
            </a:pPr>
            <a:r>
              <a:rPr b="1" lang="mn-MN" sz="1400">
                <a:latin typeface="Courier New"/>
                <a:ea typeface="Courier New"/>
                <a:cs typeface="Courier New"/>
                <a:sym typeface="Courier New"/>
              </a:rPr>
              <a:t>        diff + " " + (diff, "second"); </a:t>
            </a:r>
            <a:endParaRPr b="1" sz="1400">
              <a:latin typeface="Courier New"/>
              <a:ea typeface="Courier New"/>
              <a:cs typeface="Courier New"/>
              <a:sym typeface="Courier New"/>
            </a:endParaRPr>
          </a:p>
          <a:p>
            <a:pPr indent="-406400" lvl="0" marL="457200" rtl="0" algn="l">
              <a:lnSpc>
                <a:spcPct val="90000"/>
              </a:lnSpc>
              <a:spcBef>
                <a:spcPts val="0"/>
              </a:spcBef>
              <a:spcAft>
                <a:spcPts val="0"/>
              </a:spcAft>
              <a:buSzPct val="235294"/>
              <a:buFont typeface="Noto Sans Symbols"/>
              <a:buNone/>
            </a:pPr>
            <a:r>
              <a:rPr b="1" lang="mn-MN" sz="1400">
                <a:latin typeface="Courier New"/>
                <a:ea typeface="Courier New"/>
                <a:cs typeface="Courier New"/>
                <a:sym typeface="Courier New"/>
              </a:rPr>
              <a:t>      setTimeout("timeSince();", 1000);</a:t>
            </a:r>
            <a:endParaRPr b="1" sz="1400">
              <a:latin typeface="Courier New"/>
              <a:ea typeface="Courier New"/>
              <a:cs typeface="Courier New"/>
              <a:sym typeface="Courier New"/>
            </a:endParaRPr>
          </a:p>
          <a:p>
            <a:pPr indent="-406400" lvl="0" marL="457200" rtl="0" algn="l">
              <a:lnSpc>
                <a:spcPct val="90000"/>
              </a:lnSpc>
              <a:spcBef>
                <a:spcPts val="0"/>
              </a:spcBef>
              <a:spcAft>
                <a:spcPts val="0"/>
              </a:spcAft>
              <a:buSzPct val="235294"/>
              <a:buFont typeface="Noto Sans Symbols"/>
              <a:buNone/>
            </a:pPr>
            <a:r>
              <a:rPr b="1" lang="mn-MN" sz="1400">
                <a:latin typeface="Courier New"/>
                <a:ea typeface="Courier New"/>
                <a:cs typeface="Courier New"/>
                <a:sym typeface="Courier New"/>
              </a:rPr>
              <a:t>    }      </a:t>
            </a:r>
            <a:endParaRPr b="1" sz="1400">
              <a:latin typeface="Courier New"/>
              <a:ea typeface="Courier New"/>
              <a:cs typeface="Courier New"/>
              <a:sym typeface="Courier New"/>
            </a:endParaRPr>
          </a:p>
          <a:p>
            <a:pPr indent="-406400" lvl="0" marL="457200" rtl="0" algn="l">
              <a:lnSpc>
                <a:spcPct val="90000"/>
              </a:lnSpc>
              <a:spcBef>
                <a:spcPts val="0"/>
              </a:spcBef>
              <a:spcAft>
                <a:spcPts val="0"/>
              </a:spcAft>
              <a:buSzPct val="235294"/>
              <a:buFont typeface="Noto Sans Symbols"/>
              <a:buNone/>
            </a:pPr>
            <a:r>
              <a:rPr b="1" lang="mn-MN" sz="1400">
                <a:latin typeface="Courier New"/>
                <a:ea typeface="Courier New"/>
                <a:cs typeface="Courier New"/>
                <a:sym typeface="Courier New"/>
              </a:rPr>
              <a:t>  &lt;/script&gt;</a:t>
            </a:r>
            <a:endParaRPr b="1" sz="1400">
              <a:latin typeface="Courier New"/>
              <a:ea typeface="Courier New"/>
              <a:cs typeface="Courier New"/>
              <a:sym typeface="Courier New"/>
            </a:endParaRPr>
          </a:p>
          <a:p>
            <a:pPr indent="-406400" lvl="0" marL="457200" rtl="0" algn="l">
              <a:lnSpc>
                <a:spcPct val="90000"/>
              </a:lnSpc>
              <a:spcBef>
                <a:spcPts val="0"/>
              </a:spcBef>
              <a:spcAft>
                <a:spcPts val="0"/>
              </a:spcAft>
              <a:buSzPct val="235294"/>
              <a:buFont typeface="Noto Sans Symbols"/>
              <a:buNone/>
            </a:pPr>
            <a:r>
              <a:rPr b="1" lang="mn-MN" sz="1400">
                <a:latin typeface="Courier New"/>
                <a:ea typeface="Courier New"/>
                <a:cs typeface="Courier New"/>
                <a:sym typeface="Courier New"/>
              </a:rPr>
              <a:t> &lt;/head&gt;</a:t>
            </a:r>
            <a:endParaRPr b="1" sz="1400">
              <a:latin typeface="Courier New"/>
              <a:ea typeface="Courier New"/>
              <a:cs typeface="Courier New"/>
              <a:sym typeface="Courier New"/>
            </a:endParaRPr>
          </a:p>
          <a:p>
            <a:pPr indent="-406400" lvl="0" marL="457200" rtl="0" algn="l">
              <a:lnSpc>
                <a:spcPct val="90000"/>
              </a:lnSpc>
              <a:spcBef>
                <a:spcPts val="0"/>
              </a:spcBef>
              <a:spcAft>
                <a:spcPts val="0"/>
              </a:spcAft>
              <a:buSzPct val="235294"/>
              <a:buFont typeface="Noto Sans Symbols"/>
              <a:buNone/>
            </a:pPr>
            <a:r>
              <a:t/>
            </a:r>
            <a:endParaRPr b="1" sz="1400">
              <a:latin typeface="Courier New"/>
              <a:ea typeface="Courier New"/>
              <a:cs typeface="Courier New"/>
              <a:sym typeface="Courier New"/>
            </a:endParaRPr>
          </a:p>
          <a:p>
            <a:pPr indent="-406400" lvl="0" marL="457200" rtl="0" algn="l">
              <a:lnSpc>
                <a:spcPct val="90000"/>
              </a:lnSpc>
              <a:spcBef>
                <a:spcPts val="0"/>
              </a:spcBef>
              <a:spcAft>
                <a:spcPts val="0"/>
              </a:spcAft>
              <a:buSzPct val="235294"/>
              <a:buFont typeface="Noto Sans Symbols"/>
              <a:buNone/>
            </a:pPr>
            <a:r>
              <a:rPr b="1" lang="mn-MN" sz="1400">
                <a:latin typeface="Courier New"/>
                <a:ea typeface="Courier New"/>
                <a:cs typeface="Courier New"/>
                <a:sym typeface="Courier New"/>
              </a:rPr>
              <a:t> &lt;body onload="timeSince();"&gt;</a:t>
            </a:r>
            <a:endParaRPr b="1" sz="1400">
              <a:latin typeface="Courier New"/>
              <a:ea typeface="Courier New"/>
              <a:cs typeface="Courier New"/>
              <a:sym typeface="Courier New"/>
            </a:endParaRPr>
          </a:p>
          <a:p>
            <a:pPr indent="-406400" lvl="0" marL="457200" rtl="0" algn="l">
              <a:lnSpc>
                <a:spcPct val="90000"/>
              </a:lnSpc>
              <a:spcBef>
                <a:spcPts val="0"/>
              </a:spcBef>
              <a:spcAft>
                <a:spcPts val="0"/>
              </a:spcAft>
              <a:buSzPct val="235294"/>
              <a:buFont typeface="Noto Sans Symbols"/>
              <a:buNone/>
            </a:pPr>
            <a:r>
              <a:rPr b="1" lang="mn-MN" sz="1400">
                <a:latin typeface="Courier New"/>
                <a:ea typeface="Courier New"/>
                <a:cs typeface="Courier New"/>
                <a:sym typeface="Courier New"/>
              </a:rPr>
              <a:t>  &lt;form name="CountForm"&gt;</a:t>
            </a:r>
            <a:endParaRPr b="1" sz="1400">
              <a:latin typeface="Courier New"/>
              <a:ea typeface="Courier New"/>
              <a:cs typeface="Courier New"/>
              <a:sym typeface="Courier New"/>
            </a:endParaRPr>
          </a:p>
          <a:p>
            <a:pPr indent="-406400" lvl="0" marL="457200" rtl="0" algn="l">
              <a:lnSpc>
                <a:spcPct val="90000"/>
              </a:lnSpc>
              <a:spcBef>
                <a:spcPts val="0"/>
              </a:spcBef>
              <a:spcAft>
                <a:spcPts val="0"/>
              </a:spcAft>
              <a:buSzPct val="235294"/>
              <a:buFont typeface="Noto Sans Symbols"/>
              <a:buNone/>
            </a:pPr>
            <a:r>
              <a:rPr b="1" lang="mn-MN" sz="1400">
                <a:latin typeface="Courier New"/>
                <a:ea typeface="Courier New"/>
                <a:cs typeface="Courier New"/>
                <a:sym typeface="Courier New"/>
              </a:rPr>
              <a:t>    &lt;div style="text-align: center;"&gt;</a:t>
            </a:r>
            <a:endParaRPr b="1" sz="1400">
              <a:latin typeface="Courier New"/>
              <a:ea typeface="Courier New"/>
              <a:cs typeface="Courier New"/>
              <a:sym typeface="Courier New"/>
            </a:endParaRPr>
          </a:p>
          <a:p>
            <a:pPr indent="-406400" lvl="0" marL="457200" rtl="0" algn="l">
              <a:lnSpc>
                <a:spcPct val="90000"/>
              </a:lnSpc>
              <a:spcBef>
                <a:spcPts val="0"/>
              </a:spcBef>
              <a:spcAft>
                <a:spcPts val="0"/>
              </a:spcAft>
              <a:buSzPct val="235294"/>
              <a:buFont typeface="Noto Sans Symbols"/>
              <a:buNone/>
            </a:pPr>
            <a:r>
              <a:rPr b="1" lang="mn-MN" sz="1400">
                <a:latin typeface="Courier New"/>
                <a:ea typeface="Courier New"/>
                <a:cs typeface="Courier New"/>
                <a:sym typeface="Courier New"/>
              </a:rPr>
              <a:t>      Dush &lt;br /&gt;</a:t>
            </a:r>
            <a:endParaRPr b="1" sz="1400">
              <a:latin typeface="Courier New"/>
              <a:ea typeface="Courier New"/>
              <a:cs typeface="Courier New"/>
              <a:sym typeface="Courier New"/>
            </a:endParaRPr>
          </a:p>
          <a:p>
            <a:pPr indent="-406400" lvl="0" marL="457200" rtl="0" algn="l">
              <a:lnSpc>
                <a:spcPct val="90000"/>
              </a:lnSpc>
              <a:spcBef>
                <a:spcPts val="0"/>
              </a:spcBef>
              <a:spcAft>
                <a:spcPts val="0"/>
              </a:spcAft>
              <a:buSzPct val="235294"/>
              <a:buFont typeface="Noto Sans Symbols"/>
              <a:buNone/>
            </a:pPr>
            <a:r>
              <a:rPr b="1" lang="mn-MN" sz="1400">
                <a:latin typeface="Courier New"/>
                <a:ea typeface="Courier New"/>
                <a:cs typeface="Courier New"/>
                <a:sym typeface="Courier New"/>
              </a:rPr>
              <a:t>      &lt;textarea name="countdown" rows=“4” cols=“15” </a:t>
            </a:r>
            <a:endParaRPr b="1" sz="1400">
              <a:latin typeface="Courier New"/>
              <a:ea typeface="Courier New"/>
              <a:cs typeface="Courier New"/>
              <a:sym typeface="Courier New"/>
            </a:endParaRPr>
          </a:p>
          <a:p>
            <a:pPr indent="-406400" lvl="0" marL="457200" rtl="0" algn="l">
              <a:lnSpc>
                <a:spcPct val="90000"/>
              </a:lnSpc>
              <a:spcBef>
                <a:spcPts val="0"/>
              </a:spcBef>
              <a:spcAft>
                <a:spcPts val="0"/>
              </a:spcAft>
              <a:buSzPct val="235294"/>
              <a:buFont typeface="Noto Sans Symbols"/>
              <a:buNone/>
            </a:pPr>
            <a:r>
              <a:rPr b="1" lang="mn-MN" sz="1400">
                <a:latin typeface="Courier New"/>
                <a:ea typeface="Courier New"/>
                <a:cs typeface="Courier New"/>
                <a:sym typeface="Courier New"/>
              </a:rPr>
              <a:t>             style="font-family: Courier;" onfocus="blur();"&gt;&lt;/textarea&gt;</a:t>
            </a:r>
            <a:endParaRPr b="1" sz="1400">
              <a:latin typeface="Courier New"/>
              <a:ea typeface="Courier New"/>
              <a:cs typeface="Courier New"/>
              <a:sym typeface="Courier New"/>
            </a:endParaRPr>
          </a:p>
          <a:p>
            <a:pPr indent="-406400" lvl="0" marL="457200" rtl="0" algn="l">
              <a:lnSpc>
                <a:spcPct val="90000"/>
              </a:lnSpc>
              <a:spcBef>
                <a:spcPts val="0"/>
              </a:spcBef>
              <a:spcAft>
                <a:spcPts val="0"/>
              </a:spcAft>
              <a:buSzPct val="235294"/>
              <a:buFont typeface="Noto Sans Symbols"/>
              <a:buNone/>
            </a:pPr>
            <a:r>
              <a:rPr b="1" lang="mn-MN" sz="1400">
                <a:latin typeface="Courier New"/>
                <a:ea typeface="Courier New"/>
                <a:cs typeface="Courier New"/>
                <a:sym typeface="Courier New"/>
              </a:rPr>
              <a:t>    &lt;/div&gt;</a:t>
            </a:r>
            <a:endParaRPr b="1" sz="1400">
              <a:latin typeface="Courier New"/>
              <a:ea typeface="Courier New"/>
              <a:cs typeface="Courier New"/>
              <a:sym typeface="Courier New"/>
            </a:endParaRPr>
          </a:p>
          <a:p>
            <a:pPr indent="-406400" lvl="0" marL="457200" rtl="0" algn="l">
              <a:lnSpc>
                <a:spcPct val="90000"/>
              </a:lnSpc>
              <a:spcBef>
                <a:spcPts val="0"/>
              </a:spcBef>
              <a:spcAft>
                <a:spcPts val="0"/>
              </a:spcAft>
              <a:buSzPct val="235294"/>
              <a:buFont typeface="Noto Sans Symbols"/>
              <a:buNone/>
            </a:pPr>
            <a:r>
              <a:rPr b="1" lang="mn-MN" sz="1400">
                <a:latin typeface="Courier New"/>
                <a:ea typeface="Courier New"/>
                <a:cs typeface="Courier New"/>
                <a:sym typeface="Courier New"/>
              </a:rPr>
              <a:t>  &lt;/form&gt;</a:t>
            </a:r>
            <a:endParaRPr b="1" sz="1400">
              <a:latin typeface="Courier New"/>
              <a:ea typeface="Courier New"/>
              <a:cs typeface="Courier New"/>
              <a:sym typeface="Courier New"/>
            </a:endParaRPr>
          </a:p>
          <a:p>
            <a:pPr indent="-406400" lvl="0" marL="457200" rtl="0" algn="l">
              <a:lnSpc>
                <a:spcPct val="90000"/>
              </a:lnSpc>
              <a:spcBef>
                <a:spcPts val="0"/>
              </a:spcBef>
              <a:spcAft>
                <a:spcPts val="0"/>
              </a:spcAft>
              <a:buSzPct val="235294"/>
              <a:buFont typeface="Noto Sans Symbols"/>
              <a:buNone/>
            </a:pPr>
            <a:r>
              <a:rPr b="1" lang="mn-MN" sz="1400">
                <a:latin typeface="Courier New"/>
                <a:ea typeface="Courier New"/>
                <a:cs typeface="Courier New"/>
                <a:sym typeface="Courier New"/>
              </a:rPr>
              <a:t> &lt;/body&gt;</a:t>
            </a:r>
            <a:endParaRPr b="1" sz="1400">
              <a:latin typeface="Courier New"/>
              <a:ea typeface="Courier New"/>
              <a:cs typeface="Courier New"/>
              <a:sym typeface="Courier New"/>
            </a:endParaRPr>
          </a:p>
          <a:p>
            <a:pPr indent="-406400" lvl="0" marL="457200" rtl="0" algn="l">
              <a:lnSpc>
                <a:spcPct val="90000"/>
              </a:lnSpc>
              <a:spcBef>
                <a:spcPts val="0"/>
              </a:spcBef>
              <a:spcAft>
                <a:spcPts val="0"/>
              </a:spcAft>
              <a:buSzPct val="235294"/>
              <a:buFont typeface="Noto Sans Symbols"/>
              <a:buNone/>
            </a:pPr>
            <a:r>
              <a:rPr b="1" lang="mn-MN" sz="1400">
                <a:latin typeface="Courier New"/>
                <a:ea typeface="Courier New"/>
                <a:cs typeface="Courier New"/>
                <a:sym typeface="Courier New"/>
              </a:rPr>
              <a:t>&lt;/html&gt;</a:t>
            </a:r>
            <a:endParaRPr b="1" sz="1400">
              <a:latin typeface="Courier New"/>
              <a:ea typeface="Courier New"/>
              <a:cs typeface="Courier New"/>
              <a:sym typeface="Courier New"/>
            </a:endParaRPr>
          </a:p>
          <a:p>
            <a:pPr indent="-406400" lvl="0" marL="457200" rtl="0" algn="l">
              <a:lnSpc>
                <a:spcPct val="90000"/>
              </a:lnSpc>
              <a:spcBef>
                <a:spcPts val="0"/>
              </a:spcBef>
              <a:spcAft>
                <a:spcPts val="0"/>
              </a:spcAft>
              <a:buSzPct val="235294"/>
              <a:buFont typeface="Noto Sans Symbols"/>
              <a:buNone/>
            </a:pPr>
            <a:r>
              <a:t/>
            </a:r>
            <a:endParaRPr b="1" sz="1400">
              <a:latin typeface="Courier New"/>
              <a:ea typeface="Courier New"/>
              <a:cs typeface="Courier New"/>
              <a:sym typeface="Courier New"/>
            </a:endParaRPr>
          </a:p>
        </p:txBody>
      </p:sp>
      <p:sp>
        <p:nvSpPr>
          <p:cNvPr id="182" name="Google Shape;182;g3175d58e42b_1_15">
            <a:hlinkClick r:id="rId3"/>
          </p:cNvPr>
          <p:cNvSpPr txBox="1"/>
          <p:nvPr/>
        </p:nvSpPr>
        <p:spPr>
          <a:xfrm>
            <a:off x="7739064" y="6072188"/>
            <a:ext cx="2395500" cy="348900"/>
          </a:xfrm>
          <a:prstGeom prst="rect">
            <a:avLst/>
          </a:prstGeom>
          <a:noFill/>
          <a:ln cap="flat" cmpd="sng" w="28575">
            <a:solidFill>
              <a:schemeClr val="dk1"/>
            </a:solidFill>
            <a:prstDash val="solid"/>
            <a:miter lim="800000"/>
            <a:headEnd len="sm" w="sm" type="none"/>
            <a:tailEnd len="sm" w="sm" type="none"/>
          </a:ln>
        </p:spPr>
        <p:txBody>
          <a:bodyPr anchorCtr="0" anchor="t" bIns="43225" lIns="86475" spcFirstLastPara="1" rIns="86475" wrap="square" tIns="43225">
            <a:spAutoFit/>
          </a:bodyPr>
          <a:lstStyle/>
          <a:p>
            <a:pPr indent="0" lvl="0" marL="0" marR="0" rtl="0" algn="ctr">
              <a:lnSpc>
                <a:spcPct val="100000"/>
              </a:lnSpc>
              <a:spcBef>
                <a:spcPts val="0"/>
              </a:spcBef>
              <a:spcAft>
                <a:spcPts val="0"/>
              </a:spcAft>
              <a:buNone/>
            </a:pPr>
            <a:r>
              <a:rPr b="0" i="0" lang="mn-MN" sz="1700" u="none" cap="none" strike="noStrike">
                <a:solidFill>
                  <a:schemeClr val="dk1"/>
                </a:solidFill>
                <a:latin typeface="Arial Narrow"/>
                <a:ea typeface="Arial Narrow"/>
                <a:cs typeface="Arial Narrow"/>
                <a:sym typeface="Arial Narrow"/>
              </a:rPr>
              <a:t>view page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3160e2de9df_0_3"/>
          <p:cNvSpPr txBox="1"/>
          <p:nvPr>
            <p:ph type="title"/>
          </p:nvPr>
        </p:nvSpPr>
        <p:spPr>
          <a:xfrm>
            <a:off x="838200" y="365125"/>
            <a:ext cx="78600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mn-MN">
                <a:latin typeface="Montserrat"/>
                <a:ea typeface="Montserrat"/>
                <a:cs typeface="Montserrat"/>
                <a:sym typeface="Montserrat"/>
              </a:rPr>
              <a:t>HTML5 Вэб өгөгдөл хадгалагч</a:t>
            </a:r>
            <a:endParaRPr>
              <a:latin typeface="Montserrat"/>
              <a:ea typeface="Montserrat"/>
              <a:cs typeface="Montserrat"/>
              <a:sym typeface="Montserrat"/>
            </a:endParaRPr>
          </a:p>
        </p:txBody>
      </p:sp>
      <p:sp>
        <p:nvSpPr>
          <p:cNvPr id="188" name="Google Shape;188;g3160e2de9df_0_3"/>
          <p:cNvSpPr txBox="1"/>
          <p:nvPr>
            <p:ph idx="1" type="body"/>
          </p:nvPr>
        </p:nvSpPr>
        <p:spPr>
          <a:xfrm>
            <a:off x="838200" y="1901825"/>
            <a:ext cx="10769700" cy="4647600"/>
          </a:xfrm>
          <a:prstGeom prst="rect">
            <a:avLst/>
          </a:prstGeom>
          <a:noFill/>
          <a:ln>
            <a:noFill/>
          </a:ln>
        </p:spPr>
        <p:txBody>
          <a:bodyPr anchorCtr="0" anchor="t" bIns="45700" lIns="91425" spcFirstLastPara="1" rIns="91425" wrap="square" tIns="45700">
            <a:noAutofit/>
          </a:bodyPr>
          <a:lstStyle/>
          <a:p>
            <a:pPr indent="-384686" lvl="0" marL="457200" rtl="0" algn="l">
              <a:lnSpc>
                <a:spcPct val="80000"/>
              </a:lnSpc>
              <a:spcBef>
                <a:spcPts val="1000"/>
              </a:spcBef>
              <a:spcAft>
                <a:spcPts val="0"/>
              </a:spcAft>
              <a:buClr>
                <a:srgbClr val="3A3838"/>
              </a:buClr>
              <a:buSzPts val="2458"/>
              <a:buChar char="•"/>
            </a:pPr>
            <a:r>
              <a:rPr lang="mn-MN" sz="1950">
                <a:latin typeface="Montserrat"/>
                <a:ea typeface="Montserrat"/>
                <a:cs typeface="Montserrat"/>
                <a:sym typeface="Montserrat"/>
              </a:rPr>
              <a:t>HTML5-ээс өмнө вэбсайтууд нь хэрэглэгчийн компьютер дээрх cookies ашиглан  бага хэмжээний текстэн мэдээллийг хадгалах боломжтой байсан. </a:t>
            </a:r>
            <a:r>
              <a:rPr b="1" lang="mn-MN" sz="1950">
                <a:latin typeface="Montserrat"/>
                <a:ea typeface="Montserrat"/>
                <a:cs typeface="Montserrat"/>
                <a:sym typeface="Montserrat"/>
              </a:rPr>
              <a:t>cookie </a:t>
            </a:r>
            <a:r>
              <a:rPr lang="mn-MN" sz="1950">
                <a:latin typeface="Montserrat"/>
                <a:ea typeface="Montserrat"/>
                <a:cs typeface="Montserrat"/>
                <a:sym typeface="Montserrat"/>
              </a:rPr>
              <a:t>гэдэг нь түлхүүр бүрт утгыг харгалзуулсан түлхүүр/утга гэсэн хослол юм. Түлхүүр ба утга хоёр нь хоёулаа текст байна. cookie бол session (Нэг хэрэглэгчийн вэб хуудас руу нэвтэрч байгаа суваг) болон вэб хөтөч хоорондын шаардлагатай мэдээллийг боловсруулахын тулд  хэрэглэгчийн компьютер дээр хөтчөөр хадгалагддаг мэдээллүүд юм. Вэбсайт нь cookie дэхь мэдээллийг хэрэглэгчийн сонголтыг эсвэл дахин зочлох үед нь авж болох мэдээллүүдийг хадгалах  зорилгоор ашигладаг. Жишээ нь вэбсайт нь хэрэглэгчийн нэрийг cookie-с гаргаж аваад  түүнд зориулсан хувийн мэндчилгээг үзүүлэхэд ашиглаж болох юм. Үүнтэй адилаар худалдааны вэб сайтууд нь хэрэглэгчийн сагсны мэдээллийг cookie дээр хадгалдаг. </a:t>
            </a:r>
            <a:endParaRPr sz="1950">
              <a:latin typeface="Montserrat"/>
              <a:ea typeface="Montserrat"/>
              <a:cs typeface="Montserrat"/>
              <a:sym typeface="Montserrat"/>
            </a:endParaRPr>
          </a:p>
          <a:p>
            <a:pPr indent="-384686" lvl="0" marL="457200" rtl="0" algn="l">
              <a:lnSpc>
                <a:spcPct val="80000"/>
              </a:lnSpc>
              <a:spcBef>
                <a:spcPts val="1000"/>
              </a:spcBef>
              <a:spcAft>
                <a:spcPts val="0"/>
              </a:spcAft>
              <a:buClr>
                <a:srgbClr val="3A3838"/>
              </a:buClr>
              <a:buSzPts val="2458"/>
              <a:buFont typeface="Montserrat"/>
              <a:buChar char="•"/>
            </a:pPr>
            <a:r>
              <a:rPr lang="mn-MN" sz="1950">
                <a:latin typeface="Montserrat"/>
                <a:ea typeface="Montserrat"/>
                <a:cs typeface="Montserrat"/>
                <a:sym typeface="Montserrat"/>
              </a:rPr>
              <a:t>Хэрэглэгч вэб сайт руу нэвтрэхэд тухайн сайтаар бичигдсэн cookie-г олж сервер лүү илгээдэг. cookie-д зөвхөн тухайн cookie-г үүсгэсэн веб сервер, скриптүүд хандах боломжтой. Жишээ нь amazon.com сайтын үүсгэсэн cookie-г зөвхөн amazon.com-н серверээс болон скриптээс уншдаг. Хөтөч нь хүсэлт бүртээ эдгээр cookie-г серверт илгээдэг.</a:t>
            </a:r>
            <a:endParaRPr sz="1950">
              <a:latin typeface="Montserrat"/>
              <a:ea typeface="Montserrat"/>
              <a:cs typeface="Montserrat"/>
              <a:sym typeface="Montserrat"/>
            </a:endParaRPr>
          </a:p>
          <a:p>
            <a:pPr indent="-228600" lvl="0" marL="457200" rtl="0" algn="l">
              <a:lnSpc>
                <a:spcPct val="80000"/>
              </a:lnSpc>
              <a:spcBef>
                <a:spcPts val="1000"/>
              </a:spcBef>
              <a:spcAft>
                <a:spcPts val="0"/>
              </a:spcAft>
              <a:buClr>
                <a:srgbClr val="3A3838"/>
              </a:buClr>
              <a:buSzPts val="2258"/>
              <a:buNone/>
            </a:pPr>
            <a:r>
              <a:t/>
            </a:r>
            <a:endParaRPr sz="1950">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3175d58e42b_1_21"/>
          <p:cNvSpPr txBox="1"/>
          <p:nvPr>
            <p:ph type="title"/>
          </p:nvPr>
        </p:nvSpPr>
        <p:spPr>
          <a:xfrm>
            <a:off x="1166813" y="-11"/>
            <a:ext cx="8229600" cy="1143000"/>
          </a:xfrm>
          <a:prstGeom prst="rect">
            <a:avLst/>
          </a:prstGeom>
          <a:noFill/>
          <a:ln>
            <a:noFill/>
          </a:ln>
        </p:spPr>
        <p:txBody>
          <a:bodyPr anchorCtr="0" anchor="ctr" bIns="43225" lIns="86475" spcFirstLastPara="1" rIns="86475" wrap="square" tIns="43225">
            <a:normAutofit/>
          </a:bodyPr>
          <a:lstStyle/>
          <a:p>
            <a:pPr indent="0" lvl="0" marL="0" rtl="0" algn="l">
              <a:lnSpc>
                <a:spcPct val="90000"/>
              </a:lnSpc>
              <a:spcBef>
                <a:spcPts val="0"/>
              </a:spcBef>
              <a:spcAft>
                <a:spcPts val="0"/>
              </a:spcAft>
              <a:buClr>
                <a:schemeClr val="accent1"/>
              </a:buClr>
              <a:buSzPts val="4400"/>
              <a:buFont typeface="Calibri"/>
              <a:buNone/>
            </a:pPr>
            <a:r>
              <a:rPr lang="mn-MN">
                <a:latin typeface="Montserrat"/>
                <a:ea typeface="Montserrat"/>
                <a:cs typeface="Montserrat"/>
                <a:sym typeface="Montserrat"/>
              </a:rPr>
              <a:t>Cookies &amp; JavaScript</a:t>
            </a:r>
            <a:endParaRPr>
              <a:latin typeface="Montserrat"/>
              <a:ea typeface="Montserrat"/>
              <a:cs typeface="Montserrat"/>
              <a:sym typeface="Montserrat"/>
            </a:endParaRPr>
          </a:p>
        </p:txBody>
      </p:sp>
      <p:sp>
        <p:nvSpPr>
          <p:cNvPr id="194" name="Google Shape;194;g3175d58e42b_1_21"/>
          <p:cNvSpPr txBox="1"/>
          <p:nvPr>
            <p:ph idx="1" type="body"/>
          </p:nvPr>
        </p:nvSpPr>
        <p:spPr>
          <a:xfrm>
            <a:off x="1223001" y="928701"/>
            <a:ext cx="9444900" cy="5723700"/>
          </a:xfrm>
          <a:prstGeom prst="rect">
            <a:avLst/>
          </a:prstGeom>
          <a:noFill/>
          <a:ln>
            <a:noFill/>
          </a:ln>
        </p:spPr>
        <p:txBody>
          <a:bodyPr anchorCtr="0" anchor="t" bIns="45700" lIns="91425" spcFirstLastPara="1" rIns="91425" wrap="square" tIns="45700">
            <a:normAutofit lnSpcReduction="10000"/>
          </a:bodyPr>
          <a:lstStyle/>
          <a:p>
            <a:pPr indent="-406400" lvl="0" marL="457200" rtl="0" algn="l">
              <a:lnSpc>
                <a:spcPct val="100000"/>
              </a:lnSpc>
              <a:spcBef>
                <a:spcPts val="1000"/>
              </a:spcBef>
              <a:spcAft>
                <a:spcPts val="0"/>
              </a:spcAft>
              <a:buSzPts val="2800"/>
              <a:buFont typeface="Montserrat"/>
              <a:buChar char="•"/>
            </a:pPr>
            <a:r>
              <a:rPr lang="mn-MN" sz="2400">
                <a:latin typeface="Montserrat"/>
                <a:ea typeface="Montserrat"/>
                <a:cs typeface="Montserrat"/>
                <a:sym typeface="Montserrat"/>
              </a:rPr>
              <a:t>recall that cookies are data files stored on the client machine</a:t>
            </a:r>
            <a:endParaRPr>
              <a:latin typeface="Montserrat"/>
              <a:ea typeface="Montserrat"/>
              <a:cs typeface="Montserrat"/>
              <a:sym typeface="Montserrat"/>
            </a:endParaRPr>
          </a:p>
          <a:p>
            <a:pPr indent="-381000" lvl="1" marL="914400" rtl="0" algn="l">
              <a:lnSpc>
                <a:spcPct val="100000"/>
              </a:lnSpc>
              <a:spcBef>
                <a:spcPts val="500"/>
              </a:spcBef>
              <a:spcAft>
                <a:spcPts val="0"/>
              </a:spcAft>
              <a:buSzPts val="2400"/>
              <a:buFont typeface="Montserrat"/>
              <a:buChar char="•"/>
            </a:pPr>
            <a:r>
              <a:rPr lang="mn-MN" sz="2000">
                <a:latin typeface="Montserrat"/>
                <a:ea typeface="Montserrat"/>
                <a:cs typeface="Montserrat"/>
                <a:sym typeface="Montserrat"/>
              </a:rPr>
              <a:t>can be accessed and/or modified by the server</a:t>
            </a:r>
            <a:endParaRPr>
              <a:latin typeface="Montserrat"/>
              <a:ea typeface="Montserrat"/>
              <a:cs typeface="Montserrat"/>
              <a:sym typeface="Montserrat"/>
            </a:endParaRPr>
          </a:p>
          <a:p>
            <a:pPr indent="-381000" lvl="1" marL="914400" rtl="0" algn="l">
              <a:lnSpc>
                <a:spcPct val="100000"/>
              </a:lnSpc>
              <a:spcBef>
                <a:spcPts val="500"/>
              </a:spcBef>
              <a:spcAft>
                <a:spcPts val="0"/>
              </a:spcAft>
              <a:buSzPts val="2400"/>
              <a:buFont typeface="Montserrat"/>
              <a:buChar char="•"/>
            </a:pPr>
            <a:r>
              <a:rPr lang="mn-MN" sz="2000">
                <a:latin typeface="Montserrat"/>
                <a:ea typeface="Montserrat"/>
                <a:cs typeface="Montserrat"/>
                <a:sym typeface="Montserrat"/>
              </a:rPr>
              <a:t>can also be accessed and/or modified directly by JavaScript code in a page</a:t>
            </a:r>
            <a:endParaRPr>
              <a:latin typeface="Montserrat"/>
              <a:ea typeface="Montserrat"/>
              <a:cs typeface="Montserrat"/>
              <a:sym typeface="Montserrat"/>
            </a:endParaRPr>
          </a:p>
          <a:p>
            <a:pPr indent="-228600" lvl="0" marL="457200" rtl="0" algn="l">
              <a:lnSpc>
                <a:spcPct val="100000"/>
              </a:lnSpc>
              <a:spcBef>
                <a:spcPts val="1000"/>
              </a:spcBef>
              <a:spcAft>
                <a:spcPts val="0"/>
              </a:spcAft>
              <a:buClr>
                <a:srgbClr val="3A3838"/>
              </a:buClr>
              <a:buSzPts val="2800"/>
              <a:buNone/>
            </a:pPr>
            <a:r>
              <a:t/>
            </a:r>
            <a:endParaRPr sz="1400">
              <a:latin typeface="Montserrat"/>
              <a:ea typeface="Montserrat"/>
              <a:cs typeface="Montserrat"/>
              <a:sym typeface="Montserrat"/>
            </a:endParaRPr>
          </a:p>
          <a:p>
            <a:pPr indent="-406400" lvl="0" marL="457200" rtl="0" algn="l">
              <a:lnSpc>
                <a:spcPct val="100000"/>
              </a:lnSpc>
              <a:spcBef>
                <a:spcPts val="1000"/>
              </a:spcBef>
              <a:spcAft>
                <a:spcPts val="0"/>
              </a:spcAft>
              <a:buSzPts val="2800"/>
              <a:buFont typeface="Montserrat"/>
              <a:buChar char="•"/>
            </a:pPr>
            <a:r>
              <a:rPr lang="mn-MN" sz="2400">
                <a:latin typeface="Montserrat"/>
                <a:ea typeface="Montserrat"/>
                <a:cs typeface="Montserrat"/>
                <a:sym typeface="Montserrat"/>
              </a:rPr>
              <a:t>potential applications:</a:t>
            </a:r>
            <a:endParaRPr>
              <a:latin typeface="Montserrat"/>
              <a:ea typeface="Montserrat"/>
              <a:cs typeface="Montserrat"/>
              <a:sym typeface="Montserrat"/>
            </a:endParaRPr>
          </a:p>
          <a:p>
            <a:pPr indent="-381000" lvl="1" marL="914400" rtl="0" algn="l">
              <a:lnSpc>
                <a:spcPct val="100000"/>
              </a:lnSpc>
              <a:spcBef>
                <a:spcPts val="500"/>
              </a:spcBef>
              <a:spcAft>
                <a:spcPts val="0"/>
              </a:spcAft>
              <a:buSzPts val="2400"/>
              <a:buFont typeface="Montserrat"/>
              <a:buChar char="•"/>
            </a:pPr>
            <a:r>
              <a:rPr lang="mn-MN" sz="2000">
                <a:latin typeface="Montserrat"/>
                <a:ea typeface="Montserrat"/>
                <a:cs typeface="Montserrat"/>
                <a:sym typeface="Montserrat"/>
              </a:rPr>
              <a:t>e-commerce: remember customer name, past visits/purchases, password, …</a:t>
            </a:r>
            <a:endParaRPr>
              <a:latin typeface="Montserrat"/>
              <a:ea typeface="Montserrat"/>
              <a:cs typeface="Montserrat"/>
              <a:sym typeface="Montserrat"/>
            </a:endParaRPr>
          </a:p>
          <a:p>
            <a:pPr indent="-381000" lvl="1" marL="914400" rtl="0" algn="l">
              <a:lnSpc>
                <a:spcPct val="100000"/>
              </a:lnSpc>
              <a:spcBef>
                <a:spcPts val="500"/>
              </a:spcBef>
              <a:spcAft>
                <a:spcPts val="0"/>
              </a:spcAft>
              <a:buSzPts val="2400"/>
              <a:buFont typeface="Montserrat"/>
              <a:buChar char="•"/>
            </a:pPr>
            <a:r>
              <a:rPr lang="mn-MN" sz="2000">
                <a:latin typeface="Montserrat"/>
                <a:ea typeface="Montserrat"/>
                <a:cs typeface="Montserrat"/>
                <a:sym typeface="Montserrat"/>
              </a:rPr>
              <a:t>tutorials: remember past experience, performance on quizzes, …</a:t>
            </a:r>
            <a:endParaRPr>
              <a:latin typeface="Montserrat"/>
              <a:ea typeface="Montserrat"/>
              <a:cs typeface="Montserrat"/>
              <a:sym typeface="Montserrat"/>
            </a:endParaRPr>
          </a:p>
          <a:p>
            <a:pPr indent="-381000" lvl="1" marL="914400" rtl="0" algn="l">
              <a:lnSpc>
                <a:spcPct val="100000"/>
              </a:lnSpc>
              <a:spcBef>
                <a:spcPts val="500"/>
              </a:spcBef>
              <a:spcAft>
                <a:spcPts val="0"/>
              </a:spcAft>
              <a:buSzPts val="2400"/>
              <a:buFont typeface="Montserrat"/>
              <a:buChar char="•"/>
            </a:pPr>
            <a:r>
              <a:rPr lang="mn-MN" sz="2000">
                <a:latin typeface="Montserrat"/>
                <a:ea typeface="Montserrat"/>
                <a:cs typeface="Montserrat"/>
                <a:sym typeface="Montserrat"/>
              </a:rPr>
              <a:t>games: remember high score, best times, …</a:t>
            </a:r>
            <a:endParaRPr>
              <a:latin typeface="Montserrat"/>
              <a:ea typeface="Montserrat"/>
              <a:cs typeface="Montserrat"/>
              <a:sym typeface="Montserrat"/>
            </a:endParaRPr>
          </a:p>
          <a:p>
            <a:pPr indent="-228600" lvl="0" marL="457200" rtl="0" algn="l">
              <a:lnSpc>
                <a:spcPct val="100000"/>
              </a:lnSpc>
              <a:spcBef>
                <a:spcPts val="1000"/>
              </a:spcBef>
              <a:spcAft>
                <a:spcPts val="0"/>
              </a:spcAft>
              <a:buClr>
                <a:srgbClr val="3A3838"/>
              </a:buClr>
              <a:buSzPts val="2800"/>
              <a:buNone/>
            </a:pPr>
            <a:r>
              <a:t/>
            </a:r>
            <a:endParaRPr sz="1200">
              <a:latin typeface="Montserrat"/>
              <a:ea typeface="Montserrat"/>
              <a:cs typeface="Montserrat"/>
              <a:sym typeface="Montserrat"/>
            </a:endParaRPr>
          </a:p>
          <a:p>
            <a:pPr indent="-406400" lvl="0" marL="457200" rtl="0" algn="l">
              <a:lnSpc>
                <a:spcPct val="100000"/>
              </a:lnSpc>
              <a:spcBef>
                <a:spcPts val="1000"/>
              </a:spcBef>
              <a:spcAft>
                <a:spcPts val="0"/>
              </a:spcAft>
              <a:buSzPts val="2800"/>
              <a:buFont typeface="Montserrat"/>
              <a:buChar char="•"/>
            </a:pPr>
            <a:r>
              <a:rPr lang="mn-MN" sz="2400">
                <a:latin typeface="Montserrat"/>
                <a:ea typeface="Montserrat"/>
                <a:cs typeface="Montserrat"/>
                <a:sym typeface="Montserrat"/>
              </a:rPr>
              <a:t>each Web page can have its own cookie </a:t>
            </a:r>
            <a:endParaRPr>
              <a:latin typeface="Montserrat"/>
              <a:ea typeface="Montserrat"/>
              <a:cs typeface="Montserrat"/>
              <a:sym typeface="Montserrat"/>
            </a:endParaRPr>
          </a:p>
          <a:p>
            <a:pPr indent="-381000" lvl="1" marL="914400" rtl="0" algn="l">
              <a:lnSpc>
                <a:spcPct val="100000"/>
              </a:lnSpc>
              <a:spcBef>
                <a:spcPts val="500"/>
              </a:spcBef>
              <a:spcAft>
                <a:spcPts val="0"/>
              </a:spcAft>
              <a:buSzPts val="2400"/>
              <a:buChar char="•"/>
            </a:pPr>
            <a:r>
              <a:rPr b="1" lang="mn-MN" sz="1800">
                <a:latin typeface="Montserrat"/>
                <a:ea typeface="Montserrat"/>
                <a:cs typeface="Montserrat"/>
                <a:sym typeface="Montserrat"/>
              </a:rPr>
              <a:t>document.cookie</a:t>
            </a:r>
            <a:r>
              <a:rPr lang="mn-MN" sz="2000">
                <a:latin typeface="Montserrat"/>
                <a:ea typeface="Montserrat"/>
                <a:cs typeface="Montserrat"/>
                <a:sym typeface="Montserrat"/>
              </a:rPr>
              <a:t> is a string of </a:t>
            </a:r>
            <a:r>
              <a:rPr b="1" lang="mn-MN" sz="1800">
                <a:latin typeface="Montserrat"/>
                <a:ea typeface="Montserrat"/>
                <a:cs typeface="Montserrat"/>
                <a:sym typeface="Montserrat"/>
              </a:rPr>
              <a:t>attribute=value</a:t>
            </a:r>
            <a:r>
              <a:rPr lang="mn-MN" sz="2000">
                <a:latin typeface="Montserrat"/>
                <a:ea typeface="Montserrat"/>
                <a:cs typeface="Montserrat"/>
                <a:sym typeface="Montserrat"/>
              </a:rPr>
              <a:t> pairs, separated by ;</a:t>
            </a:r>
            <a:endParaRPr>
              <a:latin typeface="Montserrat"/>
              <a:ea typeface="Montserrat"/>
              <a:cs typeface="Montserrat"/>
              <a:sym typeface="Montserrat"/>
            </a:endParaRPr>
          </a:p>
          <a:p>
            <a:pPr indent="-355600" lvl="2" marL="1371600" rtl="0" algn="l">
              <a:lnSpc>
                <a:spcPct val="100000"/>
              </a:lnSpc>
              <a:spcBef>
                <a:spcPts val="500"/>
              </a:spcBef>
              <a:spcAft>
                <a:spcPts val="0"/>
              </a:spcAft>
              <a:buSzPts val="2000"/>
              <a:buFont typeface="Courier New"/>
              <a:buNone/>
            </a:pPr>
            <a:r>
              <a:rPr b="1" lang="mn-MN" sz="1600">
                <a:solidFill>
                  <a:srgbClr val="002060"/>
                </a:solidFill>
                <a:latin typeface="Montserrat"/>
                <a:ea typeface="Montserrat"/>
                <a:cs typeface="Montserrat"/>
                <a:sym typeface="Montserrat"/>
              </a:rPr>
              <a:t>"userName=Dave;score=100;expires=Mon, 21-Feb-01 00:00:01 GMT"</a:t>
            </a:r>
            <a:endParaRPr b="1" sz="2800">
              <a:solidFill>
                <a:srgbClr val="002060"/>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g3175d58e42b_1_6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b="1" lang="mn-MN">
                <a:latin typeface="Montserrat"/>
                <a:ea typeface="Montserrat"/>
                <a:cs typeface="Montserrat"/>
                <a:sym typeface="Montserrat"/>
              </a:rPr>
              <a:t>Javascript функц</a:t>
            </a:r>
            <a:endParaRPr>
              <a:latin typeface="Montserrat"/>
              <a:ea typeface="Montserrat"/>
              <a:cs typeface="Montserrat"/>
              <a:sym typeface="Montserrat"/>
            </a:endParaRPr>
          </a:p>
        </p:txBody>
      </p:sp>
      <p:sp>
        <p:nvSpPr>
          <p:cNvPr id="48" name="Google Shape;48;g3175d58e42b_1_6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fontScale="62500" lnSpcReduction="10000"/>
          </a:bodyPr>
          <a:lstStyle/>
          <a:p>
            <a:pPr indent="-371986" lvl="0" marL="457200" rtl="0" algn="l">
              <a:lnSpc>
                <a:spcPct val="100000"/>
              </a:lnSpc>
              <a:spcBef>
                <a:spcPts val="1000"/>
              </a:spcBef>
              <a:spcAft>
                <a:spcPts val="0"/>
              </a:spcAft>
              <a:buClr>
                <a:srgbClr val="3A3838"/>
              </a:buClr>
              <a:buSzPct val="129032"/>
              <a:buFont typeface="Montserrat"/>
              <a:buChar char="•"/>
            </a:pPr>
            <a:r>
              <a:rPr lang="mn-MN">
                <a:latin typeface="Montserrat"/>
                <a:ea typeface="Montserrat"/>
                <a:cs typeface="Montserrat"/>
                <a:sym typeface="Montserrat"/>
              </a:rPr>
              <a:t>Том програмыг жижиг, энгийн хэсгүүд, эсвэл модулиуд болгон боловсруулах хэрэгтэй юм. Энэ аргыг divide and conquer(хувааж, эзлэх) гэж нэрлэдэг. </a:t>
            </a:r>
            <a:endParaRPr>
              <a:latin typeface="Montserrat"/>
              <a:ea typeface="Montserrat"/>
              <a:cs typeface="Montserrat"/>
              <a:sym typeface="Montserrat"/>
            </a:endParaRPr>
          </a:p>
          <a:p>
            <a:pPr indent="-371986" lvl="0" marL="457200" rtl="0" algn="l">
              <a:lnSpc>
                <a:spcPct val="100000"/>
              </a:lnSpc>
              <a:spcBef>
                <a:spcPts val="1000"/>
              </a:spcBef>
              <a:spcAft>
                <a:spcPts val="0"/>
              </a:spcAft>
              <a:buClr>
                <a:srgbClr val="3A3838"/>
              </a:buClr>
              <a:buSzPct val="129032"/>
              <a:buFont typeface="Montserrat"/>
              <a:buChar char="•"/>
            </a:pPr>
            <a:r>
              <a:rPr lang="mn-MN">
                <a:latin typeface="Montserrat"/>
                <a:ea typeface="Montserrat"/>
                <a:cs typeface="Montserrat"/>
                <a:sym typeface="Montserrat"/>
              </a:rPr>
              <a:t>JavaScript-т бичсэн скриптүүд нь ихэвчлэн функц(Functions) гэж нэрлэгддэг нэг буюу хэд хэдэн хэсгийг агуулдаг. </a:t>
            </a:r>
            <a:endParaRPr>
              <a:latin typeface="Montserrat"/>
              <a:ea typeface="Montserrat"/>
              <a:cs typeface="Montserrat"/>
              <a:sym typeface="Montserrat"/>
            </a:endParaRPr>
          </a:p>
          <a:p>
            <a:pPr indent="-371986" lvl="0" marL="457200" rtl="0" algn="l">
              <a:lnSpc>
                <a:spcPct val="100000"/>
              </a:lnSpc>
              <a:spcBef>
                <a:spcPts val="1000"/>
              </a:spcBef>
              <a:spcAft>
                <a:spcPts val="0"/>
              </a:spcAft>
              <a:buClr>
                <a:srgbClr val="3A3838"/>
              </a:buClr>
              <a:buSzPct val="129032"/>
              <a:buFont typeface="Montserrat"/>
              <a:buChar char="•"/>
            </a:pPr>
            <a:r>
              <a:rPr lang="mn-MN">
                <a:latin typeface="Montserrat"/>
                <a:ea typeface="Montserrat"/>
                <a:cs typeface="Montserrat"/>
                <a:sym typeface="Montserrat"/>
              </a:rPr>
              <a:t>Өөрийн шинээр хийсэн функцүүдээ JavaScript-д буй бэлэн функц болон обьектуудтай нэгтгэх маягаар хийх болно. JavaScript object-д хамаарах бэлэн функцууд-ийг (Math.pow гэх мэт) method гэж нэрлэдэг. </a:t>
            </a:r>
            <a:endParaRPr>
              <a:latin typeface="Montserrat"/>
              <a:ea typeface="Montserrat"/>
              <a:cs typeface="Montserrat"/>
              <a:sym typeface="Montserrat"/>
            </a:endParaRPr>
          </a:p>
          <a:p>
            <a:pPr indent="-371986" lvl="0" marL="457200" rtl="0" algn="l">
              <a:lnSpc>
                <a:spcPct val="100000"/>
              </a:lnSpc>
              <a:spcBef>
                <a:spcPts val="1000"/>
              </a:spcBef>
              <a:spcAft>
                <a:spcPts val="0"/>
              </a:spcAft>
              <a:buClr>
                <a:srgbClr val="3A3838"/>
              </a:buClr>
              <a:buSzPct val="129032"/>
              <a:buFont typeface="Montserrat"/>
              <a:buChar char="•"/>
            </a:pPr>
            <a:r>
              <a:rPr lang="mn-MN">
                <a:latin typeface="Montserrat"/>
                <a:ea typeface="Montserrat"/>
                <a:cs typeface="Montserrat"/>
                <a:sym typeface="Montserrat"/>
              </a:rPr>
              <a:t>JavaScript нь хэд хэдэн нийтлэг математикийн тооцоолол, мөрний удирдлага, огноо, цагийг удирдах, массив зэрэг олон багц бүхий object-ууд байдаг. </a:t>
            </a:r>
            <a:endParaRPr>
              <a:latin typeface="Montserrat"/>
              <a:ea typeface="Montserrat"/>
              <a:cs typeface="Montserrat"/>
              <a:sym typeface="Montserrat"/>
            </a:endParaRPr>
          </a:p>
          <a:p>
            <a:pPr indent="-371986" lvl="0" marL="457200" rtl="0" algn="l">
              <a:lnSpc>
                <a:spcPct val="100000"/>
              </a:lnSpc>
              <a:spcBef>
                <a:spcPts val="1000"/>
              </a:spcBef>
              <a:spcAft>
                <a:spcPts val="0"/>
              </a:spcAft>
              <a:buClr>
                <a:srgbClr val="3A3838"/>
              </a:buClr>
              <a:buSzPct val="129032"/>
              <a:buFont typeface="Montserrat"/>
              <a:buChar char="•"/>
            </a:pPr>
            <a:r>
              <a:rPr lang="mn-MN">
                <a:latin typeface="Montserrat"/>
                <a:ea typeface="Montserrat"/>
                <a:cs typeface="Montserrat"/>
                <a:sym typeface="Montserrat"/>
              </a:rPr>
              <a:t>Функц нь function call-аар функцийг (өөрт тохирсон даалгавраа гүйцэтгэхэд зориулагдсан ) дууддаг. Дуудагдсан функц нь функцын нэрийг зааж өгөх бөгөөд дуудсан функц нь үүргээ гүйцэтгэхэд шаардлагатай мэдээллийг (argument)  дамжуулж өгдөг. </a:t>
            </a:r>
            <a:endParaRPr>
              <a:latin typeface="Montserrat"/>
              <a:ea typeface="Montserrat"/>
              <a:cs typeface="Montserrat"/>
              <a:sym typeface="Montserrat"/>
            </a:endParaRPr>
          </a:p>
        </p:txBody>
      </p:sp>
      <p:sp>
        <p:nvSpPr>
          <p:cNvPr id="49" name="Google Shape;49;g3175d58e42b_1_6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mn-M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3175d58e42b_1_26"/>
          <p:cNvSpPr txBox="1"/>
          <p:nvPr>
            <p:ph type="title"/>
          </p:nvPr>
        </p:nvSpPr>
        <p:spPr>
          <a:xfrm>
            <a:off x="2095500" y="1"/>
            <a:ext cx="8572500" cy="428700"/>
          </a:xfrm>
          <a:prstGeom prst="rect">
            <a:avLst/>
          </a:prstGeom>
          <a:noFill/>
          <a:ln>
            <a:noFill/>
          </a:ln>
        </p:spPr>
        <p:txBody>
          <a:bodyPr anchorCtr="0" anchor="ctr" bIns="43225" lIns="86475" spcFirstLastPara="1" rIns="86475" wrap="square" tIns="43225">
            <a:normAutofit fontScale="90000"/>
          </a:bodyPr>
          <a:lstStyle/>
          <a:p>
            <a:pPr indent="0" lvl="0" marL="0" rtl="0" algn="l">
              <a:lnSpc>
                <a:spcPct val="90000"/>
              </a:lnSpc>
              <a:spcBef>
                <a:spcPts val="0"/>
              </a:spcBef>
              <a:spcAft>
                <a:spcPts val="0"/>
              </a:spcAft>
              <a:buSzPct val="162963"/>
              <a:buNone/>
            </a:pPr>
            <a:r>
              <a:rPr lang="mn-MN" sz="3000">
                <a:latin typeface="Montserrat"/>
                <a:ea typeface="Montserrat"/>
                <a:cs typeface="Montserrat"/>
                <a:sym typeface="Montserrat"/>
              </a:rPr>
              <a:t>cookie.js</a:t>
            </a:r>
            <a:endParaRPr>
              <a:latin typeface="Montserrat"/>
              <a:ea typeface="Montserrat"/>
              <a:cs typeface="Montserrat"/>
              <a:sym typeface="Montserrat"/>
            </a:endParaRPr>
          </a:p>
        </p:txBody>
      </p:sp>
      <p:sp>
        <p:nvSpPr>
          <p:cNvPr id="200" name="Google Shape;200;g3175d58e42b_1_26"/>
          <p:cNvSpPr txBox="1"/>
          <p:nvPr>
            <p:ph idx="1" type="body"/>
          </p:nvPr>
        </p:nvSpPr>
        <p:spPr>
          <a:xfrm>
            <a:off x="2106613" y="571500"/>
            <a:ext cx="8418600" cy="6072300"/>
          </a:xfrm>
          <a:prstGeom prst="rect">
            <a:avLst/>
          </a:prstGeom>
          <a:solidFill>
            <a:schemeClr val="lt2"/>
          </a:solidFill>
          <a:ln cap="flat" cmpd="sng" w="28575">
            <a:solidFill>
              <a:schemeClr val="dk1"/>
            </a:solidFill>
            <a:prstDash val="solid"/>
            <a:miter lim="800000"/>
            <a:headEnd len="sm" w="sm" type="none"/>
            <a:tailEnd len="sm" w="sm" type="none"/>
          </a:ln>
        </p:spPr>
        <p:txBody>
          <a:bodyPr anchorCtr="0" anchor="t" bIns="45700" lIns="91425" spcFirstLastPara="1" rIns="91425" wrap="square" tIns="45700">
            <a:normAutofit/>
          </a:bodyPr>
          <a:lstStyle/>
          <a:p>
            <a:pPr indent="-406400" lvl="0" marL="457200" rtl="0" algn="l">
              <a:lnSpc>
                <a:spcPct val="90000"/>
              </a:lnSpc>
              <a:spcBef>
                <a:spcPts val="0"/>
              </a:spcBef>
              <a:spcAft>
                <a:spcPts val="0"/>
              </a:spcAft>
              <a:buSzPts val="2800"/>
              <a:buFont typeface="Noto Sans Symbols"/>
              <a:buNone/>
            </a:pPr>
            <a:r>
              <a:rPr b="1" lang="mn-MN" sz="1400">
                <a:solidFill>
                  <a:srgbClr val="FF0033"/>
                </a:solidFill>
                <a:latin typeface="Courier New"/>
                <a:ea typeface="Courier New"/>
                <a:cs typeface="Courier New"/>
                <a:sym typeface="Courier New"/>
              </a:rPr>
              <a:t>function getCookie(Attribute)</a:t>
            </a:r>
            <a:endParaRPr/>
          </a:p>
          <a:p>
            <a:pPr indent="-406400" lvl="0" marL="457200" rtl="0" algn="l">
              <a:lnSpc>
                <a:spcPct val="90000"/>
              </a:lnSpc>
              <a:spcBef>
                <a:spcPts val="0"/>
              </a:spcBef>
              <a:spcAft>
                <a:spcPts val="0"/>
              </a:spcAft>
              <a:buSzPts val="2800"/>
              <a:buFont typeface="Noto Sans Symbols"/>
              <a:buNone/>
            </a:pPr>
            <a:r>
              <a:rPr b="1" lang="mn-MN" sz="1400">
                <a:solidFill>
                  <a:srgbClr val="FF0033"/>
                </a:solidFill>
                <a:latin typeface="Courier New"/>
                <a:ea typeface="Courier New"/>
                <a:cs typeface="Courier New"/>
                <a:sym typeface="Courier New"/>
              </a:rPr>
              <a:t>// Assumes: Attribute is a string</a:t>
            </a:r>
            <a:endParaRPr/>
          </a:p>
          <a:p>
            <a:pPr indent="-406400" lvl="0" marL="457200" rtl="0" algn="l">
              <a:lnSpc>
                <a:spcPct val="90000"/>
              </a:lnSpc>
              <a:spcBef>
                <a:spcPts val="0"/>
              </a:spcBef>
              <a:spcAft>
                <a:spcPts val="0"/>
              </a:spcAft>
              <a:buSzPts val="2800"/>
              <a:buFont typeface="Noto Sans Symbols"/>
              <a:buNone/>
            </a:pPr>
            <a:r>
              <a:rPr b="1" lang="mn-MN" sz="1400">
                <a:solidFill>
                  <a:srgbClr val="FF0033"/>
                </a:solidFill>
                <a:latin typeface="Courier New"/>
                <a:ea typeface="Courier New"/>
                <a:cs typeface="Courier New"/>
                <a:sym typeface="Courier New"/>
              </a:rPr>
              <a:t>// Results: gets the value stored under the Attribute</a:t>
            </a:r>
            <a:endParaRPr/>
          </a:p>
          <a:p>
            <a:pPr indent="-406400" lvl="0" marL="457200" rtl="0" algn="l">
              <a:lnSpc>
                <a:spcPct val="90000"/>
              </a:lnSpc>
              <a:spcBef>
                <a:spcPts val="0"/>
              </a:spcBef>
              <a:spcAft>
                <a:spcPts val="0"/>
              </a:spcAft>
              <a:buSzPts val="2800"/>
              <a:buFont typeface="Noto Sans Symbols"/>
              <a:buNone/>
            </a:pPr>
            <a:r>
              <a:rPr b="1" lang="mn-MN" sz="1400">
                <a:latin typeface="Courier New"/>
                <a:ea typeface="Courier New"/>
                <a:cs typeface="Courier New"/>
                <a:sym typeface="Courier New"/>
              </a:rPr>
              <a:t>{</a:t>
            </a:r>
            <a:endParaRPr/>
          </a:p>
          <a:p>
            <a:pPr indent="-406400" lvl="0" marL="457200" rtl="0" algn="l">
              <a:lnSpc>
                <a:spcPct val="90000"/>
              </a:lnSpc>
              <a:spcBef>
                <a:spcPts val="0"/>
              </a:spcBef>
              <a:spcAft>
                <a:spcPts val="0"/>
              </a:spcAft>
              <a:buSzPts val="2800"/>
              <a:buFont typeface="Noto Sans Symbols"/>
              <a:buNone/>
            </a:pPr>
            <a:r>
              <a:rPr b="1" lang="mn-MN" sz="1400">
                <a:latin typeface="Courier New"/>
                <a:ea typeface="Courier New"/>
                <a:cs typeface="Courier New"/>
                <a:sym typeface="Courier New"/>
              </a:rPr>
              <a:t>    if (document.cookie.indexOf(Attribute+"=") == -1) { </a:t>
            </a:r>
            <a:endParaRPr/>
          </a:p>
          <a:p>
            <a:pPr indent="-406400" lvl="0" marL="457200" rtl="0" algn="l">
              <a:lnSpc>
                <a:spcPct val="90000"/>
              </a:lnSpc>
              <a:spcBef>
                <a:spcPts val="0"/>
              </a:spcBef>
              <a:spcAft>
                <a:spcPts val="0"/>
              </a:spcAft>
              <a:buSzPts val="2800"/>
              <a:buFont typeface="Noto Sans Symbols"/>
              <a:buNone/>
            </a:pPr>
            <a:r>
              <a:rPr b="1" lang="mn-MN" sz="1400">
                <a:latin typeface="Courier New"/>
                <a:ea typeface="Courier New"/>
                <a:cs typeface="Courier New"/>
                <a:sym typeface="Courier New"/>
              </a:rPr>
              <a:t>      return "";</a:t>
            </a:r>
            <a:endParaRPr/>
          </a:p>
          <a:p>
            <a:pPr indent="-406400" lvl="0" marL="457200" rtl="0" algn="l">
              <a:lnSpc>
                <a:spcPct val="90000"/>
              </a:lnSpc>
              <a:spcBef>
                <a:spcPts val="0"/>
              </a:spcBef>
              <a:spcAft>
                <a:spcPts val="0"/>
              </a:spcAft>
              <a:buSzPts val="2800"/>
              <a:buFont typeface="Noto Sans Symbols"/>
              <a:buNone/>
            </a:pPr>
            <a:r>
              <a:rPr b="1" lang="mn-MN" sz="1400">
                <a:latin typeface="Courier New"/>
                <a:ea typeface="Courier New"/>
                <a:cs typeface="Courier New"/>
                <a:sym typeface="Courier New"/>
              </a:rPr>
              <a:t>    }</a:t>
            </a:r>
            <a:endParaRPr/>
          </a:p>
          <a:p>
            <a:pPr indent="-406400" lvl="0" marL="457200" rtl="0" algn="l">
              <a:lnSpc>
                <a:spcPct val="90000"/>
              </a:lnSpc>
              <a:spcBef>
                <a:spcPts val="0"/>
              </a:spcBef>
              <a:spcAft>
                <a:spcPts val="0"/>
              </a:spcAft>
              <a:buSzPts val="2800"/>
              <a:buFont typeface="Noto Sans Symbols"/>
              <a:buNone/>
            </a:pPr>
            <a:r>
              <a:rPr b="1" lang="mn-MN" sz="1400">
                <a:latin typeface="Courier New"/>
                <a:ea typeface="Courier New"/>
                <a:cs typeface="Courier New"/>
                <a:sym typeface="Courier New"/>
              </a:rPr>
              <a:t>    else {          </a:t>
            </a:r>
            <a:endParaRPr/>
          </a:p>
          <a:p>
            <a:pPr indent="-406400" lvl="0" marL="457200" rtl="0" algn="l">
              <a:lnSpc>
                <a:spcPct val="90000"/>
              </a:lnSpc>
              <a:spcBef>
                <a:spcPts val="0"/>
              </a:spcBef>
              <a:spcAft>
                <a:spcPts val="0"/>
              </a:spcAft>
              <a:buSzPts val="2800"/>
              <a:buFont typeface="Noto Sans Symbols"/>
              <a:buNone/>
            </a:pPr>
            <a:r>
              <a:rPr b="1" lang="mn-MN" sz="1400">
                <a:latin typeface="Courier New"/>
                <a:ea typeface="Courier New"/>
                <a:cs typeface="Courier New"/>
                <a:sym typeface="Courier New"/>
              </a:rPr>
              <a:t>        var begin = document.cookie.indexOf(Attribute+"=") + Attribute.length+1;       </a:t>
            </a:r>
            <a:endParaRPr/>
          </a:p>
          <a:p>
            <a:pPr indent="-406400" lvl="0" marL="457200" rtl="0" algn="l">
              <a:lnSpc>
                <a:spcPct val="90000"/>
              </a:lnSpc>
              <a:spcBef>
                <a:spcPts val="0"/>
              </a:spcBef>
              <a:spcAft>
                <a:spcPts val="0"/>
              </a:spcAft>
              <a:buSzPts val="2800"/>
              <a:buFont typeface="Noto Sans Symbols"/>
              <a:buNone/>
            </a:pPr>
            <a:r>
              <a:rPr b="1" lang="mn-MN" sz="1400">
                <a:latin typeface="Courier New"/>
                <a:ea typeface="Courier New"/>
                <a:cs typeface="Courier New"/>
                <a:sym typeface="Courier New"/>
              </a:rPr>
              <a:t>        var end = document.cookie.indexOf(";", begin);</a:t>
            </a:r>
            <a:endParaRPr/>
          </a:p>
          <a:p>
            <a:pPr indent="-406400" lvl="0" marL="457200" rtl="0" algn="l">
              <a:lnSpc>
                <a:spcPct val="90000"/>
              </a:lnSpc>
              <a:spcBef>
                <a:spcPts val="0"/>
              </a:spcBef>
              <a:spcAft>
                <a:spcPts val="0"/>
              </a:spcAft>
              <a:buSzPts val="2800"/>
              <a:buFont typeface="Noto Sans Symbols"/>
              <a:buNone/>
            </a:pPr>
            <a:r>
              <a:rPr b="1" lang="mn-MN" sz="1400">
                <a:latin typeface="Courier New"/>
                <a:ea typeface="Courier New"/>
                <a:cs typeface="Courier New"/>
                <a:sym typeface="Courier New"/>
              </a:rPr>
              <a:t>        if (end == -1) end = document.cookie.length;</a:t>
            </a:r>
            <a:endParaRPr/>
          </a:p>
          <a:p>
            <a:pPr indent="-406400" lvl="0" marL="457200" rtl="0" algn="l">
              <a:lnSpc>
                <a:spcPct val="90000"/>
              </a:lnSpc>
              <a:spcBef>
                <a:spcPts val="0"/>
              </a:spcBef>
              <a:spcAft>
                <a:spcPts val="0"/>
              </a:spcAft>
              <a:buSzPts val="2800"/>
              <a:buFont typeface="Noto Sans Symbols"/>
              <a:buNone/>
            </a:pPr>
            <a:r>
              <a:rPr b="1" lang="mn-MN" sz="1400">
                <a:latin typeface="Courier New"/>
                <a:ea typeface="Courier New"/>
                <a:cs typeface="Courier New"/>
                <a:sym typeface="Courier New"/>
              </a:rPr>
              <a:t>        return unescape(document.cookie.substring(begin, end));</a:t>
            </a:r>
            <a:endParaRPr/>
          </a:p>
          <a:p>
            <a:pPr indent="-406400" lvl="0" marL="457200" rtl="0" algn="l">
              <a:lnSpc>
                <a:spcPct val="90000"/>
              </a:lnSpc>
              <a:spcBef>
                <a:spcPts val="0"/>
              </a:spcBef>
              <a:spcAft>
                <a:spcPts val="0"/>
              </a:spcAft>
              <a:buSzPts val="2800"/>
              <a:buFont typeface="Noto Sans Symbols"/>
              <a:buNone/>
            </a:pPr>
            <a:r>
              <a:rPr b="1" lang="mn-MN" sz="1400">
                <a:latin typeface="Courier New"/>
                <a:ea typeface="Courier New"/>
                <a:cs typeface="Courier New"/>
                <a:sym typeface="Courier New"/>
              </a:rPr>
              <a:t>    }</a:t>
            </a:r>
            <a:endParaRPr/>
          </a:p>
          <a:p>
            <a:pPr indent="-406400" lvl="0" marL="457200" rtl="0" algn="l">
              <a:lnSpc>
                <a:spcPct val="90000"/>
              </a:lnSpc>
              <a:spcBef>
                <a:spcPts val="0"/>
              </a:spcBef>
              <a:spcAft>
                <a:spcPts val="0"/>
              </a:spcAft>
              <a:buSzPts val="2800"/>
              <a:buFont typeface="Noto Sans Symbols"/>
              <a:buNone/>
            </a:pPr>
            <a:r>
              <a:rPr b="1" lang="mn-MN" sz="1400">
                <a:latin typeface="Courier New"/>
                <a:ea typeface="Courier New"/>
                <a:cs typeface="Courier New"/>
                <a:sym typeface="Courier New"/>
              </a:rPr>
              <a:t>}</a:t>
            </a:r>
            <a:endParaRPr/>
          </a:p>
          <a:p>
            <a:pPr indent="-406400" lvl="0" marL="457200" rtl="0" algn="l">
              <a:lnSpc>
                <a:spcPct val="90000"/>
              </a:lnSpc>
              <a:spcBef>
                <a:spcPts val="0"/>
              </a:spcBef>
              <a:spcAft>
                <a:spcPts val="0"/>
              </a:spcAft>
              <a:buSzPts val="2800"/>
              <a:buFont typeface="Noto Sans Symbols"/>
              <a:buNone/>
            </a:pPr>
            <a:r>
              <a:rPr b="1" lang="mn-MN" sz="1400">
                <a:solidFill>
                  <a:srgbClr val="FF0033"/>
                </a:solidFill>
                <a:latin typeface="Courier New"/>
                <a:ea typeface="Courier New"/>
                <a:cs typeface="Courier New"/>
                <a:sym typeface="Courier New"/>
              </a:rPr>
              <a:t>function setCookie(Attribute, Value)</a:t>
            </a:r>
            <a:endParaRPr/>
          </a:p>
          <a:p>
            <a:pPr indent="-406400" lvl="0" marL="457200" rtl="0" algn="l">
              <a:lnSpc>
                <a:spcPct val="90000"/>
              </a:lnSpc>
              <a:spcBef>
                <a:spcPts val="0"/>
              </a:spcBef>
              <a:spcAft>
                <a:spcPts val="0"/>
              </a:spcAft>
              <a:buSzPts val="2800"/>
              <a:buFont typeface="Noto Sans Symbols"/>
              <a:buNone/>
            </a:pPr>
            <a:r>
              <a:rPr b="1" lang="mn-MN" sz="1400">
                <a:solidFill>
                  <a:srgbClr val="FF0033"/>
                </a:solidFill>
                <a:latin typeface="Courier New"/>
                <a:ea typeface="Courier New"/>
                <a:cs typeface="Courier New"/>
                <a:sym typeface="Courier New"/>
              </a:rPr>
              <a:t>// Assumes: Attribute is a string</a:t>
            </a:r>
            <a:endParaRPr/>
          </a:p>
          <a:p>
            <a:pPr indent="-406400" lvl="0" marL="457200" rtl="0" algn="l">
              <a:lnSpc>
                <a:spcPct val="90000"/>
              </a:lnSpc>
              <a:spcBef>
                <a:spcPts val="0"/>
              </a:spcBef>
              <a:spcAft>
                <a:spcPts val="0"/>
              </a:spcAft>
              <a:buSzPts val="2800"/>
              <a:buFont typeface="Noto Sans Symbols"/>
              <a:buNone/>
            </a:pPr>
            <a:r>
              <a:rPr b="1" lang="mn-MN" sz="1400">
                <a:solidFill>
                  <a:srgbClr val="FF0033"/>
                </a:solidFill>
                <a:latin typeface="Courier New"/>
                <a:ea typeface="Courier New"/>
                <a:cs typeface="Courier New"/>
                <a:sym typeface="Courier New"/>
              </a:rPr>
              <a:t>// Results: stores Value under the name Attribute, expires in 30 days</a:t>
            </a:r>
            <a:endParaRPr/>
          </a:p>
          <a:p>
            <a:pPr indent="-406400" lvl="0" marL="457200" rtl="0" algn="l">
              <a:lnSpc>
                <a:spcPct val="90000"/>
              </a:lnSpc>
              <a:spcBef>
                <a:spcPts val="0"/>
              </a:spcBef>
              <a:spcAft>
                <a:spcPts val="0"/>
              </a:spcAft>
              <a:buSzPts val="2800"/>
              <a:buFont typeface="Noto Sans Symbols"/>
              <a:buNone/>
            </a:pPr>
            <a:r>
              <a:rPr b="1" lang="mn-MN" sz="1400">
                <a:latin typeface="Courier New"/>
                <a:ea typeface="Courier New"/>
                <a:cs typeface="Courier New"/>
                <a:sym typeface="Courier New"/>
              </a:rPr>
              <a:t>{</a:t>
            </a:r>
            <a:endParaRPr/>
          </a:p>
          <a:p>
            <a:pPr indent="-406400" lvl="0" marL="457200" rtl="0" algn="l">
              <a:lnSpc>
                <a:spcPct val="90000"/>
              </a:lnSpc>
              <a:spcBef>
                <a:spcPts val="0"/>
              </a:spcBef>
              <a:spcAft>
                <a:spcPts val="0"/>
              </a:spcAft>
              <a:buSzPts val="2800"/>
              <a:buFont typeface="Noto Sans Symbols"/>
              <a:buNone/>
            </a:pPr>
            <a:r>
              <a:rPr b="1" lang="mn-MN" sz="1400">
                <a:latin typeface="Courier New"/>
                <a:ea typeface="Courier New"/>
                <a:cs typeface="Courier New"/>
                <a:sym typeface="Courier New"/>
              </a:rPr>
              <a:t>    var ExpireDate = new Date();</a:t>
            </a:r>
            <a:endParaRPr/>
          </a:p>
          <a:p>
            <a:pPr indent="-406400" lvl="0" marL="457200" rtl="0" algn="l">
              <a:lnSpc>
                <a:spcPct val="90000"/>
              </a:lnSpc>
              <a:spcBef>
                <a:spcPts val="0"/>
              </a:spcBef>
              <a:spcAft>
                <a:spcPts val="0"/>
              </a:spcAft>
              <a:buSzPts val="2800"/>
              <a:buFont typeface="Noto Sans Symbols"/>
              <a:buNone/>
            </a:pPr>
            <a:r>
              <a:rPr b="1" lang="mn-MN" sz="1400">
                <a:latin typeface="Courier New"/>
                <a:ea typeface="Courier New"/>
                <a:cs typeface="Courier New"/>
                <a:sym typeface="Courier New"/>
              </a:rPr>
              <a:t>    ExpireDate.setTime(ExpireDate.getTime() + (30*24*3600*1000));</a:t>
            </a:r>
            <a:endParaRPr/>
          </a:p>
          <a:p>
            <a:pPr indent="-406400" lvl="0" marL="457200" rtl="0" algn="l">
              <a:lnSpc>
                <a:spcPct val="90000"/>
              </a:lnSpc>
              <a:spcBef>
                <a:spcPts val="0"/>
              </a:spcBef>
              <a:spcAft>
                <a:spcPts val="0"/>
              </a:spcAft>
              <a:buSzPts val="2800"/>
              <a:buFont typeface="Noto Sans Symbols"/>
              <a:buNone/>
            </a:pPr>
            <a:r>
              <a:rPr b="1" lang="mn-MN" sz="1400">
                <a:latin typeface="Courier New"/>
                <a:ea typeface="Courier New"/>
                <a:cs typeface="Courier New"/>
                <a:sym typeface="Courier New"/>
              </a:rPr>
              <a:t>    document.cookie = Attribute + "=" + escape(Value) + </a:t>
            </a:r>
            <a:endParaRPr/>
          </a:p>
          <a:p>
            <a:pPr indent="-406400" lvl="0" marL="457200" rtl="0" algn="l">
              <a:lnSpc>
                <a:spcPct val="90000"/>
              </a:lnSpc>
              <a:spcBef>
                <a:spcPts val="0"/>
              </a:spcBef>
              <a:spcAft>
                <a:spcPts val="0"/>
              </a:spcAft>
              <a:buSzPts val="2800"/>
              <a:buFont typeface="Noto Sans Symbols"/>
              <a:buNone/>
            </a:pPr>
            <a:r>
              <a:rPr b="1" lang="mn-MN" sz="1400">
                <a:latin typeface="Courier New"/>
                <a:ea typeface="Courier New"/>
                <a:cs typeface="Courier New"/>
                <a:sym typeface="Courier New"/>
              </a:rPr>
              <a:t>                      "; expires=" + ExpireDate.toGMTString();</a:t>
            </a:r>
            <a:endParaRPr/>
          </a:p>
          <a:p>
            <a:pPr indent="-406400" lvl="0" marL="457200" rtl="0" algn="l">
              <a:lnSpc>
                <a:spcPct val="90000"/>
              </a:lnSpc>
              <a:spcBef>
                <a:spcPts val="0"/>
              </a:spcBef>
              <a:spcAft>
                <a:spcPts val="0"/>
              </a:spcAft>
              <a:buSzPts val="2800"/>
              <a:buFont typeface="Noto Sans Symbols"/>
              <a:buNone/>
            </a:pPr>
            <a:r>
              <a:rPr b="1" lang="mn-MN" sz="1400">
                <a:latin typeface="Courier New"/>
                <a:ea typeface="Courier New"/>
                <a:cs typeface="Courier New"/>
                <a:sym typeface="Courier New"/>
              </a:rPr>
              <a:t>}</a:t>
            </a:r>
            <a:endParaRPr/>
          </a:p>
          <a:p>
            <a:pPr indent="-406400" lvl="0" marL="457200" rtl="0" algn="l">
              <a:lnSpc>
                <a:spcPct val="90000"/>
              </a:lnSpc>
              <a:spcBef>
                <a:spcPts val="0"/>
              </a:spcBef>
              <a:spcAft>
                <a:spcPts val="0"/>
              </a:spcAft>
              <a:buSzPts val="2800"/>
              <a:buFont typeface="Noto Sans Symbols"/>
              <a:buNone/>
            </a:pPr>
            <a:r>
              <a:rPr b="1" lang="mn-MN" sz="1400">
                <a:solidFill>
                  <a:srgbClr val="FF0033"/>
                </a:solidFill>
                <a:latin typeface="Courier New"/>
                <a:ea typeface="Courier New"/>
                <a:cs typeface="Courier New"/>
                <a:sym typeface="Courier New"/>
              </a:rPr>
              <a:t>function delCookie(Attribute) </a:t>
            </a:r>
            <a:endParaRPr/>
          </a:p>
          <a:p>
            <a:pPr indent="-406400" lvl="0" marL="457200" rtl="0" algn="l">
              <a:lnSpc>
                <a:spcPct val="90000"/>
              </a:lnSpc>
              <a:spcBef>
                <a:spcPts val="0"/>
              </a:spcBef>
              <a:spcAft>
                <a:spcPts val="0"/>
              </a:spcAft>
              <a:buSzPts val="2800"/>
              <a:buFont typeface="Noto Sans Symbols"/>
              <a:buNone/>
            </a:pPr>
            <a:r>
              <a:rPr b="1" lang="mn-MN" sz="1400">
                <a:solidFill>
                  <a:srgbClr val="FF0033"/>
                </a:solidFill>
                <a:latin typeface="Courier New"/>
                <a:ea typeface="Courier New"/>
                <a:cs typeface="Courier New"/>
                <a:sym typeface="Courier New"/>
              </a:rPr>
              <a:t>// Assumes: Attribute is a string</a:t>
            </a:r>
            <a:endParaRPr/>
          </a:p>
          <a:p>
            <a:pPr indent="-406400" lvl="0" marL="457200" rtl="0" algn="l">
              <a:lnSpc>
                <a:spcPct val="90000"/>
              </a:lnSpc>
              <a:spcBef>
                <a:spcPts val="0"/>
              </a:spcBef>
              <a:spcAft>
                <a:spcPts val="0"/>
              </a:spcAft>
              <a:buSzPts val="2800"/>
              <a:buFont typeface="Noto Sans Symbols"/>
              <a:buNone/>
            </a:pPr>
            <a:r>
              <a:rPr b="1" lang="mn-MN" sz="1400">
                <a:solidFill>
                  <a:srgbClr val="FF0033"/>
                </a:solidFill>
                <a:latin typeface="Courier New"/>
                <a:ea typeface="Courier New"/>
                <a:cs typeface="Courier New"/>
                <a:sym typeface="Courier New"/>
              </a:rPr>
              <a:t>// Results: removes the cookie value under the name Attribute</a:t>
            </a:r>
            <a:endParaRPr/>
          </a:p>
          <a:p>
            <a:pPr indent="-406400" lvl="0" marL="457200" rtl="0" algn="l">
              <a:lnSpc>
                <a:spcPct val="90000"/>
              </a:lnSpc>
              <a:spcBef>
                <a:spcPts val="0"/>
              </a:spcBef>
              <a:spcAft>
                <a:spcPts val="0"/>
              </a:spcAft>
              <a:buSzPts val="2800"/>
              <a:buFont typeface="Noto Sans Symbols"/>
              <a:buNone/>
            </a:pPr>
            <a:r>
              <a:rPr b="1" lang="mn-MN" sz="1400">
                <a:latin typeface="Courier New"/>
                <a:ea typeface="Courier New"/>
                <a:cs typeface="Courier New"/>
                <a:sym typeface="Courier New"/>
              </a:rPr>
              <a:t>{</a:t>
            </a:r>
            <a:endParaRPr/>
          </a:p>
          <a:p>
            <a:pPr indent="-406400" lvl="0" marL="457200" rtl="0" algn="l">
              <a:lnSpc>
                <a:spcPct val="90000"/>
              </a:lnSpc>
              <a:spcBef>
                <a:spcPts val="0"/>
              </a:spcBef>
              <a:spcAft>
                <a:spcPts val="0"/>
              </a:spcAft>
              <a:buSzPts val="2800"/>
              <a:buFont typeface="Noto Sans Symbols"/>
              <a:buNone/>
            </a:pPr>
            <a:r>
              <a:rPr b="1" lang="mn-MN" sz="1400">
                <a:latin typeface="Courier New"/>
                <a:ea typeface="Courier New"/>
                <a:cs typeface="Courier New"/>
                <a:sym typeface="Courier New"/>
              </a:rPr>
              <a:t>    var now = new Date();</a:t>
            </a:r>
            <a:endParaRPr/>
          </a:p>
          <a:p>
            <a:pPr indent="-406400" lvl="0" marL="457200" rtl="0" algn="l">
              <a:lnSpc>
                <a:spcPct val="90000"/>
              </a:lnSpc>
              <a:spcBef>
                <a:spcPts val="0"/>
              </a:spcBef>
              <a:spcAft>
                <a:spcPts val="0"/>
              </a:spcAft>
              <a:buSzPts val="2800"/>
              <a:buFont typeface="Noto Sans Symbols"/>
              <a:buNone/>
            </a:pPr>
            <a:r>
              <a:rPr b="1" lang="mn-MN" sz="1400">
                <a:latin typeface="Courier New"/>
                <a:ea typeface="Courier New"/>
                <a:cs typeface="Courier New"/>
                <a:sym typeface="Courier New"/>
              </a:rPr>
              <a:t>    document.cookie = Attribute + "=; expires=" + now.toGMTString();</a:t>
            </a:r>
            <a:endParaRPr/>
          </a:p>
          <a:p>
            <a:pPr indent="-406400" lvl="0" marL="457200" rtl="0" algn="l">
              <a:lnSpc>
                <a:spcPct val="90000"/>
              </a:lnSpc>
              <a:spcBef>
                <a:spcPts val="0"/>
              </a:spcBef>
              <a:spcAft>
                <a:spcPts val="0"/>
              </a:spcAft>
              <a:buSzPts val="2800"/>
              <a:buFont typeface="Noto Sans Symbols"/>
              <a:buNone/>
            </a:pPr>
            <a:r>
              <a:rPr b="1" lang="mn-MN" sz="1400">
                <a:latin typeface="Courier New"/>
                <a:ea typeface="Courier New"/>
                <a:cs typeface="Courier New"/>
                <a:sym typeface="Courier New"/>
              </a:rPr>
              <a: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3175d58e42b_1_31"/>
          <p:cNvSpPr txBox="1"/>
          <p:nvPr>
            <p:ph type="title"/>
          </p:nvPr>
        </p:nvSpPr>
        <p:spPr>
          <a:xfrm>
            <a:off x="2095501" y="71438"/>
            <a:ext cx="8429700" cy="500100"/>
          </a:xfrm>
          <a:prstGeom prst="rect">
            <a:avLst/>
          </a:prstGeom>
          <a:noFill/>
          <a:ln>
            <a:noFill/>
          </a:ln>
        </p:spPr>
        <p:txBody>
          <a:bodyPr anchorCtr="0" anchor="ctr" bIns="43225" lIns="86475" spcFirstLastPara="1" rIns="86475" wrap="square" tIns="43225">
            <a:normAutofit fontScale="90000"/>
          </a:bodyPr>
          <a:lstStyle/>
          <a:p>
            <a:pPr indent="0" lvl="0" marL="0" rtl="0" algn="l">
              <a:lnSpc>
                <a:spcPct val="90000"/>
              </a:lnSpc>
              <a:spcBef>
                <a:spcPts val="0"/>
              </a:spcBef>
              <a:spcAft>
                <a:spcPts val="0"/>
              </a:spcAft>
              <a:buSzPct val="111111"/>
              <a:buNone/>
            </a:pPr>
            <a:r>
              <a:rPr lang="mn-MN">
                <a:latin typeface="Montserrat"/>
                <a:ea typeface="Montserrat"/>
                <a:cs typeface="Montserrat"/>
                <a:sym typeface="Montserrat"/>
              </a:rPr>
              <a:t>Cookie Example</a:t>
            </a:r>
            <a:endParaRPr>
              <a:latin typeface="Montserrat"/>
              <a:ea typeface="Montserrat"/>
              <a:cs typeface="Montserrat"/>
              <a:sym typeface="Montserrat"/>
            </a:endParaRPr>
          </a:p>
        </p:txBody>
      </p:sp>
      <p:sp>
        <p:nvSpPr>
          <p:cNvPr id="206" name="Google Shape;206;g3175d58e42b_1_31"/>
          <p:cNvSpPr txBox="1"/>
          <p:nvPr>
            <p:ph idx="1" type="body"/>
          </p:nvPr>
        </p:nvSpPr>
        <p:spPr>
          <a:xfrm>
            <a:off x="1816101" y="714376"/>
            <a:ext cx="8709000" cy="5929200"/>
          </a:xfrm>
          <a:prstGeom prst="rect">
            <a:avLst/>
          </a:prstGeom>
          <a:solidFill>
            <a:schemeClr val="lt2"/>
          </a:solidFill>
          <a:ln cap="flat" cmpd="sng" w="28575">
            <a:solidFill>
              <a:schemeClr val="dk1"/>
            </a:solidFill>
            <a:prstDash val="solid"/>
            <a:miter lim="800000"/>
            <a:headEnd len="sm" w="sm" type="none"/>
            <a:tailEnd len="sm" w="sm" type="none"/>
          </a:ln>
        </p:spPr>
        <p:txBody>
          <a:bodyPr anchorCtr="0" anchor="t" bIns="45700" lIns="91425" spcFirstLastPara="1" rIns="91425" wrap="square" tIns="45700">
            <a:normAutofit lnSpcReduction="10000"/>
          </a:bodyPr>
          <a:lstStyle/>
          <a:p>
            <a:pPr indent="-406400" lvl="0" marL="457200" rtl="0" algn="l">
              <a:lnSpc>
                <a:spcPct val="80000"/>
              </a:lnSpc>
              <a:spcBef>
                <a:spcPts val="0"/>
              </a:spcBef>
              <a:spcAft>
                <a:spcPts val="0"/>
              </a:spcAft>
              <a:buSzPts val="2800"/>
              <a:buNone/>
            </a:pPr>
            <a:r>
              <a:rPr b="1" lang="mn-MN" sz="1400">
                <a:latin typeface="Courier New"/>
                <a:ea typeface="Courier New"/>
                <a:cs typeface="Courier New"/>
                <a:sym typeface="Courier New"/>
              </a:rPr>
              <a:t>&lt;html&gt;</a:t>
            </a:r>
            <a:endParaRPr/>
          </a:p>
          <a:p>
            <a:pPr indent="-406400" lvl="0" marL="457200" rtl="0" algn="l">
              <a:lnSpc>
                <a:spcPct val="80000"/>
              </a:lnSpc>
              <a:spcBef>
                <a:spcPts val="0"/>
              </a:spcBef>
              <a:spcAft>
                <a:spcPts val="0"/>
              </a:spcAft>
              <a:buSzPts val="2800"/>
              <a:buNone/>
            </a:pPr>
            <a:r>
              <a:rPr b="1" lang="mn-MN" sz="1400">
                <a:latin typeface="Courier New"/>
                <a:ea typeface="Courier New"/>
                <a:cs typeface="Courier New"/>
                <a:sym typeface="Courier New"/>
              </a:rPr>
              <a:t> &lt;head&gt;</a:t>
            </a:r>
            <a:endParaRPr/>
          </a:p>
          <a:p>
            <a:pPr indent="-406400" lvl="0" marL="457200" rtl="0" algn="l">
              <a:lnSpc>
                <a:spcPct val="80000"/>
              </a:lnSpc>
              <a:spcBef>
                <a:spcPts val="0"/>
              </a:spcBef>
              <a:spcAft>
                <a:spcPts val="0"/>
              </a:spcAft>
              <a:buSzPts val="2800"/>
              <a:buNone/>
            </a:pPr>
            <a:r>
              <a:rPr b="1" lang="mn-MN" sz="1400">
                <a:latin typeface="Courier New"/>
                <a:ea typeface="Courier New"/>
                <a:cs typeface="Courier New"/>
                <a:sym typeface="Courier New"/>
              </a:rPr>
              <a:t>  &lt;title&gt; Fun with Cookies &lt;/title&gt;</a:t>
            </a:r>
            <a:endParaRPr/>
          </a:p>
          <a:p>
            <a:pPr indent="-406400" lvl="0" marL="457200" rtl="0" algn="l">
              <a:lnSpc>
                <a:spcPct val="80000"/>
              </a:lnSpc>
              <a:spcBef>
                <a:spcPts val="0"/>
              </a:spcBef>
              <a:spcAft>
                <a:spcPts val="0"/>
              </a:spcAft>
              <a:buSzPts val="2800"/>
              <a:buNone/>
            </a:pPr>
            <a:r>
              <a:rPr b="1" lang="mn-MN" sz="1400">
                <a:latin typeface="Courier New"/>
                <a:ea typeface="Courier New"/>
                <a:cs typeface="Courier New"/>
                <a:sym typeface="Courier New"/>
              </a:rPr>
              <a:t>  &lt;script type="text/javascript" </a:t>
            </a:r>
            <a:endParaRPr/>
          </a:p>
          <a:p>
            <a:pPr indent="-406400" lvl="0" marL="457200" rtl="0" algn="l">
              <a:lnSpc>
                <a:spcPct val="80000"/>
              </a:lnSpc>
              <a:spcBef>
                <a:spcPts val="0"/>
              </a:spcBef>
              <a:spcAft>
                <a:spcPts val="0"/>
              </a:spcAft>
              <a:buSzPts val="2800"/>
              <a:buNone/>
            </a:pPr>
            <a:r>
              <a:rPr b="1" lang="mn-MN" sz="1400">
                <a:latin typeface="Courier New"/>
                <a:ea typeface="Courier New"/>
                <a:cs typeface="Courier New"/>
                <a:sym typeface="Courier New"/>
              </a:rPr>
              <a:t>          src="http://www.csc.liv.ac.uk/~martin/teaching/comp519/JS/cookie.js"&gt;</a:t>
            </a:r>
            <a:endParaRPr/>
          </a:p>
          <a:p>
            <a:pPr indent="-406400" lvl="0" marL="457200" rtl="0" algn="l">
              <a:lnSpc>
                <a:spcPct val="80000"/>
              </a:lnSpc>
              <a:spcBef>
                <a:spcPts val="0"/>
              </a:spcBef>
              <a:spcAft>
                <a:spcPts val="0"/>
              </a:spcAft>
              <a:buSzPts val="2800"/>
              <a:buNone/>
            </a:pPr>
            <a:r>
              <a:rPr b="1" lang="mn-MN" sz="1400">
                <a:latin typeface="Courier New"/>
                <a:ea typeface="Courier New"/>
                <a:cs typeface="Courier New"/>
                <a:sym typeface="Courier New"/>
              </a:rPr>
              <a:t>  &lt;/script&gt;</a:t>
            </a:r>
            <a:endParaRPr/>
          </a:p>
          <a:p>
            <a:pPr indent="-406400" lvl="0" marL="457200" rtl="0" algn="l">
              <a:lnSpc>
                <a:spcPct val="80000"/>
              </a:lnSpc>
              <a:spcBef>
                <a:spcPts val="0"/>
              </a:spcBef>
              <a:spcAft>
                <a:spcPts val="0"/>
              </a:spcAft>
              <a:buSzPts val="2800"/>
              <a:buNone/>
            </a:pPr>
            <a:r>
              <a:t/>
            </a:r>
            <a:endParaRPr b="1" sz="900">
              <a:latin typeface="Courier New"/>
              <a:ea typeface="Courier New"/>
              <a:cs typeface="Courier New"/>
              <a:sym typeface="Courier New"/>
            </a:endParaRPr>
          </a:p>
          <a:p>
            <a:pPr indent="-406400" lvl="0" marL="457200" rtl="0" algn="l">
              <a:lnSpc>
                <a:spcPct val="80000"/>
              </a:lnSpc>
              <a:spcBef>
                <a:spcPts val="0"/>
              </a:spcBef>
              <a:spcAft>
                <a:spcPts val="0"/>
              </a:spcAft>
              <a:buSzPts val="2800"/>
              <a:buNone/>
            </a:pPr>
            <a:r>
              <a:rPr b="1" lang="mn-MN" sz="1400">
                <a:solidFill>
                  <a:srgbClr val="FF0033"/>
                </a:solidFill>
                <a:latin typeface="Courier New"/>
                <a:ea typeface="Courier New"/>
                <a:cs typeface="Courier New"/>
                <a:sym typeface="Courier New"/>
              </a:rPr>
              <a:t>  </a:t>
            </a:r>
            <a:r>
              <a:rPr b="1" lang="mn-MN" sz="1400">
                <a:latin typeface="Courier New"/>
                <a:ea typeface="Courier New"/>
                <a:cs typeface="Courier New"/>
                <a:sym typeface="Courier New"/>
              </a:rPr>
              <a:t>&lt;script type="text/javascript"&gt;</a:t>
            </a:r>
            <a:endParaRPr/>
          </a:p>
          <a:p>
            <a:pPr indent="-406400" lvl="0" marL="457200" rtl="0" algn="l">
              <a:lnSpc>
                <a:spcPct val="80000"/>
              </a:lnSpc>
              <a:spcBef>
                <a:spcPts val="0"/>
              </a:spcBef>
              <a:spcAft>
                <a:spcPts val="0"/>
              </a:spcAft>
              <a:buSzPts val="2800"/>
              <a:buNone/>
            </a:pPr>
            <a:r>
              <a:rPr b="1" lang="mn-MN" sz="1400">
                <a:latin typeface="Courier New"/>
                <a:ea typeface="Courier New"/>
                <a:cs typeface="Courier New"/>
                <a:sym typeface="Courier New"/>
              </a:rPr>
              <a:t>    function Greeting()</a:t>
            </a:r>
            <a:endParaRPr/>
          </a:p>
          <a:p>
            <a:pPr indent="-406400" lvl="0" marL="457200" rtl="0" algn="l">
              <a:lnSpc>
                <a:spcPct val="80000"/>
              </a:lnSpc>
              <a:spcBef>
                <a:spcPts val="0"/>
              </a:spcBef>
              <a:spcAft>
                <a:spcPts val="0"/>
              </a:spcAft>
              <a:buSzPts val="2800"/>
              <a:buNone/>
            </a:pPr>
            <a:r>
              <a:rPr b="1" lang="mn-MN" sz="1400">
                <a:latin typeface="Courier New"/>
                <a:ea typeface="Courier New"/>
                <a:cs typeface="Courier New"/>
                <a:sym typeface="Courier New"/>
              </a:rPr>
              <a:t>    // Results: displays greeting using cookie</a:t>
            </a:r>
            <a:endParaRPr/>
          </a:p>
          <a:p>
            <a:pPr indent="-406400" lvl="0" marL="457200" rtl="0" algn="l">
              <a:lnSpc>
                <a:spcPct val="80000"/>
              </a:lnSpc>
              <a:spcBef>
                <a:spcPts val="0"/>
              </a:spcBef>
              <a:spcAft>
                <a:spcPts val="0"/>
              </a:spcAft>
              <a:buSzPts val="2800"/>
              <a:buNone/>
            </a:pPr>
            <a:r>
              <a:rPr b="1" lang="mn-MN" sz="1400">
                <a:latin typeface="Courier New"/>
                <a:ea typeface="Courier New"/>
                <a:cs typeface="Courier New"/>
                <a:sym typeface="Courier New"/>
              </a:rPr>
              <a:t>    {</a:t>
            </a:r>
            <a:endParaRPr/>
          </a:p>
          <a:p>
            <a:pPr indent="-406400" lvl="0" marL="457200" rtl="0" algn="l">
              <a:lnSpc>
                <a:spcPct val="80000"/>
              </a:lnSpc>
              <a:spcBef>
                <a:spcPts val="0"/>
              </a:spcBef>
              <a:spcAft>
                <a:spcPts val="0"/>
              </a:spcAft>
              <a:buSzPts val="2800"/>
              <a:buNone/>
            </a:pPr>
            <a:r>
              <a:rPr b="1" lang="mn-MN" sz="1400">
                <a:latin typeface="Courier New"/>
                <a:ea typeface="Courier New"/>
                <a:cs typeface="Courier New"/>
                <a:sym typeface="Courier New"/>
              </a:rPr>
              <a:t>      visitCount = </a:t>
            </a:r>
            <a:r>
              <a:rPr b="1" lang="mn-MN" sz="1400">
                <a:solidFill>
                  <a:srgbClr val="FF0033"/>
                </a:solidFill>
                <a:latin typeface="Courier New"/>
                <a:ea typeface="Courier New"/>
                <a:cs typeface="Courier New"/>
                <a:sym typeface="Courier New"/>
              </a:rPr>
              <a:t>getCookie("visits");</a:t>
            </a:r>
            <a:endParaRPr/>
          </a:p>
          <a:p>
            <a:pPr indent="-406400" lvl="0" marL="457200" rtl="0" algn="l">
              <a:lnSpc>
                <a:spcPct val="80000"/>
              </a:lnSpc>
              <a:spcBef>
                <a:spcPts val="0"/>
              </a:spcBef>
              <a:spcAft>
                <a:spcPts val="0"/>
              </a:spcAft>
              <a:buSzPts val="2800"/>
              <a:buNone/>
            </a:pPr>
            <a:r>
              <a:rPr b="1" lang="mn-MN" sz="1400">
                <a:latin typeface="Courier New"/>
                <a:ea typeface="Courier New"/>
                <a:cs typeface="Courier New"/>
                <a:sym typeface="Courier New"/>
              </a:rPr>
              <a:t>      if (visitCount == "") {</a:t>
            </a:r>
            <a:endParaRPr/>
          </a:p>
          <a:p>
            <a:pPr indent="-406400" lvl="0" marL="457200" rtl="0" algn="l">
              <a:lnSpc>
                <a:spcPct val="80000"/>
              </a:lnSpc>
              <a:spcBef>
                <a:spcPts val="0"/>
              </a:spcBef>
              <a:spcAft>
                <a:spcPts val="0"/>
              </a:spcAft>
              <a:buSzPts val="2800"/>
              <a:buNone/>
            </a:pPr>
            <a:r>
              <a:rPr b="1" lang="mn-MN" sz="1400">
                <a:latin typeface="Courier New"/>
                <a:ea typeface="Courier New"/>
                <a:cs typeface="Courier New"/>
                <a:sym typeface="Courier New"/>
              </a:rPr>
              <a:t>        alert("Welcome to my page, newbie.");</a:t>
            </a:r>
            <a:endParaRPr/>
          </a:p>
          <a:p>
            <a:pPr indent="-406400" lvl="0" marL="457200" rtl="0" algn="l">
              <a:lnSpc>
                <a:spcPct val="80000"/>
              </a:lnSpc>
              <a:spcBef>
                <a:spcPts val="0"/>
              </a:spcBef>
              <a:spcAft>
                <a:spcPts val="0"/>
              </a:spcAft>
              <a:buSzPts val="2800"/>
              <a:buNone/>
            </a:pPr>
            <a:r>
              <a:rPr b="1" lang="mn-MN" sz="1400">
                <a:latin typeface="Courier New"/>
                <a:ea typeface="Courier New"/>
                <a:cs typeface="Courier New"/>
                <a:sym typeface="Courier New"/>
              </a:rPr>
              <a:t>        </a:t>
            </a:r>
            <a:r>
              <a:rPr b="1" lang="mn-MN" sz="1400">
                <a:solidFill>
                  <a:srgbClr val="FF0033"/>
                </a:solidFill>
                <a:latin typeface="Courier New"/>
                <a:ea typeface="Courier New"/>
                <a:cs typeface="Courier New"/>
                <a:sym typeface="Courier New"/>
              </a:rPr>
              <a:t>setCookie("visits", 1);</a:t>
            </a:r>
            <a:endParaRPr/>
          </a:p>
          <a:p>
            <a:pPr indent="-406400" lvl="0" marL="457200" rtl="0" algn="l">
              <a:lnSpc>
                <a:spcPct val="80000"/>
              </a:lnSpc>
              <a:spcBef>
                <a:spcPts val="0"/>
              </a:spcBef>
              <a:spcAft>
                <a:spcPts val="0"/>
              </a:spcAft>
              <a:buSzPts val="2800"/>
              <a:buNone/>
            </a:pPr>
            <a:r>
              <a:rPr b="1" lang="mn-MN" sz="1400">
                <a:latin typeface="Courier New"/>
                <a:ea typeface="Courier New"/>
                <a:cs typeface="Courier New"/>
                <a:sym typeface="Courier New"/>
              </a:rPr>
              <a:t>      }</a:t>
            </a:r>
            <a:endParaRPr/>
          </a:p>
          <a:p>
            <a:pPr indent="-406400" lvl="0" marL="457200" rtl="0" algn="l">
              <a:lnSpc>
                <a:spcPct val="80000"/>
              </a:lnSpc>
              <a:spcBef>
                <a:spcPts val="0"/>
              </a:spcBef>
              <a:spcAft>
                <a:spcPts val="0"/>
              </a:spcAft>
              <a:buSzPts val="2800"/>
              <a:buNone/>
            </a:pPr>
            <a:r>
              <a:rPr b="1" lang="mn-MN" sz="1400">
                <a:latin typeface="Courier New"/>
                <a:ea typeface="Courier New"/>
                <a:cs typeface="Courier New"/>
                <a:sym typeface="Courier New"/>
              </a:rPr>
              <a:t>      else {</a:t>
            </a:r>
            <a:endParaRPr/>
          </a:p>
          <a:p>
            <a:pPr indent="-406400" lvl="0" marL="457200" rtl="0" algn="l">
              <a:lnSpc>
                <a:spcPct val="80000"/>
              </a:lnSpc>
              <a:spcBef>
                <a:spcPts val="0"/>
              </a:spcBef>
              <a:spcAft>
                <a:spcPts val="0"/>
              </a:spcAft>
              <a:buSzPts val="2800"/>
              <a:buNone/>
            </a:pPr>
            <a:r>
              <a:rPr b="1" lang="mn-MN" sz="1400">
                <a:latin typeface="Courier New"/>
                <a:ea typeface="Courier New"/>
                <a:cs typeface="Courier New"/>
                <a:sym typeface="Courier New"/>
              </a:rPr>
              <a:t>        visitCount = parseFloat(visitCount)+1;</a:t>
            </a:r>
            <a:endParaRPr/>
          </a:p>
          <a:p>
            <a:pPr indent="-406400" lvl="0" marL="457200" rtl="0" algn="l">
              <a:lnSpc>
                <a:spcPct val="80000"/>
              </a:lnSpc>
              <a:spcBef>
                <a:spcPts val="0"/>
              </a:spcBef>
              <a:spcAft>
                <a:spcPts val="0"/>
              </a:spcAft>
              <a:buSzPts val="2800"/>
              <a:buNone/>
            </a:pPr>
            <a:r>
              <a:rPr b="1" lang="mn-MN" sz="1400">
                <a:latin typeface="Courier New"/>
                <a:ea typeface="Courier New"/>
                <a:cs typeface="Courier New"/>
                <a:sym typeface="Courier New"/>
              </a:rPr>
              <a:t>        alert("Welcome back for visit #" + visitCount);</a:t>
            </a:r>
            <a:endParaRPr/>
          </a:p>
          <a:p>
            <a:pPr indent="-406400" lvl="0" marL="457200" rtl="0" algn="l">
              <a:lnSpc>
                <a:spcPct val="80000"/>
              </a:lnSpc>
              <a:spcBef>
                <a:spcPts val="0"/>
              </a:spcBef>
              <a:spcAft>
                <a:spcPts val="0"/>
              </a:spcAft>
              <a:buSzPts val="2800"/>
              <a:buNone/>
            </a:pPr>
            <a:r>
              <a:rPr b="1" lang="mn-MN" sz="1400">
                <a:latin typeface="Courier New"/>
                <a:ea typeface="Courier New"/>
                <a:cs typeface="Courier New"/>
                <a:sym typeface="Courier New"/>
              </a:rPr>
              <a:t>        </a:t>
            </a:r>
            <a:r>
              <a:rPr b="1" lang="mn-MN" sz="1400">
                <a:solidFill>
                  <a:srgbClr val="FF0033"/>
                </a:solidFill>
                <a:latin typeface="Courier New"/>
                <a:ea typeface="Courier New"/>
                <a:cs typeface="Courier New"/>
                <a:sym typeface="Courier New"/>
              </a:rPr>
              <a:t>setCookie("visits", visitCount);</a:t>
            </a:r>
            <a:endParaRPr/>
          </a:p>
          <a:p>
            <a:pPr indent="-406400" lvl="0" marL="457200" rtl="0" algn="l">
              <a:lnSpc>
                <a:spcPct val="80000"/>
              </a:lnSpc>
              <a:spcBef>
                <a:spcPts val="0"/>
              </a:spcBef>
              <a:spcAft>
                <a:spcPts val="0"/>
              </a:spcAft>
              <a:buSzPts val="2800"/>
              <a:buNone/>
            </a:pPr>
            <a:r>
              <a:rPr b="1" lang="mn-MN" sz="1400">
                <a:latin typeface="Courier New"/>
                <a:ea typeface="Courier New"/>
                <a:cs typeface="Courier New"/>
                <a:sym typeface="Courier New"/>
              </a:rPr>
              <a:t>      }</a:t>
            </a:r>
            <a:endParaRPr/>
          </a:p>
          <a:p>
            <a:pPr indent="-406400" lvl="0" marL="457200" rtl="0" algn="l">
              <a:lnSpc>
                <a:spcPct val="80000"/>
              </a:lnSpc>
              <a:spcBef>
                <a:spcPts val="0"/>
              </a:spcBef>
              <a:spcAft>
                <a:spcPts val="0"/>
              </a:spcAft>
              <a:buSzPts val="2800"/>
              <a:buNone/>
            </a:pPr>
            <a:r>
              <a:rPr b="1" lang="mn-MN" sz="1400">
                <a:latin typeface="Courier New"/>
                <a:ea typeface="Courier New"/>
                <a:cs typeface="Courier New"/>
                <a:sym typeface="Courier New"/>
              </a:rPr>
              <a:t>    }</a:t>
            </a:r>
            <a:endParaRPr/>
          </a:p>
          <a:p>
            <a:pPr indent="-406400" lvl="0" marL="457200" rtl="0" algn="l">
              <a:lnSpc>
                <a:spcPct val="80000"/>
              </a:lnSpc>
              <a:spcBef>
                <a:spcPts val="0"/>
              </a:spcBef>
              <a:spcAft>
                <a:spcPts val="0"/>
              </a:spcAft>
              <a:buSzPts val="2800"/>
              <a:buNone/>
            </a:pPr>
            <a:r>
              <a:rPr b="1" lang="mn-MN" sz="1400">
                <a:latin typeface="Courier New"/>
                <a:ea typeface="Courier New"/>
                <a:cs typeface="Courier New"/>
                <a:sym typeface="Courier New"/>
              </a:rPr>
              <a:t>  &lt;/script&gt;</a:t>
            </a:r>
            <a:endParaRPr/>
          </a:p>
          <a:p>
            <a:pPr indent="-406400" lvl="0" marL="457200" rtl="0" algn="l">
              <a:lnSpc>
                <a:spcPct val="80000"/>
              </a:lnSpc>
              <a:spcBef>
                <a:spcPts val="0"/>
              </a:spcBef>
              <a:spcAft>
                <a:spcPts val="0"/>
              </a:spcAft>
              <a:buSzPts val="2800"/>
              <a:buNone/>
            </a:pPr>
            <a:r>
              <a:rPr b="1" lang="mn-MN" sz="1400">
                <a:latin typeface="Courier New"/>
                <a:ea typeface="Courier New"/>
                <a:cs typeface="Courier New"/>
                <a:sym typeface="Courier New"/>
              </a:rPr>
              <a:t> &lt;/head&gt;</a:t>
            </a:r>
            <a:endParaRPr/>
          </a:p>
          <a:p>
            <a:pPr indent="-406400" lvl="0" marL="457200" rtl="0" algn="l">
              <a:lnSpc>
                <a:spcPct val="80000"/>
              </a:lnSpc>
              <a:spcBef>
                <a:spcPts val="0"/>
              </a:spcBef>
              <a:spcAft>
                <a:spcPts val="0"/>
              </a:spcAft>
              <a:buSzPts val="2800"/>
              <a:buNone/>
            </a:pPr>
            <a:r>
              <a:t/>
            </a:r>
            <a:endParaRPr b="1" sz="900">
              <a:latin typeface="Courier New"/>
              <a:ea typeface="Courier New"/>
              <a:cs typeface="Courier New"/>
              <a:sym typeface="Courier New"/>
            </a:endParaRPr>
          </a:p>
          <a:p>
            <a:pPr indent="-406400" lvl="0" marL="457200" rtl="0" algn="l">
              <a:lnSpc>
                <a:spcPct val="80000"/>
              </a:lnSpc>
              <a:spcBef>
                <a:spcPts val="0"/>
              </a:spcBef>
              <a:spcAft>
                <a:spcPts val="0"/>
              </a:spcAft>
              <a:buSzPts val="2800"/>
              <a:buNone/>
            </a:pPr>
            <a:r>
              <a:rPr b="1" lang="mn-MN" sz="1400">
                <a:latin typeface="Courier New"/>
                <a:ea typeface="Courier New"/>
                <a:cs typeface="Courier New"/>
                <a:sym typeface="Courier New"/>
              </a:rPr>
              <a:t> &lt;body onload="Greeting();"&gt;</a:t>
            </a:r>
            <a:endParaRPr/>
          </a:p>
          <a:p>
            <a:pPr indent="-406400" lvl="0" marL="457200" rtl="0" algn="l">
              <a:lnSpc>
                <a:spcPct val="80000"/>
              </a:lnSpc>
              <a:spcBef>
                <a:spcPts val="0"/>
              </a:spcBef>
              <a:spcAft>
                <a:spcPts val="0"/>
              </a:spcAft>
              <a:buSzPts val="2800"/>
              <a:buNone/>
            </a:pPr>
            <a:r>
              <a:rPr b="1" lang="mn-MN" sz="1400">
                <a:latin typeface="Courier New"/>
                <a:ea typeface="Courier New"/>
                <a:cs typeface="Courier New"/>
                <a:sym typeface="Courier New"/>
              </a:rPr>
              <a:t>  Here is the stuff in my page.</a:t>
            </a:r>
            <a:endParaRPr/>
          </a:p>
          <a:p>
            <a:pPr indent="-406400" lvl="0" marL="457200" rtl="0" algn="l">
              <a:lnSpc>
                <a:spcPct val="80000"/>
              </a:lnSpc>
              <a:spcBef>
                <a:spcPts val="0"/>
              </a:spcBef>
              <a:spcAft>
                <a:spcPts val="0"/>
              </a:spcAft>
              <a:buSzPts val="2800"/>
              <a:buNone/>
            </a:pPr>
            <a:r>
              <a:rPr b="1" lang="mn-MN" sz="1400">
                <a:latin typeface="Courier New"/>
                <a:ea typeface="Courier New"/>
                <a:cs typeface="Courier New"/>
                <a:sym typeface="Courier New"/>
              </a:rPr>
              <a:t>  &lt;form name="ClearForm"&gt;</a:t>
            </a:r>
            <a:endParaRPr/>
          </a:p>
          <a:p>
            <a:pPr indent="-406400" lvl="0" marL="457200" rtl="0" algn="l">
              <a:lnSpc>
                <a:spcPct val="80000"/>
              </a:lnSpc>
              <a:spcBef>
                <a:spcPts val="0"/>
              </a:spcBef>
              <a:spcAft>
                <a:spcPts val="0"/>
              </a:spcAft>
              <a:buSzPts val="2800"/>
              <a:buNone/>
            </a:pPr>
            <a:r>
              <a:rPr b="1" lang="mn-MN" sz="1400">
                <a:latin typeface="Courier New"/>
                <a:ea typeface="Courier New"/>
                <a:cs typeface="Courier New"/>
                <a:sym typeface="Courier New"/>
              </a:rPr>
              <a:t>   &lt;div style="text-align: center;"&gt; </a:t>
            </a:r>
            <a:endParaRPr/>
          </a:p>
          <a:p>
            <a:pPr indent="-406400" lvl="0" marL="457200" rtl="0" algn="l">
              <a:lnSpc>
                <a:spcPct val="80000"/>
              </a:lnSpc>
              <a:spcBef>
                <a:spcPts val="0"/>
              </a:spcBef>
              <a:spcAft>
                <a:spcPts val="0"/>
              </a:spcAft>
              <a:buSzPts val="2800"/>
              <a:buNone/>
            </a:pPr>
            <a:r>
              <a:rPr b="1" lang="mn-MN" sz="1400">
                <a:latin typeface="Courier New"/>
                <a:ea typeface="Courier New"/>
                <a:cs typeface="Courier New"/>
                <a:sym typeface="Courier New"/>
              </a:rPr>
              <a:t>      &lt;input type="button" value="Clear Cookie" </a:t>
            </a:r>
            <a:r>
              <a:rPr b="1" lang="mn-MN" sz="1400">
                <a:solidFill>
                  <a:srgbClr val="FF0033"/>
                </a:solidFill>
                <a:latin typeface="Courier New"/>
                <a:ea typeface="Courier New"/>
                <a:cs typeface="Courier New"/>
                <a:sym typeface="Courier New"/>
              </a:rPr>
              <a:t>onclick="delCookie('visits');" /</a:t>
            </a:r>
            <a:r>
              <a:rPr b="1" lang="mn-MN" sz="1400">
                <a:latin typeface="Courier New"/>
                <a:ea typeface="Courier New"/>
                <a:cs typeface="Courier New"/>
                <a:sym typeface="Courier New"/>
              </a:rPr>
              <a:t>&gt;</a:t>
            </a:r>
            <a:endParaRPr/>
          </a:p>
          <a:p>
            <a:pPr indent="-406400" lvl="0" marL="457200" rtl="0" algn="l">
              <a:lnSpc>
                <a:spcPct val="80000"/>
              </a:lnSpc>
              <a:spcBef>
                <a:spcPts val="0"/>
              </a:spcBef>
              <a:spcAft>
                <a:spcPts val="0"/>
              </a:spcAft>
              <a:buSzPts val="2800"/>
              <a:buNone/>
            </a:pPr>
            <a:r>
              <a:rPr b="1" lang="mn-MN" sz="1400">
                <a:latin typeface="Courier New"/>
                <a:ea typeface="Courier New"/>
                <a:cs typeface="Courier New"/>
                <a:sym typeface="Courier New"/>
              </a:rPr>
              <a:t>   &lt;/div&gt; </a:t>
            </a:r>
            <a:endParaRPr/>
          </a:p>
          <a:p>
            <a:pPr indent="-406400" lvl="0" marL="457200" rtl="0" algn="l">
              <a:lnSpc>
                <a:spcPct val="80000"/>
              </a:lnSpc>
              <a:spcBef>
                <a:spcPts val="0"/>
              </a:spcBef>
              <a:spcAft>
                <a:spcPts val="0"/>
              </a:spcAft>
              <a:buSzPts val="2800"/>
              <a:buNone/>
            </a:pPr>
            <a:r>
              <a:rPr b="1" lang="mn-MN" sz="1400">
                <a:latin typeface="Courier New"/>
                <a:ea typeface="Courier New"/>
                <a:cs typeface="Courier New"/>
                <a:sym typeface="Courier New"/>
              </a:rPr>
              <a:t>  &lt;/form&gt;</a:t>
            </a:r>
            <a:endParaRPr/>
          </a:p>
          <a:p>
            <a:pPr indent="-406400" lvl="0" marL="457200" rtl="0" algn="l">
              <a:lnSpc>
                <a:spcPct val="80000"/>
              </a:lnSpc>
              <a:spcBef>
                <a:spcPts val="0"/>
              </a:spcBef>
              <a:spcAft>
                <a:spcPts val="0"/>
              </a:spcAft>
              <a:buSzPts val="2800"/>
              <a:buNone/>
            </a:pPr>
            <a:r>
              <a:rPr b="1" lang="mn-MN" sz="1400">
                <a:latin typeface="Courier New"/>
                <a:ea typeface="Courier New"/>
                <a:cs typeface="Courier New"/>
                <a:sym typeface="Courier New"/>
              </a:rPr>
              <a:t> &lt;/body&gt;</a:t>
            </a:r>
            <a:endParaRPr/>
          </a:p>
          <a:p>
            <a:pPr indent="-406400" lvl="0" marL="457200" rtl="0" algn="l">
              <a:lnSpc>
                <a:spcPct val="80000"/>
              </a:lnSpc>
              <a:spcBef>
                <a:spcPts val="0"/>
              </a:spcBef>
              <a:spcAft>
                <a:spcPts val="0"/>
              </a:spcAft>
              <a:buSzPts val="2800"/>
              <a:buNone/>
            </a:pPr>
            <a:r>
              <a:rPr b="1" lang="mn-MN" sz="1400">
                <a:latin typeface="Courier New"/>
                <a:ea typeface="Courier New"/>
                <a:cs typeface="Courier New"/>
                <a:sym typeface="Courier New"/>
              </a:rPr>
              <a:t>&lt;/html&gt;</a:t>
            </a:r>
            <a:endParaRPr/>
          </a:p>
        </p:txBody>
      </p:sp>
      <p:sp>
        <p:nvSpPr>
          <p:cNvPr id="207" name="Google Shape;207;g3175d58e42b_1_31">
            <a:hlinkClick r:id="rId3"/>
          </p:cNvPr>
          <p:cNvSpPr txBox="1"/>
          <p:nvPr/>
        </p:nvSpPr>
        <p:spPr>
          <a:xfrm>
            <a:off x="7912100" y="6215063"/>
            <a:ext cx="2395500" cy="348900"/>
          </a:xfrm>
          <a:prstGeom prst="rect">
            <a:avLst/>
          </a:prstGeom>
          <a:noFill/>
          <a:ln cap="flat" cmpd="sng" w="28575">
            <a:solidFill>
              <a:schemeClr val="dk1"/>
            </a:solidFill>
            <a:prstDash val="solid"/>
            <a:miter lim="800000"/>
            <a:headEnd len="sm" w="sm" type="none"/>
            <a:tailEnd len="sm" w="sm" type="none"/>
          </a:ln>
        </p:spPr>
        <p:txBody>
          <a:bodyPr anchorCtr="0" anchor="t" bIns="43225" lIns="86475" spcFirstLastPara="1" rIns="86475" wrap="square" tIns="43225">
            <a:spAutoFit/>
          </a:bodyPr>
          <a:lstStyle/>
          <a:p>
            <a:pPr indent="0" lvl="0" marL="0" marR="0" rtl="0" algn="ctr">
              <a:lnSpc>
                <a:spcPct val="100000"/>
              </a:lnSpc>
              <a:spcBef>
                <a:spcPts val="0"/>
              </a:spcBef>
              <a:spcAft>
                <a:spcPts val="0"/>
              </a:spcAft>
              <a:buNone/>
            </a:pPr>
            <a:r>
              <a:rPr b="0" i="0" lang="mn-MN" sz="1700" u="none" cap="none" strike="noStrike">
                <a:solidFill>
                  <a:schemeClr val="dk1"/>
                </a:solidFill>
                <a:latin typeface="Arial Narrow"/>
                <a:ea typeface="Arial Narrow"/>
                <a:cs typeface="Arial Narrow"/>
                <a:sym typeface="Arial Narrow"/>
              </a:rPr>
              <a:t>view page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3160e2de9df_0_4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mn-MN">
                <a:latin typeface="Montserrat"/>
                <a:ea typeface="Montserrat"/>
                <a:cs typeface="Montserrat"/>
                <a:sym typeface="Montserrat"/>
              </a:rPr>
              <a:t>localStorage ба sessionStorage</a:t>
            </a:r>
            <a:endParaRPr>
              <a:latin typeface="Montserrat"/>
              <a:ea typeface="Montserrat"/>
              <a:cs typeface="Montserrat"/>
              <a:sym typeface="Montserrat"/>
            </a:endParaRPr>
          </a:p>
        </p:txBody>
      </p:sp>
      <p:sp>
        <p:nvSpPr>
          <p:cNvPr id="213" name="Google Shape;213;g3160e2de9df_0_41"/>
          <p:cNvSpPr txBox="1"/>
          <p:nvPr>
            <p:ph idx="1" type="body"/>
          </p:nvPr>
        </p:nvSpPr>
        <p:spPr>
          <a:xfrm>
            <a:off x="838200" y="1825625"/>
            <a:ext cx="10794900" cy="4351200"/>
          </a:xfrm>
          <a:prstGeom prst="rect">
            <a:avLst/>
          </a:prstGeom>
          <a:noFill/>
          <a:ln>
            <a:noFill/>
          </a:ln>
        </p:spPr>
        <p:txBody>
          <a:bodyPr anchorCtr="0" anchor="t" bIns="45700" lIns="91425" spcFirstLastPara="1" rIns="91425" wrap="square" tIns="45700">
            <a:normAutofit fontScale="77500" lnSpcReduction="20000"/>
          </a:bodyPr>
          <a:lstStyle/>
          <a:p>
            <a:pPr indent="-377567" lvl="0" marL="457200" rtl="0" algn="l">
              <a:lnSpc>
                <a:spcPct val="100000"/>
              </a:lnSpc>
              <a:spcBef>
                <a:spcPts val="1000"/>
              </a:spcBef>
              <a:spcAft>
                <a:spcPts val="0"/>
              </a:spcAft>
              <a:buClr>
                <a:srgbClr val="3A3838"/>
              </a:buClr>
              <a:buSzPct val="108107"/>
              <a:buFont typeface="Montserrat"/>
              <a:buChar char="•"/>
            </a:pPr>
            <a:r>
              <a:rPr lang="mn-MN">
                <a:latin typeface="Montserrat"/>
                <a:ea typeface="Montserrat"/>
                <a:cs typeface="Montserrat"/>
                <a:sym typeface="Montserrat"/>
              </a:rPr>
              <a:t>HTML5-ийн хувьд  cookie-тэй холбоотой зарим бэрхшээлийг арилгахад туслах түлхүүр / утга хосыг хадгалах хоёр шинэ механизм бий. Вэб апликэйшны window объект нь хөтчийн табууд, session-уудын хооронд өгөгдөл дамжуулах боломжтой хэрэглэгчийн компьютер дээр хэдэн мегабайт хос утга бүхий текстүүдийг хадгалах </a:t>
            </a:r>
            <a:r>
              <a:rPr i="1" lang="mn-MN">
                <a:latin typeface="Montserrat"/>
                <a:ea typeface="Montserrat"/>
                <a:cs typeface="Montserrat"/>
                <a:sym typeface="Montserrat"/>
              </a:rPr>
              <a:t>localStorage </a:t>
            </a:r>
            <a:r>
              <a:rPr lang="mn-MN">
                <a:latin typeface="Montserrat"/>
                <a:ea typeface="Montserrat"/>
                <a:cs typeface="Montserrat"/>
                <a:sym typeface="Montserrat"/>
              </a:rPr>
              <a:t>атрибуттай. cookie-с ялгаатай нь хүсэлт бүрийг сервер лүү илгээдэггүй. Вебсайтны домэйн бүр (жишээ нь num.edu.mn эсвэл google.com) нь тус тусдаа локал хадгалалтын объекттой бөгөөд нэг домэйны бүх хуудас нь нэг </a:t>
            </a:r>
            <a:r>
              <a:rPr i="1" lang="mn-MN">
                <a:latin typeface="Montserrat"/>
                <a:ea typeface="Montserrat"/>
                <a:cs typeface="Montserrat"/>
                <a:sym typeface="Montserrat"/>
              </a:rPr>
              <a:t>localStorage </a:t>
            </a:r>
            <a:r>
              <a:rPr lang="mn-MN">
                <a:latin typeface="Montserrat"/>
                <a:ea typeface="Montserrat"/>
                <a:cs typeface="Montserrat"/>
                <a:sym typeface="Montserrat"/>
              </a:rPr>
              <a:t>объектыг хуваан ашигладаг. Ихэвчлэн localStorage обьект бүрт 5MB мэдээлэл хадгалж чадах боловч зай дүүрсэн тохиолдолд  хэрэглэгч хөтөч дээр илүү зай хуваарилах боломжтой. </a:t>
            </a:r>
            <a:endParaRPr>
              <a:latin typeface="Montserrat"/>
              <a:ea typeface="Montserrat"/>
              <a:cs typeface="Montserrat"/>
              <a:sym typeface="Montserrat"/>
            </a:endParaRPr>
          </a:p>
          <a:p>
            <a:pPr indent="-377567" lvl="0" marL="457200" rtl="0" algn="l">
              <a:lnSpc>
                <a:spcPct val="100000"/>
              </a:lnSpc>
              <a:spcBef>
                <a:spcPts val="1000"/>
              </a:spcBef>
              <a:spcAft>
                <a:spcPts val="0"/>
              </a:spcAft>
              <a:buClr>
                <a:srgbClr val="3A3838"/>
              </a:buClr>
              <a:buSzPct val="108107"/>
              <a:buFont typeface="Montserrat"/>
              <a:buChar char="•"/>
            </a:pPr>
            <a:r>
              <a:rPr lang="mn-MN">
                <a:latin typeface="Montserrat"/>
                <a:ea typeface="Montserrat"/>
                <a:cs typeface="Montserrat"/>
                <a:sym typeface="Montserrat"/>
              </a:rPr>
              <a:t>Зөвхөн session-г дуудах, хөтчийн олон таб бүрт өгөгдлийг тус тусад нь ашиглах зорилгоор өгөгдөлд хандах вэб апликэйшнүүдын хувьд window обьектын sessionStorage шинж чанарыг ашиглах нь зүйтэй. </a:t>
            </a:r>
            <a:endParaRPr>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3160e2de9df_0_46"/>
          <p:cNvSpPr txBox="1"/>
          <p:nvPr>
            <p:ph type="title"/>
          </p:nvPr>
        </p:nvSpPr>
        <p:spPr>
          <a:xfrm>
            <a:off x="838200" y="365125"/>
            <a:ext cx="11060400" cy="1325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100000"/>
              <a:buFont typeface="Calibri"/>
              <a:buNone/>
            </a:pPr>
            <a:r>
              <a:rPr lang="mn-MN">
                <a:latin typeface="Montserrat"/>
                <a:ea typeface="Montserrat"/>
                <a:cs typeface="Montserrat"/>
                <a:sym typeface="Montserrat"/>
              </a:rPr>
              <a:t>localStorage ба sessionStorage-г ашигласан Твиттер хайлтын апликейшн</a:t>
            </a:r>
            <a:endParaRPr>
              <a:latin typeface="Montserrat"/>
              <a:ea typeface="Montserrat"/>
              <a:cs typeface="Montserrat"/>
              <a:sym typeface="Montserrat"/>
            </a:endParaRPr>
          </a:p>
        </p:txBody>
      </p:sp>
      <p:sp>
        <p:nvSpPr>
          <p:cNvPr id="219" name="Google Shape;219;g3160e2de9df_0_4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rgbClr val="3A3838"/>
              </a:buClr>
              <a:buSzPts val="2800"/>
              <a:buNone/>
            </a:pPr>
            <a:r>
              <a:t/>
            </a:r>
            <a:endParaRPr/>
          </a:p>
        </p:txBody>
      </p:sp>
      <p:pic>
        <p:nvPicPr>
          <p:cNvPr id="220" name="Google Shape;220;g3160e2de9df_0_46"/>
          <p:cNvPicPr preferRelativeResize="0"/>
          <p:nvPr/>
        </p:nvPicPr>
        <p:blipFill rotWithShape="1">
          <a:blip r:embed="rId3">
            <a:alphaModFix/>
          </a:blip>
          <a:srcRect b="0" l="0" r="0" t="0"/>
          <a:stretch/>
        </p:blipFill>
        <p:spPr>
          <a:xfrm>
            <a:off x="565150" y="1701799"/>
            <a:ext cx="6413499" cy="4625975"/>
          </a:xfrm>
          <a:prstGeom prst="rect">
            <a:avLst/>
          </a:prstGeom>
          <a:noFill/>
          <a:ln>
            <a:noFill/>
          </a:ln>
        </p:spPr>
      </p:pic>
      <p:pic>
        <p:nvPicPr>
          <p:cNvPr id="221" name="Google Shape;221;g3160e2de9df_0_46"/>
          <p:cNvPicPr preferRelativeResize="0"/>
          <p:nvPr/>
        </p:nvPicPr>
        <p:blipFill rotWithShape="1">
          <a:blip r:embed="rId4">
            <a:alphaModFix/>
          </a:blip>
          <a:srcRect b="0" l="0" r="0" t="0"/>
          <a:stretch/>
        </p:blipFill>
        <p:spPr>
          <a:xfrm>
            <a:off x="5854700" y="1583529"/>
            <a:ext cx="5981701" cy="4862513"/>
          </a:xfrm>
          <a:prstGeom prst="rect">
            <a:avLst/>
          </a:prstGeom>
          <a:noFill/>
          <a:ln>
            <a:noFill/>
          </a:ln>
        </p:spPr>
      </p:pic>
      <p:cxnSp>
        <p:nvCxnSpPr>
          <p:cNvPr id="222" name="Google Shape;222;g3160e2de9df_0_46"/>
          <p:cNvCxnSpPr/>
          <p:nvPr/>
        </p:nvCxnSpPr>
        <p:spPr>
          <a:xfrm>
            <a:off x="4610313" y="3647453"/>
            <a:ext cx="1455600" cy="0"/>
          </a:xfrm>
          <a:prstGeom prst="straightConnector1">
            <a:avLst/>
          </a:prstGeom>
          <a:noFill/>
          <a:ln cap="flat" cmpd="sng" w="117475">
            <a:solidFill>
              <a:srgbClr val="C00000"/>
            </a:solidFill>
            <a:prstDash val="solid"/>
            <a:round/>
            <a:headEnd len="sm" w="sm" type="none"/>
            <a:tailEnd len="med" w="med" type="triangle"/>
          </a:ln>
        </p:spPr>
      </p:cxnSp>
      <p:sp>
        <p:nvSpPr>
          <p:cNvPr id="223" name="Google Shape;223;g3160e2de9df_0_46"/>
          <p:cNvSpPr/>
          <p:nvPr/>
        </p:nvSpPr>
        <p:spPr>
          <a:xfrm>
            <a:off x="3695700" y="5715000"/>
            <a:ext cx="2730510" cy="1143018"/>
          </a:xfrm>
          <a:prstGeom prst="irregularSeal1">
            <a:avLst/>
          </a:prstGeom>
          <a:solidFill>
            <a:srgbClr val="FFECB2"/>
          </a:solidFill>
          <a:ln cap="flat" cmpd="sng" w="25400">
            <a:solidFill>
              <a:srgbClr val="1628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mn-MN" sz="1400" u="none" cap="none" strike="noStrike">
                <a:solidFill>
                  <a:schemeClr val="lt1"/>
                </a:solidFill>
                <a:latin typeface="Arial"/>
                <a:ea typeface="Arial"/>
                <a:cs typeface="Arial"/>
                <a:sym typeface="Arial"/>
              </a:rPr>
              <a:t>FavoriteTwitterSearchs.html-г харна уу</a:t>
            </a:r>
            <a:endParaRPr b="0" i="0" sz="1400" u="none" cap="none" strike="noStrike">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22"/>
                                        </p:tgtEl>
                                        <p:attrNameLst>
                                          <p:attrName>style.visibility</p:attrName>
                                        </p:attrNameLst>
                                      </p:cBhvr>
                                      <p:to>
                                        <p:strVal val="visible"/>
                                      </p:to>
                                    </p:set>
                                    <p:anim calcmode="lin" valueType="num">
                                      <p:cBhvr additive="base">
                                        <p:cTn dur="500"/>
                                        <p:tgtEl>
                                          <p:spTgt spid="22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3160e2de9df_0_55"/>
          <p:cNvSpPr txBox="1"/>
          <p:nvPr>
            <p:ph type="title"/>
          </p:nvPr>
        </p:nvSpPr>
        <p:spPr>
          <a:xfrm>
            <a:off x="838200" y="-128250"/>
            <a:ext cx="112662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mn-MN">
                <a:latin typeface="Montserrat"/>
                <a:ea typeface="Montserrat"/>
                <a:cs typeface="Montserrat"/>
                <a:sym typeface="Montserrat"/>
              </a:rPr>
              <a:t>Твиттер хайлтын апликейшны скрипт</a:t>
            </a:r>
            <a:endParaRPr>
              <a:latin typeface="Montserrat"/>
              <a:ea typeface="Montserrat"/>
              <a:cs typeface="Montserrat"/>
              <a:sym typeface="Montserrat"/>
            </a:endParaRPr>
          </a:p>
        </p:txBody>
      </p:sp>
      <p:pic>
        <p:nvPicPr>
          <p:cNvPr id="229" name="Google Shape;229;g3160e2de9df_0_55"/>
          <p:cNvPicPr preferRelativeResize="0"/>
          <p:nvPr/>
        </p:nvPicPr>
        <p:blipFill rotWithShape="1">
          <a:blip r:embed="rId3">
            <a:alphaModFix/>
          </a:blip>
          <a:srcRect b="0" l="0" r="0" t="0"/>
          <a:stretch/>
        </p:blipFill>
        <p:spPr>
          <a:xfrm>
            <a:off x="685800" y="998435"/>
            <a:ext cx="5410199" cy="5546396"/>
          </a:xfrm>
          <a:prstGeom prst="rect">
            <a:avLst/>
          </a:prstGeom>
          <a:noFill/>
          <a:ln>
            <a:noFill/>
          </a:ln>
        </p:spPr>
      </p:pic>
      <p:pic>
        <p:nvPicPr>
          <p:cNvPr id="230" name="Google Shape;230;g3160e2de9df_0_55"/>
          <p:cNvPicPr preferRelativeResize="0"/>
          <p:nvPr/>
        </p:nvPicPr>
        <p:blipFill rotWithShape="1">
          <a:blip r:embed="rId4">
            <a:alphaModFix/>
          </a:blip>
          <a:srcRect b="0" l="0" r="0" t="0"/>
          <a:stretch/>
        </p:blipFill>
        <p:spPr>
          <a:xfrm>
            <a:off x="6096000" y="1007631"/>
            <a:ext cx="5943600" cy="5537201"/>
          </a:xfrm>
          <a:prstGeom prst="rect">
            <a:avLst/>
          </a:prstGeom>
          <a:noFill/>
          <a:ln>
            <a:noFill/>
          </a:ln>
        </p:spPr>
      </p:pic>
      <p:sp>
        <p:nvSpPr>
          <p:cNvPr id="231" name="Google Shape;231;g3160e2de9df_0_55"/>
          <p:cNvSpPr/>
          <p:nvPr/>
        </p:nvSpPr>
        <p:spPr>
          <a:xfrm>
            <a:off x="9926568" y="3505201"/>
            <a:ext cx="2469690" cy="1587492"/>
          </a:xfrm>
          <a:prstGeom prst="irregularSeal1">
            <a:avLst/>
          </a:prstGeom>
          <a:solidFill>
            <a:srgbClr val="FFECB2"/>
          </a:solidFill>
          <a:ln cap="flat" cmpd="sng" w="25400">
            <a:solidFill>
              <a:srgbClr val="1628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mn-MN" sz="1400" u="none" cap="none" strike="noStrike">
                <a:solidFill>
                  <a:schemeClr val="lt1"/>
                </a:solidFill>
                <a:latin typeface="Arial"/>
                <a:ea typeface="Arial"/>
                <a:cs typeface="Arial"/>
                <a:sym typeface="Arial"/>
              </a:rPr>
              <a:t>FavoriteTwitterSearches.js-г харна уу.</a:t>
            </a:r>
            <a:endParaRPr b="0" i="0" sz="1400" u="none" cap="none" strike="noStrike">
              <a:solidFill>
                <a:schemeClr val="lt1"/>
              </a:solidFill>
              <a:latin typeface="Arial"/>
              <a:ea typeface="Arial"/>
              <a:cs typeface="Arial"/>
              <a:sym typeface="Arial"/>
            </a:endParaRPr>
          </a:p>
        </p:txBody>
      </p:sp>
      <p:cxnSp>
        <p:nvCxnSpPr>
          <p:cNvPr id="232" name="Google Shape;232;g3160e2de9df_0_55"/>
          <p:cNvCxnSpPr/>
          <p:nvPr/>
        </p:nvCxnSpPr>
        <p:spPr>
          <a:xfrm>
            <a:off x="5867400" y="863600"/>
            <a:ext cx="25500" cy="5880000"/>
          </a:xfrm>
          <a:prstGeom prst="straightConnector1">
            <a:avLst/>
          </a:prstGeom>
          <a:noFill/>
          <a:ln cap="flat" cmpd="sng" w="82550">
            <a:solidFill>
              <a:srgbClr val="80BA59"/>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31"/>
                                        </p:tgtEl>
                                        <p:attrNameLst>
                                          <p:attrName>style.visibility</p:attrName>
                                        </p:attrNameLst>
                                      </p:cBhvr>
                                      <p:to>
                                        <p:strVal val="visible"/>
                                      </p:to>
                                    </p:set>
                                    <p:anim calcmode="lin" valueType="num">
                                      <p:cBhvr additive="base">
                                        <p:cTn dur="500"/>
                                        <p:tgtEl>
                                          <p:spTgt spid="231"/>
                                        </p:tgtEl>
                                        <p:attrNameLst>
                                          <p:attrName>ppt_w</p:attrName>
                                        </p:attrNameLst>
                                      </p:cBhvr>
                                      <p:tavLst>
                                        <p:tav fmla="" tm="0">
                                          <p:val>
                                            <p:strVal val="0"/>
                                          </p:val>
                                        </p:tav>
                                        <p:tav fmla="" tm="100000">
                                          <p:val>
                                            <p:strVal val="#ppt_w"/>
                                          </p:val>
                                        </p:tav>
                                      </p:tavLst>
                                    </p:anim>
                                    <p:anim calcmode="lin" valueType="num">
                                      <p:cBhvr additive="base">
                                        <p:cTn dur="500"/>
                                        <p:tgtEl>
                                          <p:spTgt spid="231"/>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g3160e2de9df_0_95"/>
          <p:cNvSpPr txBox="1"/>
          <p:nvPr>
            <p:ph type="title"/>
          </p:nvPr>
        </p:nvSpPr>
        <p:spPr>
          <a:xfrm>
            <a:off x="944900" y="2436994"/>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mn-MN">
                <a:latin typeface="Montserrat"/>
                <a:ea typeface="Montserrat"/>
                <a:cs typeface="Montserrat"/>
                <a:sym typeface="Montserrat"/>
              </a:rPr>
              <a:t>Анхаарал хандуулсанд баярлалаа</a:t>
            </a:r>
            <a:endParaRPr>
              <a:latin typeface="Montserrat"/>
              <a:ea typeface="Montserrat"/>
              <a:cs typeface="Montserrat"/>
              <a:sym typeface="Montserrat"/>
            </a:endParaRPr>
          </a:p>
        </p:txBody>
      </p:sp>
      <p:sp>
        <p:nvSpPr>
          <p:cNvPr id="238" name="Google Shape;238;g3160e2de9df_0_9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mn-M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g3175d58e42b_1_7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mn-MN">
                <a:latin typeface="Montserrat"/>
                <a:ea typeface="Montserrat"/>
                <a:cs typeface="Montserrat"/>
                <a:sym typeface="Montserrat"/>
              </a:rPr>
              <a:t>Функцуудыг дуудах шаталсан бүтэц</a:t>
            </a:r>
            <a:endParaRPr>
              <a:latin typeface="Montserrat"/>
              <a:ea typeface="Montserrat"/>
              <a:cs typeface="Montserrat"/>
              <a:sym typeface="Montserrat"/>
            </a:endParaRPr>
          </a:p>
        </p:txBody>
      </p:sp>
      <p:sp>
        <p:nvSpPr>
          <p:cNvPr id="55" name="Google Shape;55;g3175d58e42b_1_75"/>
          <p:cNvSpPr txBox="1"/>
          <p:nvPr>
            <p:ph idx="1" type="body"/>
          </p:nvPr>
        </p:nvSpPr>
        <p:spPr>
          <a:xfrm>
            <a:off x="838200" y="1825625"/>
            <a:ext cx="4488300" cy="4351200"/>
          </a:xfrm>
          <a:prstGeom prst="rect">
            <a:avLst/>
          </a:prstGeom>
          <a:noFill/>
          <a:ln>
            <a:noFill/>
          </a:ln>
        </p:spPr>
        <p:txBody>
          <a:bodyPr anchorCtr="0" anchor="t" bIns="45700" lIns="91425" spcFirstLastPara="1" rIns="91425" wrap="square" tIns="45700">
            <a:normAutofit fontScale="85000" lnSpcReduction="10000"/>
          </a:bodyPr>
          <a:lstStyle/>
          <a:p>
            <a:pPr indent="0" lvl="0" marL="0" rtl="0" algn="l">
              <a:lnSpc>
                <a:spcPct val="100000"/>
              </a:lnSpc>
              <a:spcBef>
                <a:spcPts val="1000"/>
              </a:spcBef>
              <a:spcAft>
                <a:spcPts val="0"/>
              </a:spcAft>
              <a:buNone/>
            </a:pPr>
            <a:r>
              <a:rPr lang="mn-MN">
                <a:latin typeface="Montserrat"/>
                <a:ea typeface="Montserrat"/>
                <a:cs typeface="Montserrat"/>
                <a:sym typeface="Montserrat"/>
              </a:rPr>
              <a:t>Дарга нь (Дуудсан функц) ажилчдаас(Дуудагдсан функц) даалгавар гүйцэтгэхийг хүсч, даалгаврыг гүйцэтгэхэд үр дүнг (буцаах утга) нь буцааж өгөхийг хүсдэг. Дарга функц нь ажилчид зориулалтын ажлаа хэрхэн гүйцэтгэж байгааг мэдэхгүй, мөн ажилчин нь бусад өөр ажилчин(функц) дуудаж болно.</a:t>
            </a:r>
            <a:endParaRPr>
              <a:latin typeface="Montserrat"/>
              <a:ea typeface="Montserrat"/>
              <a:cs typeface="Montserrat"/>
              <a:sym typeface="Montserrat"/>
            </a:endParaRPr>
          </a:p>
        </p:txBody>
      </p:sp>
      <p:sp>
        <p:nvSpPr>
          <p:cNvPr id="56" name="Google Shape;56;g3175d58e42b_1_7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mn-MN"/>
              <a:t>‹#›</a:t>
            </a:fld>
            <a:endParaRPr/>
          </a:p>
        </p:txBody>
      </p:sp>
      <p:pic>
        <p:nvPicPr>
          <p:cNvPr id="57" name="Google Shape;57;g3175d58e42b_1_75"/>
          <p:cNvPicPr preferRelativeResize="0"/>
          <p:nvPr/>
        </p:nvPicPr>
        <p:blipFill rotWithShape="1">
          <a:blip r:embed="rId3">
            <a:alphaModFix/>
          </a:blip>
          <a:srcRect b="0" l="0" r="0" t="0"/>
          <a:stretch/>
        </p:blipFill>
        <p:spPr>
          <a:xfrm>
            <a:off x="5737875" y="1761975"/>
            <a:ext cx="6381699" cy="4365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g3175d58e42b_1_8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mn-MN">
                <a:latin typeface="Montserrat"/>
                <a:ea typeface="Montserrat"/>
                <a:cs typeface="Montserrat"/>
                <a:sym typeface="Montserrat"/>
              </a:rPr>
              <a:t>Function зарлах</a:t>
            </a:r>
            <a:endParaRPr>
              <a:latin typeface="Montserrat"/>
              <a:ea typeface="Montserrat"/>
              <a:cs typeface="Montserrat"/>
              <a:sym typeface="Montserrat"/>
            </a:endParaRPr>
          </a:p>
        </p:txBody>
      </p:sp>
      <p:sp>
        <p:nvSpPr>
          <p:cNvPr id="63" name="Google Shape;63;g3175d58e42b_1_8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rgbClr val="3A3838"/>
              </a:buClr>
              <a:buSzPts val="2800"/>
              <a:buNone/>
            </a:pPr>
            <a:r>
              <a:t/>
            </a:r>
            <a:endParaRPr/>
          </a:p>
        </p:txBody>
      </p:sp>
      <p:sp>
        <p:nvSpPr>
          <p:cNvPr id="64" name="Google Shape;64;g3175d58e42b_1_8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mn-MN"/>
              <a:t>‹#›</a:t>
            </a:fld>
            <a:endParaRPr/>
          </a:p>
        </p:txBody>
      </p:sp>
      <p:sp>
        <p:nvSpPr>
          <p:cNvPr id="65" name="Google Shape;65;g3175d58e42b_1_82"/>
          <p:cNvSpPr/>
          <p:nvPr/>
        </p:nvSpPr>
        <p:spPr>
          <a:xfrm>
            <a:off x="1124000" y="2353459"/>
            <a:ext cx="6408600" cy="3672300"/>
          </a:xfrm>
          <a:prstGeom prst="verticalScroll">
            <a:avLst>
              <a:gd fmla="val 12500" name="adj"/>
            </a:avLst>
          </a:prstGeom>
          <a:solidFill>
            <a:srgbClr val="D4EBF1"/>
          </a:solidFill>
          <a:ln cap="flat" cmpd="sng" w="25400">
            <a:solidFill>
              <a:srgbClr val="1628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mn-MN" sz="1400" u="none" cap="none" strike="noStrike">
                <a:solidFill>
                  <a:srgbClr val="1D1B1B"/>
                </a:solidFill>
                <a:latin typeface="Arial"/>
                <a:ea typeface="Arial"/>
                <a:cs typeface="Arial"/>
                <a:sym typeface="Arial"/>
              </a:rPr>
              <a:t>function функын-нэр(авах утга1, авах утга2 )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mn-MN" sz="1400" u="none" cap="none" strike="noStrike">
                <a:solidFill>
                  <a:srgbClr val="1D1B1B"/>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mn-MN" sz="1400" u="none" cap="none" strike="noStrike">
                <a:solidFill>
                  <a:srgbClr val="1D1B1B"/>
                </a:solidFill>
                <a:latin typeface="Arial"/>
                <a:ea typeface="Arial"/>
                <a:cs typeface="Arial"/>
                <a:sym typeface="Arial"/>
              </a:rPr>
              <a:t>     Тухайн функцийн хийх үйлдлийн жагсаалт</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mn-MN" sz="1400" u="none" cap="none" strike="noStrike">
                <a:solidFill>
                  <a:srgbClr val="1D1B1B"/>
                </a:solidFill>
                <a:latin typeface="Arial"/>
                <a:ea typeface="Arial"/>
                <a:cs typeface="Arial"/>
                <a:sym typeface="Arial"/>
              </a:rPr>
              <a:t>      Буцах утга </a:t>
            </a:r>
            <a:endParaRPr b="1" i="0" sz="1400" u="none" cap="none" strike="noStrike">
              <a:solidFill>
                <a:srgbClr val="1D1B1B"/>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mn-MN" sz="1400" u="none" cap="none" strike="noStrike">
                <a:solidFill>
                  <a:srgbClr val="1D1B1B"/>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1D1B1B"/>
              </a:solidFill>
              <a:latin typeface="Arial"/>
              <a:ea typeface="Arial"/>
              <a:cs typeface="Arial"/>
              <a:sym typeface="Arial"/>
            </a:endParaRPr>
          </a:p>
        </p:txBody>
      </p:sp>
      <p:sp>
        <p:nvSpPr>
          <p:cNvPr id="66" name="Google Shape;66;g3175d58e42b_1_82"/>
          <p:cNvSpPr/>
          <p:nvPr/>
        </p:nvSpPr>
        <p:spPr>
          <a:xfrm>
            <a:off x="8664707" y="847472"/>
            <a:ext cx="1800300" cy="2808600"/>
          </a:xfrm>
          <a:prstGeom prst="wedgeRoundRectCallout">
            <a:avLst>
              <a:gd fmla="val -119214" name="adj1"/>
              <a:gd fmla="val 31999" name="adj2"/>
              <a:gd fmla="val 16667" name="adj3"/>
            </a:avLst>
          </a:prstGeom>
          <a:solidFill>
            <a:srgbClr val="FFFF00"/>
          </a:solidFill>
          <a:ln cap="flat" cmpd="sng" w="25400">
            <a:solidFill>
              <a:srgbClr val="1628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mn-MN" sz="1400" u="none" cap="none" strike="noStrike">
                <a:solidFill>
                  <a:srgbClr val="1D1B1B"/>
                </a:solidFill>
                <a:latin typeface="Arial"/>
                <a:ea typeface="Arial"/>
                <a:cs typeface="Arial"/>
                <a:sym typeface="Arial"/>
              </a:rPr>
              <a:t>Утга буцаах ёстой функцээс утга буцаахыг мартаж болохгүй.</a:t>
            </a:r>
            <a:endParaRPr b="0" i="0" sz="1400" u="none" cap="none" strike="noStrike">
              <a:solidFill>
                <a:srgbClr val="1D1B1B"/>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gtEl>
                                        <p:attrNameLst>
                                          <p:attrName>style.visibility</p:attrName>
                                        </p:attrNameLst>
                                      </p:cBhvr>
                                      <p:to>
                                        <p:strVal val="visible"/>
                                      </p:to>
                                    </p:set>
                                    <p:animEffect filter="fade" transition="in">
                                      <p:cBhvr>
                                        <p:cTn dur="500"/>
                                        <p:tgtEl>
                                          <p:spTgt spid="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g3175d58e42b_1_9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mn-MN">
                <a:latin typeface="Montserrat"/>
                <a:ea typeface="Montserrat"/>
                <a:cs typeface="Montserrat"/>
                <a:sym typeface="Montserrat"/>
              </a:rPr>
              <a:t>10 хүртэлх тооны кв-г хэвлэх</a:t>
            </a:r>
            <a:endParaRPr>
              <a:latin typeface="Montserrat"/>
              <a:ea typeface="Montserrat"/>
              <a:cs typeface="Montserrat"/>
              <a:sym typeface="Montserrat"/>
            </a:endParaRPr>
          </a:p>
        </p:txBody>
      </p:sp>
      <p:sp>
        <p:nvSpPr>
          <p:cNvPr id="72" name="Google Shape;72;g3175d58e42b_1_9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rgbClr val="3A3838"/>
              </a:buClr>
              <a:buSzPts val="2800"/>
              <a:buNone/>
            </a:pPr>
            <a:r>
              <a:t/>
            </a:r>
            <a:endParaRPr/>
          </a:p>
        </p:txBody>
      </p:sp>
      <p:sp>
        <p:nvSpPr>
          <p:cNvPr id="73" name="Google Shape;73;g3175d58e42b_1_9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mn-MN"/>
              <a:t>‹#›</a:t>
            </a:fld>
            <a:endParaRPr/>
          </a:p>
        </p:txBody>
      </p:sp>
      <p:pic>
        <p:nvPicPr>
          <p:cNvPr id="74" name="Google Shape;74;g3175d58e42b_1_90"/>
          <p:cNvPicPr preferRelativeResize="0"/>
          <p:nvPr/>
        </p:nvPicPr>
        <p:blipFill rotWithShape="1">
          <a:blip r:embed="rId3">
            <a:alphaModFix/>
          </a:blip>
          <a:srcRect b="0" l="0" r="0" t="0"/>
          <a:stretch/>
        </p:blipFill>
        <p:spPr>
          <a:xfrm>
            <a:off x="2023099" y="1504374"/>
            <a:ext cx="7732699" cy="5353626"/>
          </a:xfrm>
          <a:prstGeom prst="rect">
            <a:avLst/>
          </a:prstGeom>
          <a:noFill/>
          <a:ln>
            <a:noFill/>
          </a:ln>
        </p:spPr>
      </p:pic>
      <p:sp>
        <p:nvSpPr>
          <p:cNvPr id="75" name="Google Shape;75;g3175d58e42b_1_90"/>
          <p:cNvSpPr/>
          <p:nvPr/>
        </p:nvSpPr>
        <p:spPr>
          <a:xfrm>
            <a:off x="9082057" y="5276059"/>
            <a:ext cx="1800300" cy="1080300"/>
          </a:xfrm>
          <a:prstGeom prst="wedgeRoundRectCallout">
            <a:avLst>
              <a:gd fmla="val -270527" name="adj1"/>
              <a:gd fmla="val -32899" name="adj2"/>
              <a:gd fmla="val 16667" name="adj3"/>
            </a:avLst>
          </a:prstGeom>
          <a:solidFill>
            <a:srgbClr val="FFFF00"/>
          </a:solidFill>
          <a:ln cap="flat" cmpd="sng" w="25400">
            <a:solidFill>
              <a:srgbClr val="1628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mn-MN" sz="1800" u="none" cap="none" strike="noStrike">
                <a:solidFill>
                  <a:srgbClr val="1D1B1B"/>
                </a:solidFill>
                <a:latin typeface="Arial"/>
                <a:ea typeface="Arial"/>
                <a:cs typeface="Arial"/>
                <a:sym typeface="Arial"/>
              </a:rPr>
              <a:t>Функцын бие</a:t>
            </a:r>
            <a:endParaRPr b="0" i="0" sz="1800" u="none" cap="none" strike="noStrike">
              <a:solidFill>
                <a:srgbClr val="1D1B1B"/>
              </a:solidFill>
              <a:latin typeface="Arial"/>
              <a:ea typeface="Arial"/>
              <a:cs typeface="Arial"/>
              <a:sym typeface="Arial"/>
            </a:endParaRPr>
          </a:p>
        </p:txBody>
      </p:sp>
      <p:sp>
        <p:nvSpPr>
          <p:cNvPr id="76" name="Google Shape;76;g3175d58e42b_1_90"/>
          <p:cNvSpPr/>
          <p:nvPr/>
        </p:nvSpPr>
        <p:spPr>
          <a:xfrm>
            <a:off x="8542589" y="1504367"/>
            <a:ext cx="3948804" cy="3240378"/>
          </a:xfrm>
          <a:prstGeom prst="irregularSeal1">
            <a:avLst/>
          </a:prstGeom>
          <a:solidFill>
            <a:srgbClr val="FFFF00"/>
          </a:solidFill>
          <a:ln cap="flat" cmpd="sng" w="9525">
            <a:solidFill>
              <a:srgbClr val="505050"/>
            </a:solidFill>
            <a:prstDash val="solid"/>
            <a:round/>
            <a:headEnd len="sm" w="sm" type="none"/>
            <a:tailEnd len="sm" w="sm" type="none"/>
          </a:ln>
          <a:effectLst>
            <a:outerShdw blurRad="40000" rotWithShape="0" dir="5400000" dist="23000">
              <a:srgbClr val="000000">
                <a:alpha val="3451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mn-MN" sz="1600" u="none" cap="none" strike="noStrike">
                <a:solidFill>
                  <a:schemeClr val="dk1"/>
                </a:solidFill>
                <a:latin typeface="Arial"/>
                <a:ea typeface="Arial"/>
                <a:cs typeface="Arial"/>
                <a:sym typeface="Arial"/>
              </a:rPr>
              <a:t> kvadrat.html-г хар</a:t>
            </a:r>
            <a:endParaRPr b="0" i="0" sz="16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500"/>
                                        <p:tgtEl>
                                          <p:spTgt spid="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000"/>
                                        <p:tgtEl>
                                          <p:spTgt spid="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g3175d58e42b_1_99"/>
          <p:cNvSpPr txBox="1"/>
          <p:nvPr>
            <p:ph type="title"/>
          </p:nvPr>
        </p:nvSpPr>
        <p:spPr>
          <a:xfrm>
            <a:off x="838200" y="603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mn-MN" sz="2400">
                <a:latin typeface="Montserrat"/>
                <a:ea typeface="Montserrat"/>
                <a:cs typeface="Montserrat"/>
                <a:sym typeface="Montserrat"/>
              </a:rPr>
              <a:t>Бодит тоон төрлийн 3 утга авч хамгийн ихийг олох функц</a:t>
            </a:r>
            <a:endParaRPr sz="2400">
              <a:latin typeface="Montserrat"/>
              <a:ea typeface="Montserrat"/>
              <a:cs typeface="Montserrat"/>
              <a:sym typeface="Montserrat"/>
            </a:endParaRPr>
          </a:p>
        </p:txBody>
      </p:sp>
      <p:pic>
        <p:nvPicPr>
          <p:cNvPr id="82" name="Google Shape;82;g3175d58e42b_1_99"/>
          <p:cNvPicPr preferRelativeResize="0"/>
          <p:nvPr>
            <p:ph idx="1" type="body"/>
          </p:nvPr>
        </p:nvPicPr>
        <p:blipFill rotWithShape="1">
          <a:blip r:embed="rId3">
            <a:alphaModFix/>
          </a:blip>
          <a:srcRect b="0" l="0" r="0" t="0"/>
          <a:stretch/>
        </p:blipFill>
        <p:spPr>
          <a:xfrm>
            <a:off x="2196027" y="1110914"/>
            <a:ext cx="7560900" cy="5729100"/>
          </a:xfrm>
          <a:prstGeom prst="rect">
            <a:avLst/>
          </a:prstGeom>
          <a:noFill/>
          <a:ln>
            <a:noFill/>
          </a:ln>
        </p:spPr>
      </p:pic>
      <p:sp>
        <p:nvSpPr>
          <p:cNvPr id="83" name="Google Shape;83;g3175d58e42b_1_9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mn-MN"/>
              <a:t>‹#›</a:t>
            </a:fld>
            <a:endParaRPr/>
          </a:p>
        </p:txBody>
      </p:sp>
      <p:sp>
        <p:nvSpPr>
          <p:cNvPr id="84" name="Google Shape;84;g3175d58e42b_1_99"/>
          <p:cNvSpPr/>
          <p:nvPr/>
        </p:nvSpPr>
        <p:spPr>
          <a:xfrm>
            <a:off x="8243202" y="3599642"/>
            <a:ext cx="3948804" cy="3240378"/>
          </a:xfrm>
          <a:prstGeom prst="irregularSeal1">
            <a:avLst/>
          </a:prstGeom>
          <a:solidFill>
            <a:srgbClr val="1DB2E8"/>
          </a:solidFill>
          <a:ln cap="flat" cmpd="sng" w="9525">
            <a:solidFill>
              <a:srgbClr val="505050"/>
            </a:solidFill>
            <a:prstDash val="solid"/>
            <a:round/>
            <a:headEnd len="sm" w="sm" type="none"/>
            <a:tailEnd len="sm" w="sm" type="none"/>
          </a:ln>
          <a:effectLst>
            <a:outerShdw blurRad="40000" rotWithShape="0" dir="5400000" dist="23000">
              <a:srgbClr val="000000">
                <a:alpha val="3451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mn-MN" sz="1800" u="none" cap="none" strike="noStrike">
                <a:solidFill>
                  <a:schemeClr val="dk1"/>
                </a:solidFill>
                <a:latin typeface="Arial"/>
                <a:ea typeface="Arial"/>
                <a:cs typeface="Arial"/>
                <a:sym typeface="Arial"/>
              </a:rPr>
              <a:t>maximum oloh.html-г хар</a:t>
            </a:r>
            <a:endParaRPr b="0" i="0" sz="1800" u="none" cap="none" strike="noStrike">
              <a:solidFill>
                <a:schemeClr val="dk1"/>
              </a:solidFill>
              <a:latin typeface="Arial"/>
              <a:ea typeface="Arial"/>
              <a:cs typeface="Arial"/>
              <a:sym typeface="Arial"/>
            </a:endParaRPr>
          </a:p>
        </p:txBody>
      </p:sp>
      <p:sp>
        <p:nvSpPr>
          <p:cNvPr id="85" name="Google Shape;85;g3175d58e42b_1_99"/>
          <p:cNvSpPr/>
          <p:nvPr/>
        </p:nvSpPr>
        <p:spPr>
          <a:xfrm>
            <a:off x="10184552" y="842627"/>
            <a:ext cx="1800300" cy="1554900"/>
          </a:xfrm>
          <a:prstGeom prst="wedgeRoundRectCallout">
            <a:avLst>
              <a:gd fmla="val -180166" name="adj1"/>
              <a:gd fmla="val 86765" name="adj2"/>
              <a:gd fmla="val 16667" name="adj3"/>
            </a:avLst>
          </a:prstGeom>
          <a:solidFill>
            <a:srgbClr val="FFFF00"/>
          </a:solidFill>
          <a:ln cap="flat" cmpd="sng" w="25400">
            <a:solidFill>
              <a:srgbClr val="1628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mn-MN" sz="1400" u="none" cap="none" strike="noStrike">
                <a:solidFill>
                  <a:srgbClr val="1D1B1B"/>
                </a:solidFill>
                <a:latin typeface="Arial"/>
                <a:ea typeface="Arial"/>
                <a:cs typeface="Arial"/>
                <a:sym typeface="Arial"/>
              </a:rPr>
              <a:t>Гараас авсан техт утгыг float тоо руу хөрвүүлэх функц</a:t>
            </a:r>
            <a:endParaRPr b="0" i="0" sz="1400" u="none" cap="none" strike="noStrike">
              <a:solidFill>
                <a:srgbClr val="1D1B1B"/>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500"/>
                                        <p:tgtEl>
                                          <p:spTgt spid="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500"/>
                                        <p:tgtEl>
                                          <p:spTgt spid="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000"/>
                                        <p:tgtEl>
                                          <p:spTgt spid="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g3175d58e42b_1_10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b="1" lang="mn-MN" sz="2800">
                <a:latin typeface="Montserrat"/>
                <a:ea typeface="Montserrat"/>
                <a:cs typeface="Montserrat"/>
                <a:sym typeface="Montserrat"/>
              </a:rPr>
              <a:t>Функц тодорхойлохдоо анхаарах зүйлс</a:t>
            </a:r>
            <a:endParaRPr sz="2800">
              <a:latin typeface="Montserrat"/>
              <a:ea typeface="Montserrat"/>
              <a:cs typeface="Montserrat"/>
              <a:sym typeface="Montserrat"/>
            </a:endParaRPr>
          </a:p>
        </p:txBody>
      </p:sp>
      <p:sp>
        <p:nvSpPr>
          <p:cNvPr id="91" name="Google Shape;91;g3175d58e42b_1_10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fontScale="85000" lnSpcReduction="10000"/>
          </a:bodyPr>
          <a:lstStyle/>
          <a:p>
            <a:pPr indent="-379730" lvl="0" marL="457200" rtl="0" algn="l">
              <a:lnSpc>
                <a:spcPct val="100000"/>
              </a:lnSpc>
              <a:spcBef>
                <a:spcPts val="1000"/>
              </a:spcBef>
              <a:spcAft>
                <a:spcPts val="0"/>
              </a:spcAft>
              <a:buClr>
                <a:srgbClr val="3A3838"/>
              </a:buClr>
              <a:buSzPct val="100000"/>
              <a:buFont typeface="Montserrat"/>
              <a:buChar char="•"/>
            </a:pPr>
            <a:r>
              <a:rPr lang="mn-MN">
                <a:latin typeface="Montserrat"/>
                <a:ea typeface="Montserrat"/>
                <a:cs typeface="Montserrat"/>
                <a:sym typeface="Montserrat"/>
              </a:rPr>
              <a:t>Хэрэв функцын даалгаврыг товчхон илэрхийлэх боломжгүй бол функц хэт олон үүрэг даалгаврыг гүйцэтгэж байгаа байх. Ийм функцийг хэд хэдэн жижиг функц болгон хуваах нь дээр.</a:t>
            </a:r>
            <a:endParaRPr>
              <a:latin typeface="Montserrat"/>
              <a:ea typeface="Montserrat"/>
              <a:cs typeface="Montserrat"/>
              <a:sym typeface="Montserrat"/>
            </a:endParaRPr>
          </a:p>
          <a:p>
            <a:pPr indent="-379730" lvl="0" marL="457200" rtl="0" algn="l">
              <a:lnSpc>
                <a:spcPct val="100000"/>
              </a:lnSpc>
              <a:spcBef>
                <a:spcPts val="1000"/>
              </a:spcBef>
              <a:spcAft>
                <a:spcPts val="0"/>
              </a:spcAft>
              <a:buClr>
                <a:srgbClr val="3A3838"/>
              </a:buClr>
              <a:buSzPct val="100000"/>
              <a:buFont typeface="Montserrat"/>
              <a:buChar char="•"/>
            </a:pPr>
            <a:r>
              <a:rPr lang="mn-MN">
                <a:latin typeface="Montserrat"/>
                <a:ea typeface="Montserrat"/>
                <a:cs typeface="Montserrat"/>
                <a:sym typeface="Montserrat"/>
              </a:rPr>
              <a:t>Функцэд өгсөн аргумент болон функцийн тодорхойлолтонд харгалзах параметрийг ижил нэрээр бүү ашигла. </a:t>
            </a:r>
            <a:endParaRPr>
              <a:latin typeface="Montserrat"/>
              <a:ea typeface="Montserrat"/>
              <a:cs typeface="Montserrat"/>
              <a:sym typeface="Montserrat"/>
            </a:endParaRPr>
          </a:p>
          <a:p>
            <a:pPr indent="-379730" lvl="0" marL="457200" rtl="0" algn="l">
              <a:lnSpc>
                <a:spcPct val="100000"/>
              </a:lnSpc>
              <a:spcBef>
                <a:spcPts val="1000"/>
              </a:spcBef>
              <a:spcAft>
                <a:spcPts val="0"/>
              </a:spcAft>
              <a:buClr>
                <a:srgbClr val="3A3838"/>
              </a:buClr>
              <a:buSzPct val="100000"/>
              <a:buFont typeface="Montserrat"/>
              <a:buChar char="•"/>
            </a:pPr>
            <a:r>
              <a:rPr lang="mn-MN">
                <a:latin typeface="Montserrat"/>
                <a:ea typeface="Montserrat"/>
                <a:cs typeface="Montserrat"/>
                <a:sym typeface="Montserrat"/>
              </a:rPr>
              <a:t>Програмыг дахин ашиглахын тулд функц бүр нь дан ганц, тодорхойлогдсон даалгаврыг гүйцэтгэхэд хязгаарлагдах ёстой ба функцийн нэр нь тэр даалгаврыг үр дүнтэй тайлбарлах ёстой. Ийм функцууд нь програм бичих,  засварлах, өөрчлөхөд хялбар болгодог</a:t>
            </a:r>
            <a:endParaRPr>
              <a:latin typeface="Montserrat"/>
              <a:ea typeface="Montserrat"/>
              <a:cs typeface="Montserrat"/>
              <a:sym typeface="Montserrat"/>
            </a:endParaRPr>
          </a:p>
          <a:p>
            <a:pPr indent="-228600" lvl="0" marL="457200" rtl="0" algn="l">
              <a:lnSpc>
                <a:spcPct val="100000"/>
              </a:lnSpc>
              <a:spcBef>
                <a:spcPts val="1000"/>
              </a:spcBef>
              <a:spcAft>
                <a:spcPts val="0"/>
              </a:spcAft>
              <a:buClr>
                <a:srgbClr val="3A3838"/>
              </a:buClr>
              <a:buSzPct val="100000"/>
              <a:buNone/>
            </a:pPr>
            <a:r>
              <a:t/>
            </a:r>
            <a:endParaRPr>
              <a:latin typeface="Montserrat"/>
              <a:ea typeface="Montserrat"/>
              <a:cs typeface="Montserrat"/>
              <a:sym typeface="Montserrat"/>
            </a:endParaRPr>
          </a:p>
        </p:txBody>
      </p:sp>
      <p:sp>
        <p:nvSpPr>
          <p:cNvPr id="92" name="Google Shape;92;g3175d58e42b_1_10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mn-M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g3175d58e42b_1_1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b="1" lang="mn-MN">
                <a:latin typeface="Montserrat"/>
                <a:ea typeface="Montserrat"/>
                <a:cs typeface="Montserrat"/>
                <a:sym typeface="Montserrat"/>
              </a:rPr>
              <a:t>Санамсаргүй тоо үүсгэх</a:t>
            </a:r>
            <a:endParaRPr>
              <a:latin typeface="Montserrat"/>
              <a:ea typeface="Montserrat"/>
              <a:cs typeface="Montserrat"/>
              <a:sym typeface="Montserrat"/>
            </a:endParaRPr>
          </a:p>
        </p:txBody>
      </p:sp>
      <p:sp>
        <p:nvSpPr>
          <p:cNvPr id="98" name="Google Shape;98;g3175d58e42b_1_11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fontScale="70000" lnSpcReduction="10000"/>
          </a:bodyPr>
          <a:lstStyle/>
          <a:p>
            <a:pPr indent="-375023" lvl="0" marL="457200" rtl="0" algn="l">
              <a:lnSpc>
                <a:spcPct val="90000"/>
              </a:lnSpc>
              <a:spcBef>
                <a:spcPts val="1000"/>
              </a:spcBef>
              <a:spcAft>
                <a:spcPts val="0"/>
              </a:spcAft>
              <a:buClr>
                <a:srgbClr val="3A3838"/>
              </a:buClr>
              <a:buSzPct val="117647"/>
              <a:buFont typeface="Montserrat"/>
              <a:buChar char="•"/>
            </a:pPr>
            <a:r>
              <a:rPr b="1" lang="mn-MN">
                <a:solidFill>
                  <a:srgbClr val="C00000"/>
                </a:solidFill>
                <a:latin typeface="Montserrat"/>
                <a:ea typeface="Montserrat"/>
                <a:cs typeface="Montserrat"/>
                <a:sym typeface="Montserrat"/>
              </a:rPr>
              <a:t>var randomValue = Math.random();</a:t>
            </a:r>
            <a:endParaRPr>
              <a:latin typeface="Montserrat"/>
              <a:ea typeface="Montserrat"/>
              <a:cs typeface="Montserrat"/>
              <a:sym typeface="Montserrat"/>
            </a:endParaRPr>
          </a:p>
          <a:p>
            <a:pPr indent="-375023" lvl="0" marL="457200" rtl="0" algn="l">
              <a:lnSpc>
                <a:spcPct val="90000"/>
              </a:lnSpc>
              <a:spcBef>
                <a:spcPts val="1000"/>
              </a:spcBef>
              <a:spcAft>
                <a:spcPts val="0"/>
              </a:spcAft>
              <a:buClr>
                <a:srgbClr val="3A3838"/>
              </a:buClr>
              <a:buSzPct val="117647"/>
              <a:buFont typeface="Montserrat"/>
              <a:buChar char="•"/>
            </a:pPr>
            <a:r>
              <a:rPr lang="mn-MN">
                <a:latin typeface="Montserrat"/>
                <a:ea typeface="Montserrat"/>
                <a:cs typeface="Montserrat"/>
                <a:sym typeface="Montserrat"/>
              </a:rPr>
              <a:t>random Method нь 0.0 -ээс 1.0 хүртэлх бодит тоон утгыг үүсгэдэг. Хэрэв random нь үнэхээр утгыг санамсаргүй байдлаар гаргадаг бол энэ method дуудагдах үед тухайн утгын туж дахь утга бүр нь үүсэх магадлал ижилхэн эсвэл тэнцүү байна.</a:t>
            </a:r>
            <a:endParaRPr>
              <a:latin typeface="Montserrat"/>
              <a:ea typeface="Montserrat"/>
              <a:cs typeface="Montserrat"/>
              <a:sym typeface="Montserrat"/>
            </a:endParaRPr>
          </a:p>
          <a:p>
            <a:pPr indent="-228600" lvl="0" marL="457200" rtl="0" algn="l">
              <a:lnSpc>
                <a:spcPct val="90000"/>
              </a:lnSpc>
              <a:spcBef>
                <a:spcPts val="1000"/>
              </a:spcBef>
              <a:spcAft>
                <a:spcPts val="0"/>
              </a:spcAft>
              <a:buClr>
                <a:srgbClr val="3A3838"/>
              </a:buClr>
              <a:buSzPct val="117647"/>
              <a:buNone/>
            </a:pPr>
            <a:r>
              <a:t/>
            </a:r>
            <a:endParaRPr>
              <a:latin typeface="Montserrat"/>
              <a:ea typeface="Montserrat"/>
              <a:cs typeface="Montserrat"/>
              <a:sym typeface="Montserrat"/>
            </a:endParaRPr>
          </a:p>
          <a:p>
            <a:pPr indent="-375023" lvl="0" marL="457200" rtl="0" algn="l">
              <a:lnSpc>
                <a:spcPct val="90000"/>
              </a:lnSpc>
              <a:spcBef>
                <a:spcPts val="1000"/>
              </a:spcBef>
              <a:spcAft>
                <a:spcPts val="0"/>
              </a:spcAft>
              <a:buClr>
                <a:srgbClr val="3A3838"/>
              </a:buClr>
              <a:buSzPct val="117647"/>
              <a:buFont typeface="Montserrat"/>
              <a:buChar char="•"/>
            </a:pPr>
            <a:r>
              <a:rPr lang="mn-MN">
                <a:latin typeface="Montserrat"/>
                <a:ea typeface="Montserrat"/>
                <a:cs typeface="Montserrat"/>
                <a:sym typeface="Montserrat"/>
              </a:rPr>
              <a:t>Жишээ: 30 удаа шоо хаяхад үүсэх магадлалыг харуулсан програм бичье. </a:t>
            </a:r>
            <a:endParaRPr>
              <a:latin typeface="Montserrat"/>
              <a:ea typeface="Montserrat"/>
              <a:cs typeface="Montserrat"/>
              <a:sym typeface="Montserrat"/>
            </a:endParaRPr>
          </a:p>
          <a:p>
            <a:pPr indent="-375023" lvl="0" marL="457200" rtl="0" algn="l">
              <a:lnSpc>
                <a:spcPct val="90000"/>
              </a:lnSpc>
              <a:spcBef>
                <a:spcPts val="1000"/>
              </a:spcBef>
              <a:spcAft>
                <a:spcPts val="0"/>
              </a:spcAft>
              <a:buClr>
                <a:srgbClr val="3A3838"/>
              </a:buClr>
              <a:buSzPct val="117647"/>
              <a:buFont typeface="Montserrat"/>
              <a:buChar char="•"/>
            </a:pPr>
            <a:r>
              <a:rPr b="1" lang="mn-MN">
                <a:latin typeface="Montserrat"/>
                <a:ea typeface="Montserrat"/>
                <a:cs typeface="Montserrat"/>
                <a:sym typeface="Montserrat"/>
              </a:rPr>
              <a:t>Math.floor( 1 + Math.random() * 6 )</a:t>
            </a:r>
            <a:endParaRPr>
              <a:latin typeface="Montserrat"/>
              <a:ea typeface="Montserrat"/>
              <a:cs typeface="Montserrat"/>
              <a:sym typeface="Montserrat"/>
            </a:endParaRPr>
          </a:p>
          <a:p>
            <a:pPr indent="-228600" lvl="0" marL="457200" rtl="0" algn="l">
              <a:lnSpc>
                <a:spcPct val="90000"/>
              </a:lnSpc>
              <a:spcBef>
                <a:spcPts val="1000"/>
              </a:spcBef>
              <a:spcAft>
                <a:spcPts val="0"/>
              </a:spcAft>
              <a:buClr>
                <a:srgbClr val="3A3838"/>
              </a:buClr>
              <a:buSzPct val="117647"/>
              <a:buNone/>
            </a:pPr>
            <a:r>
              <a:t/>
            </a:r>
            <a:endParaRPr>
              <a:latin typeface="Montserrat"/>
              <a:ea typeface="Montserrat"/>
              <a:cs typeface="Montserrat"/>
              <a:sym typeface="Montserrat"/>
            </a:endParaRPr>
          </a:p>
          <a:p>
            <a:pPr indent="-375023" lvl="0" marL="457200" rtl="0" algn="l">
              <a:lnSpc>
                <a:spcPct val="90000"/>
              </a:lnSpc>
              <a:spcBef>
                <a:spcPts val="1000"/>
              </a:spcBef>
              <a:spcAft>
                <a:spcPts val="0"/>
              </a:spcAft>
              <a:buClr>
                <a:srgbClr val="3A3838"/>
              </a:buClr>
              <a:buSzPct val="117647"/>
              <a:buFont typeface="Montserrat"/>
              <a:buChar char="•"/>
            </a:pPr>
            <a:r>
              <a:rPr lang="mn-MN">
                <a:latin typeface="Montserrat"/>
                <a:ea typeface="Montserrat"/>
                <a:cs typeface="Montserrat"/>
                <a:sym typeface="Montserrat"/>
              </a:rPr>
              <a:t>Дээрх жишээн дээрх зоос шидэхийг дуурайдаг програм нь толгойн хувьд 0, сүүлний хувьд 1-ийг л шаарддаг. Шоо шидэхийг дуурайж буй програмд 1-6-ийн хүрээнд санамсаргүй бүхэл тоо байх шаардлагатай.</a:t>
            </a:r>
            <a:endParaRPr>
              <a:latin typeface="Montserrat"/>
              <a:ea typeface="Montserrat"/>
              <a:cs typeface="Montserrat"/>
              <a:sym typeface="Montserrat"/>
            </a:endParaRPr>
          </a:p>
          <a:p>
            <a:pPr indent="-228600" lvl="0" marL="457200" rtl="0" algn="l">
              <a:lnSpc>
                <a:spcPct val="90000"/>
              </a:lnSpc>
              <a:spcBef>
                <a:spcPts val="1000"/>
              </a:spcBef>
              <a:spcAft>
                <a:spcPts val="0"/>
              </a:spcAft>
              <a:buClr>
                <a:srgbClr val="3A3838"/>
              </a:buClr>
              <a:buSzPct val="117647"/>
              <a:buNone/>
            </a:pPr>
            <a:r>
              <a:t/>
            </a:r>
            <a:endParaRPr>
              <a:latin typeface="Montserrat"/>
              <a:ea typeface="Montserrat"/>
              <a:cs typeface="Montserrat"/>
              <a:sym typeface="Montserrat"/>
            </a:endParaRPr>
          </a:p>
        </p:txBody>
      </p:sp>
      <p:sp>
        <p:nvSpPr>
          <p:cNvPr id="99" name="Google Shape;99;g3175d58e42b_1_1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mn-MN"/>
              <a:t>‹#›</a:t>
            </a:fld>
            <a:endParaRPr/>
          </a:p>
        </p:txBody>
      </p:sp>
      <p:sp>
        <p:nvSpPr>
          <p:cNvPr id="100" name="Google Shape;100;g3175d58e42b_1_113"/>
          <p:cNvSpPr/>
          <p:nvPr/>
        </p:nvSpPr>
        <p:spPr>
          <a:xfrm>
            <a:off x="8526760" y="972344"/>
            <a:ext cx="2736300" cy="1944300"/>
          </a:xfrm>
          <a:prstGeom prst="wedgeRoundRectCallout">
            <a:avLst>
              <a:gd fmla="val -108070" name="adj1"/>
              <a:gd fmla="val 88244" name="adj2"/>
              <a:gd fmla="val 16667" name="adj3"/>
            </a:avLst>
          </a:prstGeom>
          <a:solidFill>
            <a:srgbClr val="FFFF00"/>
          </a:solidFill>
          <a:ln cap="flat" cmpd="sng" w="25400">
            <a:solidFill>
              <a:srgbClr val="1628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mn-MN" sz="1600" u="none" cap="none" strike="noStrike">
                <a:solidFill>
                  <a:schemeClr val="dk1"/>
                </a:solidFill>
                <a:latin typeface="Arial"/>
                <a:ea typeface="Arial"/>
                <a:cs typeface="Arial"/>
                <a:sym typeface="Arial"/>
              </a:rPr>
              <a:t>Math.random() гарсан утгыг 6-аар үржүүлж өгсөнөөр санамсаргүй үүсэх утга нь 0.0 ээс 6.0 хүртэл байна(6.0 өөрөө орохгүй). Энэхүү аргыг </a:t>
            </a:r>
            <a:r>
              <a:rPr b="1" i="1" lang="mn-MN" sz="1600" u="none" cap="none" strike="noStrike">
                <a:solidFill>
                  <a:schemeClr val="dk1"/>
                </a:solidFill>
                <a:latin typeface="Arial"/>
                <a:ea typeface="Arial"/>
                <a:cs typeface="Arial"/>
                <a:sym typeface="Arial"/>
              </a:rPr>
              <a:t>scaling</a:t>
            </a:r>
            <a:r>
              <a:rPr b="0" i="0" lang="mn-MN" sz="1600" u="none" cap="none" strike="noStrike">
                <a:solidFill>
                  <a:schemeClr val="dk1"/>
                </a:solidFill>
                <a:latin typeface="Arial"/>
                <a:ea typeface="Arial"/>
                <a:cs typeface="Arial"/>
                <a:sym typeface="Arial"/>
              </a:rPr>
              <a:t> гэж нэрлэдэг.</a:t>
            </a:r>
            <a:endParaRPr b="0" i="0" sz="16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g3175d58e42b_1_120"/>
          <p:cNvSpPr txBox="1"/>
          <p:nvPr>
            <p:ph type="title"/>
          </p:nvPr>
        </p:nvSpPr>
        <p:spPr>
          <a:xfrm>
            <a:off x="838200" y="-1587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b="1" lang="mn-MN" sz="2400">
                <a:latin typeface="Montserrat"/>
                <a:ea typeface="Montserrat"/>
                <a:cs typeface="Montserrat"/>
                <a:sym typeface="Montserrat"/>
              </a:rPr>
              <a:t>Санамсаргүй үүсгэсэн тоог шилжүүлэх</a:t>
            </a:r>
            <a:endParaRPr sz="2400">
              <a:latin typeface="Montserrat"/>
              <a:ea typeface="Montserrat"/>
              <a:cs typeface="Montserrat"/>
              <a:sym typeface="Montserrat"/>
            </a:endParaRPr>
          </a:p>
        </p:txBody>
      </p:sp>
      <p:sp>
        <p:nvSpPr>
          <p:cNvPr id="106" name="Google Shape;106;g3175d58e42b_1_12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rgbClr val="3A3838"/>
              </a:buClr>
              <a:buSzPts val="2800"/>
              <a:buNone/>
            </a:pPr>
            <a:r>
              <a:t/>
            </a:r>
            <a:endParaRPr/>
          </a:p>
        </p:txBody>
      </p:sp>
      <p:sp>
        <p:nvSpPr>
          <p:cNvPr id="107" name="Google Shape;107;g3175d58e42b_1_12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mn-MN"/>
              <a:t>‹#›</a:t>
            </a:fld>
            <a:endParaRPr/>
          </a:p>
        </p:txBody>
      </p:sp>
      <p:pic>
        <p:nvPicPr>
          <p:cNvPr id="108" name="Google Shape;108;g3175d58e42b_1_120"/>
          <p:cNvPicPr preferRelativeResize="0"/>
          <p:nvPr/>
        </p:nvPicPr>
        <p:blipFill rotWithShape="1">
          <a:blip r:embed="rId3">
            <a:alphaModFix/>
          </a:blip>
          <a:srcRect b="0" l="0" r="0" t="0"/>
          <a:stretch/>
        </p:blipFill>
        <p:spPr>
          <a:xfrm>
            <a:off x="2423592" y="4075134"/>
            <a:ext cx="7200900" cy="381000"/>
          </a:xfrm>
          <a:prstGeom prst="rect">
            <a:avLst/>
          </a:prstGeom>
          <a:noFill/>
          <a:ln>
            <a:noFill/>
          </a:ln>
        </p:spPr>
      </p:pic>
      <p:sp>
        <p:nvSpPr>
          <p:cNvPr id="109" name="Google Shape;109;g3175d58e42b_1_120"/>
          <p:cNvSpPr/>
          <p:nvPr/>
        </p:nvSpPr>
        <p:spPr>
          <a:xfrm>
            <a:off x="7788853" y="1039024"/>
            <a:ext cx="2736300" cy="1944300"/>
          </a:xfrm>
          <a:prstGeom prst="wedgeRoundRectCallout">
            <a:avLst>
              <a:gd fmla="val -24703" name="adj1"/>
              <a:gd fmla="val 79828" name="adj2"/>
              <a:gd fmla="val 16667" name="adj3"/>
            </a:avLst>
          </a:prstGeom>
          <a:solidFill>
            <a:srgbClr val="FFFF00"/>
          </a:solidFill>
          <a:ln cap="flat" cmpd="sng" w="25400">
            <a:solidFill>
              <a:srgbClr val="1628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mn-MN" sz="1600" u="none" cap="none" strike="noStrike">
                <a:solidFill>
                  <a:schemeClr val="dk1"/>
                </a:solidFill>
                <a:latin typeface="Arial"/>
                <a:ea typeface="Arial"/>
                <a:cs typeface="Arial"/>
                <a:sym typeface="Arial"/>
              </a:rPr>
              <a:t>Math.random() гарсан утгыг 6-аар үржүүлж өгсөнөөр санамсаргүй үүсэх утга нь 0.0 ээс 6.0 хүртэл байна(6.0 өөрөө орохгүй). Энэхүү аргыг </a:t>
            </a:r>
            <a:r>
              <a:rPr b="1" i="1" lang="mn-MN" sz="1600" u="none" cap="none" strike="noStrike">
                <a:solidFill>
                  <a:schemeClr val="dk1"/>
                </a:solidFill>
                <a:latin typeface="Arial"/>
                <a:ea typeface="Arial"/>
                <a:cs typeface="Arial"/>
                <a:sym typeface="Arial"/>
              </a:rPr>
              <a:t>scaling</a:t>
            </a:r>
            <a:r>
              <a:rPr b="0" i="0" lang="mn-MN" sz="1600" u="none" cap="none" strike="noStrike">
                <a:solidFill>
                  <a:schemeClr val="dk1"/>
                </a:solidFill>
                <a:latin typeface="Arial"/>
                <a:ea typeface="Arial"/>
                <a:cs typeface="Arial"/>
                <a:sym typeface="Arial"/>
              </a:rPr>
              <a:t> гэж нэрлэдэг.</a:t>
            </a:r>
            <a:endParaRPr b="0" i="0" sz="1600" u="none" cap="none" strike="noStrike">
              <a:solidFill>
                <a:schemeClr val="dk1"/>
              </a:solidFill>
              <a:latin typeface="Arial"/>
              <a:ea typeface="Arial"/>
              <a:cs typeface="Arial"/>
              <a:sym typeface="Arial"/>
            </a:endParaRPr>
          </a:p>
        </p:txBody>
      </p:sp>
      <p:sp>
        <p:nvSpPr>
          <p:cNvPr id="110" name="Google Shape;110;g3175d58e42b_1_120"/>
          <p:cNvSpPr/>
          <p:nvPr/>
        </p:nvSpPr>
        <p:spPr>
          <a:xfrm>
            <a:off x="917119" y="1282536"/>
            <a:ext cx="2736300" cy="1944300"/>
          </a:xfrm>
          <a:prstGeom prst="wedgeRoundRectCallout">
            <a:avLst>
              <a:gd fmla="val 86103" name="adj1"/>
              <a:gd fmla="val 93690" name="adj2"/>
              <a:gd fmla="val 16667" name="adj3"/>
            </a:avLst>
          </a:prstGeom>
          <a:solidFill>
            <a:srgbClr val="B9B9B9"/>
          </a:solidFill>
          <a:ln cap="flat" cmpd="sng" w="25400">
            <a:solidFill>
              <a:srgbClr val="1628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mn-MN" sz="1600" u="none" cap="none" strike="noStrike">
                <a:solidFill>
                  <a:schemeClr val="dk1"/>
                </a:solidFill>
                <a:latin typeface="Arial"/>
                <a:ea typeface="Arial"/>
                <a:cs typeface="Arial"/>
                <a:sym typeface="Arial"/>
              </a:rPr>
              <a:t>Дараа нь, үр дүнгийн хувьд 1-ийг нэмээд 1.0-оос 7.0 (7.0 өөрөө орохгүй) хүртэлх тооны тоог гаргах болно. Үүнийг </a:t>
            </a:r>
            <a:r>
              <a:rPr b="1" i="1" lang="mn-MN" sz="1600" u="none" cap="none" strike="noStrike">
                <a:solidFill>
                  <a:schemeClr val="dk1"/>
                </a:solidFill>
                <a:latin typeface="Arial"/>
                <a:ea typeface="Arial"/>
                <a:cs typeface="Arial"/>
                <a:sym typeface="Arial"/>
              </a:rPr>
              <a:t>shifting</a:t>
            </a:r>
            <a:r>
              <a:rPr b="0" i="0" lang="mn-MN" sz="1600" u="none" cap="none" strike="noStrike">
                <a:solidFill>
                  <a:schemeClr val="dk1"/>
                </a:solidFill>
                <a:latin typeface="Arial"/>
                <a:ea typeface="Arial"/>
                <a:cs typeface="Arial"/>
                <a:sym typeface="Arial"/>
              </a:rPr>
              <a:t> гэж нэрлэнэ. </a:t>
            </a:r>
            <a:endParaRPr b="0" i="0" sz="1600" u="none" cap="none" strike="noStrike">
              <a:solidFill>
                <a:schemeClr val="dk1"/>
              </a:solidFill>
              <a:latin typeface="Arial"/>
              <a:ea typeface="Arial"/>
              <a:cs typeface="Arial"/>
              <a:sym typeface="Arial"/>
            </a:endParaRPr>
          </a:p>
        </p:txBody>
      </p:sp>
      <p:sp>
        <p:nvSpPr>
          <p:cNvPr id="111" name="Google Shape;111;g3175d58e42b_1_120"/>
          <p:cNvSpPr/>
          <p:nvPr/>
        </p:nvSpPr>
        <p:spPr>
          <a:xfrm>
            <a:off x="7868805" y="4815359"/>
            <a:ext cx="3491100" cy="1944300"/>
          </a:xfrm>
          <a:prstGeom prst="wedgeRoundRectCallout">
            <a:avLst>
              <a:gd fmla="val -109345" name="adj1"/>
              <a:gd fmla="val -66714" name="adj2"/>
              <a:gd fmla="val 16667" name="adj3"/>
            </a:avLst>
          </a:prstGeom>
          <a:solidFill>
            <a:srgbClr val="92D050"/>
          </a:solidFill>
          <a:ln cap="flat" cmpd="sng" w="25400">
            <a:solidFill>
              <a:srgbClr val="1628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mn-MN" sz="1600" u="none" cap="none" strike="noStrike">
                <a:solidFill>
                  <a:schemeClr val="dk1"/>
                </a:solidFill>
                <a:latin typeface="Arial"/>
                <a:ea typeface="Arial"/>
                <a:cs typeface="Arial"/>
                <a:sym typeface="Arial"/>
              </a:rPr>
              <a:t>Эцэст нь Math object-н </a:t>
            </a:r>
            <a:r>
              <a:rPr b="1" i="0" lang="mn-MN" sz="1600" u="none" cap="none" strike="noStrike">
                <a:solidFill>
                  <a:schemeClr val="dk1"/>
                </a:solidFill>
                <a:latin typeface="Arial"/>
                <a:ea typeface="Arial"/>
                <a:cs typeface="Arial"/>
                <a:sym typeface="Arial"/>
              </a:rPr>
              <a:t>floor method</a:t>
            </a:r>
            <a:r>
              <a:rPr b="0" i="0" lang="mn-MN" sz="1600" u="none" cap="none" strike="noStrike">
                <a:solidFill>
                  <a:schemeClr val="dk1"/>
                </a:solidFill>
                <a:latin typeface="Arial"/>
                <a:ea typeface="Arial"/>
                <a:cs typeface="Arial"/>
                <a:sym typeface="Arial"/>
              </a:rPr>
              <a:t>-г ашиглаж аргументийн утгаас хэтрэхгүй хамгийн ойр бүхэл тоог авна. Жишээ нь: Math.floor(1.75) бол 1 , Math.floor(6.75) бол 6 гэсэн утга буцаана. </a:t>
            </a:r>
            <a:endParaRPr b="0" i="0" sz="1600" u="none" cap="none" strike="noStrike">
              <a:solidFill>
                <a:schemeClr val="dk1"/>
              </a:solidFill>
              <a:latin typeface="Arial"/>
              <a:ea typeface="Arial"/>
              <a:cs typeface="Arial"/>
              <a:sym typeface="Arial"/>
            </a:endParaRPr>
          </a:p>
        </p:txBody>
      </p:sp>
      <p:sp>
        <p:nvSpPr>
          <p:cNvPr id="112" name="Google Shape;112;g3175d58e42b_1_120"/>
          <p:cNvSpPr/>
          <p:nvPr/>
        </p:nvSpPr>
        <p:spPr>
          <a:xfrm>
            <a:off x="1299606" y="4448572"/>
            <a:ext cx="3948804" cy="3240378"/>
          </a:xfrm>
          <a:prstGeom prst="irregularSeal1">
            <a:avLst/>
          </a:prstGeom>
          <a:solidFill>
            <a:srgbClr val="1DB2E8"/>
          </a:solidFill>
          <a:ln cap="flat" cmpd="sng" w="9525">
            <a:solidFill>
              <a:srgbClr val="505050"/>
            </a:solidFill>
            <a:prstDash val="solid"/>
            <a:round/>
            <a:headEnd len="sm" w="sm" type="none"/>
            <a:tailEnd len="sm" w="sm" type="none"/>
          </a:ln>
          <a:effectLst>
            <a:outerShdw blurRad="40000" rotWithShape="0" dir="5400000" dist="23000">
              <a:srgbClr val="000000">
                <a:alpha val="3451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mn-MN" sz="1400" u="none" cap="none" strike="noStrike">
                <a:solidFill>
                  <a:schemeClr val="dk1"/>
                </a:solidFill>
                <a:latin typeface="Arial"/>
                <a:ea typeface="Arial"/>
                <a:cs typeface="Arial"/>
                <a:sym typeface="Arial"/>
              </a:rPr>
              <a:t>1ээс 6 hurtelh random utga.html-г хар</a:t>
            </a:r>
            <a:endParaRPr b="0" i="0" sz="14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1">
      <a:dk1>
        <a:srgbClr val="3A3838"/>
      </a:dk1>
      <a:lt1>
        <a:srgbClr val="757070"/>
      </a:lt1>
      <a:dk2>
        <a:srgbClr val="AEABAB"/>
      </a:dk2>
      <a:lt2>
        <a:srgbClr val="FFFFFF"/>
      </a:lt2>
      <a:accent1>
        <a:srgbClr val="1F3864"/>
      </a:accent1>
      <a:accent2>
        <a:srgbClr val="833C0B"/>
      </a:accent2>
      <a:accent3>
        <a:srgbClr val="525252"/>
      </a:accent3>
      <a:accent4>
        <a:srgbClr val="7F6000"/>
      </a:accent4>
      <a:accent5>
        <a:srgbClr val="1E4E79"/>
      </a:accent5>
      <a:accent6>
        <a:srgbClr val="375623"/>
      </a:accent6>
      <a:hlink>
        <a:srgbClr val="ED7D31"/>
      </a:hlink>
      <a:folHlink>
        <a:srgbClr val="833C0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2021-01-30T07:55:38Z</dcterms:created>
  <dc:creator>Javkhlan Rentsendorj</dc:creator>
</cp:coreProperties>
</file>