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ZlW97zBWqEHxXNaCsibpF33sR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175d0641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g3175d064173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60e2de9d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g3160e2de9d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2690327" y="1600200"/>
            <a:ext cx="8663473" cy="189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sz="4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2690326" y="3602038"/>
            <a:ext cx="866347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59644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59644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9788" y="17727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600"/>
              <a:buNone/>
              <a:defRPr sz="16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1C32"/>
              </a:buClr>
              <a:buSzPts val="4400"/>
              <a:buFont typeface="Calibri"/>
              <a:buNone/>
              <a:defRPr>
                <a:solidFill>
                  <a:srgbClr val="0F1C3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Char char="•"/>
              <a:defRPr>
                <a:solidFill>
                  <a:srgbClr val="3A3838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75d064173_0_115"/>
          <p:cNvSpPr txBox="1"/>
          <p:nvPr>
            <p:ph type="ctrTitle"/>
          </p:nvPr>
        </p:nvSpPr>
        <p:spPr>
          <a:xfrm>
            <a:off x="2375375" y="2590800"/>
            <a:ext cx="89784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Лекц 13.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Future of Web &amp; Internet Technology</a:t>
            </a:r>
            <a:br>
              <a:rPr lang="mn-M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g3175d064173_0_115"/>
          <p:cNvSpPr txBox="1"/>
          <p:nvPr>
            <p:ph idx="1" type="subTitle"/>
          </p:nvPr>
        </p:nvSpPr>
        <p:spPr>
          <a:xfrm>
            <a:off x="2690326" y="4592638"/>
            <a:ext cx="8663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Интернэт технологийн үндэс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2024 он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60e2de9df_0_95"/>
          <p:cNvSpPr txBox="1"/>
          <p:nvPr>
            <p:ph type="title"/>
          </p:nvPr>
        </p:nvSpPr>
        <p:spPr>
          <a:xfrm>
            <a:off x="640075" y="2437000"/>
            <a:ext cx="1155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mn-MN">
                <a:latin typeface="Montserrat"/>
                <a:ea typeface="Montserrat"/>
                <a:cs typeface="Montserrat"/>
                <a:sym typeface="Montserrat"/>
              </a:rPr>
              <a:t>Анхаарал хандуулсанд баярлалаа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g3160e2de9df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mn-M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3A3838"/>
      </a:dk1>
      <a:lt1>
        <a:srgbClr val="757070"/>
      </a:lt1>
      <a:dk2>
        <a:srgbClr val="AEABAB"/>
      </a:dk2>
      <a:lt2>
        <a:srgbClr val="FFFFFF"/>
      </a:lt2>
      <a:accent1>
        <a:srgbClr val="1F3864"/>
      </a:accent1>
      <a:accent2>
        <a:srgbClr val="833C0B"/>
      </a:accent2>
      <a:accent3>
        <a:srgbClr val="525252"/>
      </a:accent3>
      <a:accent4>
        <a:srgbClr val="7F6000"/>
      </a:accent4>
      <a:accent5>
        <a:srgbClr val="1E4E79"/>
      </a:accent5>
      <a:accent6>
        <a:srgbClr val="375623"/>
      </a:accent6>
      <a:hlink>
        <a:srgbClr val="ED7D31"/>
      </a:hlink>
      <a:folHlink>
        <a:srgbClr val="833C0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2021-01-30T07:55:38Z</dcterms:created>
  <dc:creator>Javkhlan Rentsendorj</dc:creator>
</cp:coreProperties>
</file>