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77" r:id="rId6"/>
    <p:sldId id="258" r:id="rId7"/>
    <p:sldId id="290" r:id="rId8"/>
    <p:sldId id="291" r:id="rId9"/>
    <p:sldId id="268" r:id="rId10"/>
    <p:sldId id="293" r:id="rId11"/>
    <p:sldId id="286" r:id="rId12"/>
    <p:sldId id="292" r:id="rId13"/>
    <p:sldId id="279" r:id="rId14"/>
    <p:sldId id="276" r:id="rId15"/>
  </p:sldIdLst>
  <p:sldSz cx="12192000" cy="6858000"/>
  <p:notesSz cx="6858000" cy="9144000"/>
  <p:defaultTextStyle>
    <a:defPPr rtl="0">
      <a:defRPr lang="ru-RU"/>
    </a:defPPr>
    <a:lvl1pPr marL="0" algn="l" defTabSz="914400" rtl="0" eaLnBrk="1" latinLnBrk="0" hangingPunct="1">
      <a:defRPr lang="ru-RU" sz="1800" kern="1200">
        <a:solidFill>
          <a:schemeClr val="tx1"/>
        </a:solidFill>
        <a:latin typeface="+mn-lt"/>
        <a:ea typeface="+mn-ea"/>
        <a:cs typeface="+mn-cs"/>
      </a:defRPr>
    </a:lvl1pPr>
    <a:lvl2pPr marL="457200" algn="l" defTabSz="914400" rtl="0" eaLnBrk="1" latinLnBrk="0" hangingPunct="1">
      <a:defRPr lang="ru-RU" sz="1800" kern="1200">
        <a:solidFill>
          <a:schemeClr val="tx1"/>
        </a:solidFill>
        <a:latin typeface="+mn-lt"/>
        <a:ea typeface="+mn-ea"/>
        <a:cs typeface="+mn-cs"/>
      </a:defRPr>
    </a:lvl2pPr>
    <a:lvl3pPr marL="914400" algn="l" defTabSz="914400" rtl="0" eaLnBrk="1" latinLnBrk="0" hangingPunct="1">
      <a:defRPr lang="ru-RU" sz="1800" kern="1200">
        <a:solidFill>
          <a:schemeClr val="tx1"/>
        </a:solidFill>
        <a:latin typeface="+mn-lt"/>
        <a:ea typeface="+mn-ea"/>
        <a:cs typeface="+mn-cs"/>
      </a:defRPr>
    </a:lvl3pPr>
    <a:lvl4pPr marL="1371600" algn="l" defTabSz="914400" rtl="0" eaLnBrk="1" latinLnBrk="0" hangingPunct="1">
      <a:defRPr lang="ru-RU" sz="1800" kern="1200">
        <a:solidFill>
          <a:schemeClr val="tx1"/>
        </a:solidFill>
        <a:latin typeface="+mn-lt"/>
        <a:ea typeface="+mn-ea"/>
        <a:cs typeface="+mn-cs"/>
      </a:defRPr>
    </a:lvl4pPr>
    <a:lvl5pPr marL="1828800" algn="l" defTabSz="914400" rtl="0" eaLnBrk="1" latinLnBrk="0" hangingPunct="1">
      <a:defRPr lang="ru-RU" sz="1800" kern="1200">
        <a:solidFill>
          <a:schemeClr val="tx1"/>
        </a:solidFill>
        <a:latin typeface="+mn-lt"/>
        <a:ea typeface="+mn-ea"/>
        <a:cs typeface="+mn-cs"/>
      </a:defRPr>
    </a:lvl5pPr>
    <a:lvl6pPr marL="2286000" algn="l" defTabSz="914400" rtl="0" eaLnBrk="1" latinLnBrk="0" hangingPunct="1">
      <a:defRPr lang="ru-RU" sz="1800" kern="1200">
        <a:solidFill>
          <a:schemeClr val="tx1"/>
        </a:solidFill>
        <a:latin typeface="+mn-lt"/>
        <a:ea typeface="+mn-ea"/>
        <a:cs typeface="+mn-cs"/>
      </a:defRPr>
    </a:lvl6pPr>
    <a:lvl7pPr marL="2743200" algn="l" defTabSz="914400" rtl="0" eaLnBrk="1" latinLnBrk="0" hangingPunct="1">
      <a:defRPr lang="ru-RU" sz="1800" kern="1200">
        <a:solidFill>
          <a:schemeClr val="tx1"/>
        </a:solidFill>
        <a:latin typeface="+mn-lt"/>
        <a:ea typeface="+mn-ea"/>
        <a:cs typeface="+mn-cs"/>
      </a:defRPr>
    </a:lvl7pPr>
    <a:lvl8pPr marL="3200400" algn="l" defTabSz="914400" rtl="0" eaLnBrk="1" latinLnBrk="0" hangingPunct="1">
      <a:defRPr lang="ru-RU" sz="1800" kern="1200">
        <a:solidFill>
          <a:schemeClr val="tx1"/>
        </a:solidFill>
        <a:latin typeface="+mn-lt"/>
        <a:ea typeface="+mn-ea"/>
        <a:cs typeface="+mn-cs"/>
      </a:defRPr>
    </a:lvl8pPr>
    <a:lvl9pPr marL="3657600" algn="l" defTabSz="914400" rtl="0" eaLnBrk="1" latinLnBrk="0" hangingPunct="1">
      <a:defRPr lang="ru-RU"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Автор" initials="A" lastIdx="0" clrIdx="2"/>
  <p:cmAuthor id="4" name="Касым Шуреев" initials="КШ" lastIdx="1" clrIdx="3">
    <p:extLst>
      <p:ext uri="{19B8F6BF-5375-455C-9EA6-DF929625EA0E}">
        <p15:presenceInfo xmlns:p15="http://schemas.microsoft.com/office/powerpoint/2012/main" userId="09d9e2cc98c6244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617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204" autoAdjust="0"/>
  </p:normalViewPr>
  <p:slideViewPr>
    <p:cSldViewPr snapToGrid="0">
      <p:cViewPr varScale="1">
        <p:scale>
          <a:sx n="85" d="100"/>
          <a:sy n="85" d="100"/>
        </p:scale>
        <p:origin x="590" y="62"/>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85" d="100"/>
          <a:sy n="85" d="100"/>
        </p:scale>
        <p:origin x="388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ru-RU" sz="1200"/>
            </a:lvl1pPr>
          </a:lstStyle>
          <a:p>
            <a:pPr rtl="0"/>
            <a:endParaRPr lang="ru-RU" dirty="0"/>
          </a:p>
        </p:txBody>
      </p:sp>
      <p:sp>
        <p:nvSpPr>
          <p:cNvPr id="3" name="Дата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ru-RU" sz="1200"/>
            </a:lvl1pPr>
          </a:lstStyle>
          <a:p>
            <a:pPr rtl="0"/>
            <a:fld id="{F6326C26-4A6A-4E26-80E8-C45B63AC5DA6}" type="datetime1">
              <a:rPr lang="ru-RU" smtClean="0"/>
              <a:t>29.05.2024</a:t>
            </a:fld>
            <a:endParaRPr lang="ru-RU" dirty="0"/>
          </a:p>
        </p:txBody>
      </p:sp>
      <p:sp>
        <p:nvSpPr>
          <p:cNvPr id="4" name="Нижний колонтитул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ru-RU" sz="1200"/>
            </a:lvl1pPr>
          </a:lstStyle>
          <a:p>
            <a:pPr rtl="0"/>
            <a:endParaRPr lang="ru-RU" dirty="0"/>
          </a:p>
        </p:txBody>
      </p:sp>
      <p:sp>
        <p:nvSpPr>
          <p:cNvPr id="5" name="Номер слайда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ru-RU" sz="1200"/>
            </a:lvl1pPr>
          </a:lstStyle>
          <a:p>
            <a:pPr rtl="0"/>
            <a:fld id="{BBEB6193-5AA7-489B-8575-00593FC261DE}" type="slidenum">
              <a:rPr lang="ru-RU" smtClean="0"/>
              <a:t>‹#›</a:t>
            </a:fld>
            <a:endParaRPr lang="ru-RU"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ru-RU" sz="1200"/>
            </a:lvl1pPr>
          </a:lstStyle>
          <a:p>
            <a:pPr rtl="0"/>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ru-RU" sz="1200"/>
            </a:lvl1pPr>
          </a:lstStyle>
          <a:p>
            <a:fld id="{E9B649B2-7CCD-4769-80EE-E11CB56165CC}" type="datetime1">
              <a:rPr lang="ru-RU" smtClean="0"/>
              <a:pPr/>
              <a:t>29.05.2024</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ru-RU"/>
            </a:defPPr>
          </a:lstStyle>
          <a:p>
            <a:pPr rtl="0"/>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ru-RU"/>
            </a:defPPr>
          </a:lstStyle>
          <a:p>
            <a:pPr lvl="0" rtl="0"/>
            <a:r>
              <a:rPr lang="ru-RU"/>
              <a:t>Щелкните, чтобы изменить стили текста образца слайда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ru-RU" sz="1200"/>
            </a:lvl1pPr>
          </a:lstStyle>
          <a:p>
            <a:pPr rtl="0"/>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ru-RU" sz="1200"/>
            </a:lvl1pPr>
          </a:lstStyle>
          <a:p>
            <a:pPr rtl="0"/>
            <a:fld id="{10895658-EA1F-4910-80AB-4DA76E167475}" type="slidenum">
              <a:rPr lang="ru-RU" smtClean="0"/>
              <a:t>‹#›</a:t>
            </a:fld>
            <a:endParaRPr lang="ru-RU"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lang="ru-RU" sz="1200" kern="1200">
        <a:solidFill>
          <a:schemeClr val="tx1"/>
        </a:solidFill>
        <a:latin typeface="+mn-lt"/>
        <a:ea typeface="+mn-ea"/>
        <a:cs typeface="+mn-cs"/>
      </a:defRPr>
    </a:lvl1pPr>
    <a:lvl2pPr marL="457200" algn="l" defTabSz="914400" rtl="0" eaLnBrk="1" latinLnBrk="0" hangingPunct="1">
      <a:defRPr lang="ru-RU" sz="1200" kern="1200">
        <a:solidFill>
          <a:schemeClr val="tx1"/>
        </a:solidFill>
        <a:latin typeface="+mn-lt"/>
        <a:ea typeface="+mn-ea"/>
        <a:cs typeface="+mn-cs"/>
      </a:defRPr>
    </a:lvl2pPr>
    <a:lvl3pPr marL="914400" algn="l" defTabSz="914400" rtl="0" eaLnBrk="1" latinLnBrk="0" hangingPunct="1">
      <a:defRPr lang="ru-RU" sz="1200" kern="1200">
        <a:solidFill>
          <a:schemeClr val="tx1"/>
        </a:solidFill>
        <a:latin typeface="+mn-lt"/>
        <a:ea typeface="+mn-ea"/>
        <a:cs typeface="+mn-cs"/>
      </a:defRPr>
    </a:lvl3pPr>
    <a:lvl4pPr marL="1371600" algn="l" defTabSz="914400" rtl="0" eaLnBrk="1" latinLnBrk="0" hangingPunct="1">
      <a:defRPr lang="ru-RU" sz="1200" kern="1200">
        <a:solidFill>
          <a:schemeClr val="tx1"/>
        </a:solidFill>
        <a:latin typeface="+mn-lt"/>
        <a:ea typeface="+mn-ea"/>
        <a:cs typeface="+mn-cs"/>
      </a:defRPr>
    </a:lvl4pPr>
    <a:lvl5pPr marL="1828800" algn="l" defTabSz="914400" rtl="0" eaLnBrk="1" latinLnBrk="0" hangingPunct="1">
      <a:defRPr lang="ru-RU" sz="1200" kern="1200">
        <a:solidFill>
          <a:schemeClr val="tx1"/>
        </a:solidFill>
        <a:latin typeface="+mn-lt"/>
        <a:ea typeface="+mn-ea"/>
        <a:cs typeface="+mn-cs"/>
      </a:defRPr>
    </a:lvl5pPr>
    <a:lvl6pPr marL="2286000" algn="l" defTabSz="914400" rtl="0" eaLnBrk="1" latinLnBrk="0" hangingPunct="1">
      <a:defRPr lang="ru-RU" sz="1200" kern="1200">
        <a:solidFill>
          <a:schemeClr val="tx1"/>
        </a:solidFill>
        <a:latin typeface="+mn-lt"/>
        <a:ea typeface="+mn-ea"/>
        <a:cs typeface="+mn-cs"/>
      </a:defRPr>
    </a:lvl6pPr>
    <a:lvl7pPr marL="2743200" algn="l" defTabSz="914400" rtl="0" eaLnBrk="1" latinLnBrk="0" hangingPunct="1">
      <a:defRPr lang="ru-RU" sz="1200" kern="1200">
        <a:solidFill>
          <a:schemeClr val="tx1"/>
        </a:solidFill>
        <a:latin typeface="+mn-lt"/>
        <a:ea typeface="+mn-ea"/>
        <a:cs typeface="+mn-cs"/>
      </a:defRPr>
    </a:lvl7pPr>
    <a:lvl8pPr marL="3200400" algn="l" defTabSz="914400" rtl="0" eaLnBrk="1" latinLnBrk="0" hangingPunct="1">
      <a:defRPr lang="ru-RU" sz="1200" kern="1200">
        <a:solidFill>
          <a:schemeClr val="tx1"/>
        </a:solidFill>
        <a:latin typeface="+mn-lt"/>
        <a:ea typeface="+mn-ea"/>
        <a:cs typeface="+mn-cs"/>
      </a:defRPr>
    </a:lvl8pPr>
    <a:lvl9pPr marL="3657600" algn="l" defTabSz="914400" rtl="0" eaLnBrk="1" latinLnBrk="0" hangingPunct="1">
      <a:defRPr lang="ru-RU"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a:p>
        </p:txBody>
      </p:sp>
      <p:sp>
        <p:nvSpPr>
          <p:cNvPr id="4" name="Номер слайда 3"/>
          <p:cNvSpPr>
            <a:spLocks noGrp="1"/>
          </p:cNvSpPr>
          <p:nvPr>
            <p:ph type="sldNum" sz="quarter" idx="5"/>
          </p:nvPr>
        </p:nvSpPr>
        <p:spPr/>
        <p:txBody>
          <a:bodyPr rtlCol="0"/>
          <a:lstStyle>
            <a:defPPr>
              <a:defRPr lang="ru-RU"/>
            </a:defPPr>
          </a:lstStyle>
          <a:p>
            <a:pPr rtl="0"/>
            <a:fld id="{10895658-EA1F-4910-80AB-4DA76E167475}" type="slidenum">
              <a:rPr lang="ru-RU" smtClean="0"/>
              <a:t>1</a:t>
            </a:fld>
            <a:endParaRPr lang="ru-RU" dirty="0"/>
          </a:p>
        </p:txBody>
      </p:sp>
    </p:spTree>
    <p:extLst>
      <p:ext uri="{BB962C8B-B14F-4D97-AF65-F5344CB8AC3E}">
        <p14:creationId xmlns:p14="http://schemas.microsoft.com/office/powerpoint/2010/main" val="2456864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dirty="0"/>
          </a:p>
        </p:txBody>
      </p:sp>
      <p:sp>
        <p:nvSpPr>
          <p:cNvPr id="4" name="Номер слайда 3"/>
          <p:cNvSpPr>
            <a:spLocks noGrp="1"/>
          </p:cNvSpPr>
          <p:nvPr>
            <p:ph type="sldNum" sz="quarter" idx="5"/>
          </p:nvPr>
        </p:nvSpPr>
        <p:spPr/>
        <p:txBody>
          <a:bodyPr rtlCol="0"/>
          <a:lstStyle>
            <a:defPPr>
              <a:defRPr lang="ru-RU"/>
            </a:defPPr>
          </a:lstStyle>
          <a:p>
            <a:pPr rtl="0"/>
            <a:fld id="{10895658-EA1F-4910-80AB-4DA76E167475}" type="slidenum">
              <a:rPr lang="ru-RU" smtClean="0"/>
              <a:t>11</a:t>
            </a:fld>
            <a:endParaRPr lang="ru-RU" dirty="0"/>
          </a:p>
        </p:txBody>
      </p:sp>
    </p:spTree>
    <p:extLst>
      <p:ext uri="{BB962C8B-B14F-4D97-AF65-F5344CB8AC3E}">
        <p14:creationId xmlns:p14="http://schemas.microsoft.com/office/powerpoint/2010/main" val="3607125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a:p>
        </p:txBody>
      </p:sp>
      <p:sp>
        <p:nvSpPr>
          <p:cNvPr id="4" name="Номер слайда 3"/>
          <p:cNvSpPr>
            <a:spLocks noGrp="1"/>
          </p:cNvSpPr>
          <p:nvPr>
            <p:ph type="sldNum" sz="quarter" idx="5"/>
          </p:nvPr>
        </p:nvSpPr>
        <p:spPr/>
        <p:txBody>
          <a:bodyPr rtlCol="0"/>
          <a:lstStyle>
            <a:defPPr>
              <a:defRPr lang="ru-RU"/>
            </a:defPPr>
          </a:lstStyle>
          <a:p>
            <a:pPr rtl="0"/>
            <a:fld id="{10895658-EA1F-4910-80AB-4DA76E167475}" type="slidenum">
              <a:rPr lang="ru-RU" smtClean="0"/>
              <a:t>2</a:t>
            </a:fld>
            <a:endParaRPr lang="ru-RU" dirty="0"/>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a:p>
        </p:txBody>
      </p:sp>
      <p:sp>
        <p:nvSpPr>
          <p:cNvPr id="4" name="Номер слайда 3"/>
          <p:cNvSpPr>
            <a:spLocks noGrp="1"/>
          </p:cNvSpPr>
          <p:nvPr>
            <p:ph type="sldNum" sz="quarter" idx="5"/>
          </p:nvPr>
        </p:nvSpPr>
        <p:spPr/>
        <p:txBody>
          <a:bodyPr rtlCol="0"/>
          <a:lstStyle>
            <a:defPPr>
              <a:defRPr lang="ru-RU"/>
            </a:defPPr>
          </a:lstStyle>
          <a:p>
            <a:pPr rtl="0"/>
            <a:fld id="{10895658-EA1F-4910-80AB-4DA76E167475}" type="slidenum">
              <a:rPr lang="ru-RU" smtClean="0"/>
              <a:t>3</a:t>
            </a:fld>
            <a:endParaRPr lang="ru-RU" dirty="0"/>
          </a:p>
        </p:txBody>
      </p:sp>
    </p:spTree>
    <p:extLst>
      <p:ext uri="{BB962C8B-B14F-4D97-AF65-F5344CB8AC3E}">
        <p14:creationId xmlns:p14="http://schemas.microsoft.com/office/powerpoint/2010/main" val="2456439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a:p>
        </p:txBody>
      </p:sp>
      <p:sp>
        <p:nvSpPr>
          <p:cNvPr id="4" name="Номер слайда 3"/>
          <p:cNvSpPr>
            <a:spLocks noGrp="1"/>
          </p:cNvSpPr>
          <p:nvPr>
            <p:ph type="sldNum" sz="quarter" idx="5"/>
          </p:nvPr>
        </p:nvSpPr>
        <p:spPr/>
        <p:txBody>
          <a:bodyPr rtlCol="0"/>
          <a:lstStyle>
            <a:defPPr>
              <a:defRPr lang="ru-RU"/>
            </a:defPPr>
          </a:lstStyle>
          <a:p>
            <a:pPr rtl="0"/>
            <a:fld id="{10895658-EA1F-4910-80AB-4DA76E167475}" type="slidenum">
              <a:rPr lang="ru-RU" smtClean="0"/>
              <a:t>4</a:t>
            </a:fld>
            <a:endParaRPr lang="ru-RU" dirty="0"/>
          </a:p>
        </p:txBody>
      </p:sp>
    </p:spTree>
    <p:extLst>
      <p:ext uri="{BB962C8B-B14F-4D97-AF65-F5344CB8AC3E}">
        <p14:creationId xmlns:p14="http://schemas.microsoft.com/office/powerpoint/2010/main" val="2482613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a:p>
        </p:txBody>
      </p:sp>
      <p:sp>
        <p:nvSpPr>
          <p:cNvPr id="4" name="Номер слайда 3"/>
          <p:cNvSpPr>
            <a:spLocks noGrp="1"/>
          </p:cNvSpPr>
          <p:nvPr>
            <p:ph type="sldNum" sz="quarter" idx="5"/>
          </p:nvPr>
        </p:nvSpPr>
        <p:spPr/>
        <p:txBody>
          <a:bodyPr rtlCol="0"/>
          <a:lstStyle>
            <a:defPPr>
              <a:defRPr lang="ru-RU"/>
            </a:defPPr>
          </a:lstStyle>
          <a:p>
            <a:pPr rtl="0"/>
            <a:fld id="{10895658-EA1F-4910-80AB-4DA76E167475}" type="slidenum">
              <a:rPr lang="ru-RU" smtClean="0"/>
              <a:t>5</a:t>
            </a:fld>
            <a:endParaRPr lang="ru-RU" dirty="0"/>
          </a:p>
        </p:txBody>
      </p:sp>
    </p:spTree>
    <p:extLst>
      <p:ext uri="{BB962C8B-B14F-4D97-AF65-F5344CB8AC3E}">
        <p14:creationId xmlns:p14="http://schemas.microsoft.com/office/powerpoint/2010/main" val="1101034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a:p>
        </p:txBody>
      </p:sp>
      <p:sp>
        <p:nvSpPr>
          <p:cNvPr id="4" name="Номер слайда 3"/>
          <p:cNvSpPr>
            <a:spLocks noGrp="1"/>
          </p:cNvSpPr>
          <p:nvPr>
            <p:ph type="sldNum" sz="quarter" idx="5"/>
          </p:nvPr>
        </p:nvSpPr>
        <p:spPr/>
        <p:txBody>
          <a:bodyPr rtlCol="0"/>
          <a:lstStyle>
            <a:defPPr>
              <a:defRPr lang="ru-RU"/>
            </a:defPPr>
          </a:lstStyle>
          <a:p>
            <a:pPr rtl="0"/>
            <a:fld id="{10895658-EA1F-4910-80AB-4DA76E167475}" type="slidenum">
              <a:rPr lang="ru-RU" smtClean="0"/>
              <a:t>6</a:t>
            </a:fld>
            <a:endParaRPr lang="ru-RU" dirty="0"/>
          </a:p>
        </p:txBody>
      </p:sp>
    </p:spTree>
    <p:extLst>
      <p:ext uri="{BB962C8B-B14F-4D97-AF65-F5344CB8AC3E}">
        <p14:creationId xmlns:p14="http://schemas.microsoft.com/office/powerpoint/2010/main" val="510226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a:p>
        </p:txBody>
      </p:sp>
      <p:sp>
        <p:nvSpPr>
          <p:cNvPr id="4" name="Номер слайда 3"/>
          <p:cNvSpPr>
            <a:spLocks noGrp="1"/>
          </p:cNvSpPr>
          <p:nvPr>
            <p:ph type="sldNum" sz="quarter" idx="5"/>
          </p:nvPr>
        </p:nvSpPr>
        <p:spPr/>
        <p:txBody>
          <a:bodyPr rtlCol="0"/>
          <a:lstStyle>
            <a:defPPr>
              <a:defRPr lang="ru-RU"/>
            </a:defPPr>
          </a:lstStyle>
          <a:p>
            <a:pPr rtl="0"/>
            <a:fld id="{10895658-EA1F-4910-80AB-4DA76E167475}" type="slidenum">
              <a:rPr lang="ru-RU" smtClean="0"/>
              <a:t>8</a:t>
            </a:fld>
            <a:endParaRPr lang="ru-RU" dirty="0"/>
          </a:p>
        </p:txBody>
      </p:sp>
    </p:spTree>
    <p:extLst>
      <p:ext uri="{BB962C8B-B14F-4D97-AF65-F5344CB8AC3E}">
        <p14:creationId xmlns:p14="http://schemas.microsoft.com/office/powerpoint/2010/main" val="2909667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a:p>
        </p:txBody>
      </p:sp>
      <p:sp>
        <p:nvSpPr>
          <p:cNvPr id="4" name="Номер слайда 3"/>
          <p:cNvSpPr>
            <a:spLocks noGrp="1"/>
          </p:cNvSpPr>
          <p:nvPr>
            <p:ph type="sldNum" sz="quarter" idx="5"/>
          </p:nvPr>
        </p:nvSpPr>
        <p:spPr/>
        <p:txBody>
          <a:bodyPr rtlCol="0"/>
          <a:lstStyle>
            <a:defPPr>
              <a:defRPr lang="ru-RU"/>
            </a:defPPr>
          </a:lstStyle>
          <a:p>
            <a:pPr rtl="0"/>
            <a:fld id="{10895658-EA1F-4910-80AB-4DA76E167475}" type="slidenum">
              <a:rPr lang="ru-RU" smtClean="0"/>
              <a:t>9</a:t>
            </a:fld>
            <a:endParaRPr lang="ru-RU" dirty="0"/>
          </a:p>
        </p:txBody>
      </p:sp>
    </p:spTree>
    <p:extLst>
      <p:ext uri="{BB962C8B-B14F-4D97-AF65-F5344CB8AC3E}">
        <p14:creationId xmlns:p14="http://schemas.microsoft.com/office/powerpoint/2010/main" val="2371032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defPPr>
              <a:defRPr lang="ru-RU"/>
            </a:defPPr>
          </a:lstStyle>
          <a:p>
            <a:pPr rtl="0"/>
            <a:endParaRPr lang="ru-RU" dirty="0"/>
          </a:p>
        </p:txBody>
      </p:sp>
      <p:sp>
        <p:nvSpPr>
          <p:cNvPr id="4" name="Номер слайда 3"/>
          <p:cNvSpPr>
            <a:spLocks noGrp="1"/>
          </p:cNvSpPr>
          <p:nvPr>
            <p:ph type="sldNum" sz="quarter" idx="5"/>
          </p:nvPr>
        </p:nvSpPr>
        <p:spPr/>
        <p:txBody>
          <a:bodyPr rtlCol="0"/>
          <a:lstStyle>
            <a:defPPr>
              <a:defRPr lang="ru-RU"/>
            </a:defPPr>
          </a:lstStyle>
          <a:p>
            <a:pPr rtl="0"/>
            <a:fld id="{10895658-EA1F-4910-80AB-4DA76E167475}" type="slidenum">
              <a:rPr lang="ru-RU" smtClean="0"/>
              <a:t>10</a:t>
            </a:fld>
            <a:endParaRPr lang="ru-RU" dirty="0"/>
          </a:p>
        </p:txBody>
      </p:sp>
    </p:spTree>
    <p:extLst>
      <p:ext uri="{BB962C8B-B14F-4D97-AF65-F5344CB8AC3E}">
        <p14:creationId xmlns:p14="http://schemas.microsoft.com/office/powerpoint/2010/main" val="1648291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bg>
      <p:bgPr>
        <a:solidFill>
          <a:schemeClr val="accent2"/>
        </a:solidFill>
        <a:effectLst/>
      </p:bgPr>
    </p:bg>
    <p:spTree>
      <p:nvGrpSpPr>
        <p:cNvPr id="1" name=""/>
        <p:cNvGrpSpPr/>
        <p:nvPr/>
      </p:nvGrpSpPr>
      <p:grpSpPr>
        <a:xfrm>
          <a:off x="0" y="0"/>
          <a:ext cx="0" cy="0"/>
          <a:chOff x="0" y="0"/>
          <a:chExt cx="0" cy="0"/>
        </a:xfrm>
      </p:grpSpPr>
      <p:grpSp>
        <p:nvGrpSpPr>
          <p:cNvPr id="3" name="Группа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grpSp>
          <p:nvGrpSpPr>
            <p:cNvPr id="116" name="Группа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Группа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Группа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Группа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Группа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Группа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Группа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Группа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algn="ctr" rtl="0"/>
              <a:endParaRPr lang="ru-RU" dirty="0">
                <a:latin typeface="Calibri" panose="020F0502020204030204" pitchFamily="34" charset="0"/>
              </a:endParaRPr>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pic>
          <p:nvPicPr>
            <p:cNvPr id="297" name="Графический объект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Графический объект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Прямая соединительная линия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Заголовок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rtlCol="0" anchor="ctr"/>
          <a:lstStyle>
            <a:lvl1pPr algn="l">
              <a:defRPr lang="ru-RU" sz="6000" cap="all" baseline="0">
                <a:solidFill>
                  <a:schemeClr val="tx2"/>
                </a:solidFill>
              </a:defRPr>
            </a:lvl1pPr>
          </a:lstStyle>
          <a:p>
            <a:pPr rtl="0"/>
            <a:r>
              <a:rPr lang="ru-RU"/>
              <a:t>Заголовок слайда</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Содержимое + таблица">
    <p:bg>
      <p:bgPr>
        <a:solidFill>
          <a:schemeClr val="tx2"/>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rtlCol="0" anchor="t" anchorCtr="0"/>
          <a:lstStyle>
            <a:lvl1pPr>
              <a:defRPr lang="ru-RU" cap="all" baseline="0">
                <a:solidFill>
                  <a:schemeClr val="accent1"/>
                </a:solidFill>
              </a:defRPr>
            </a:lvl1pPr>
          </a:lstStyle>
          <a:p>
            <a:pPr rtl="0"/>
            <a:r>
              <a:rPr lang="ru-RU"/>
              <a:t>ЗАГОЛОВОК СЛАЙДА</a:t>
            </a:r>
          </a:p>
        </p:txBody>
      </p:sp>
      <p:sp>
        <p:nvSpPr>
          <p:cNvPr id="7" name="Прямоугольник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5" name="Текст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ru-RU" sz="1800" smtClean="0"/>
            </a:lvl1pPr>
            <a:lvl2pPr>
              <a:spcBef>
                <a:spcPts val="0"/>
              </a:spcBef>
              <a:spcAft>
                <a:spcPts val="1200"/>
              </a:spcAft>
              <a:defRPr lang="ru-RU" sz="1800" smtClean="0"/>
            </a:lvl2pPr>
            <a:lvl3pPr>
              <a:spcBef>
                <a:spcPts val="0"/>
              </a:spcBef>
              <a:spcAft>
                <a:spcPts val="1200"/>
              </a:spcAft>
              <a:defRPr lang="ru-RU" sz="1800" smtClean="0"/>
            </a:lvl3pPr>
            <a:lvl4pPr>
              <a:spcBef>
                <a:spcPts val="0"/>
              </a:spcBef>
              <a:spcAft>
                <a:spcPts val="1200"/>
              </a:spcAft>
              <a:defRPr lang="ru-RU" sz="1800" smtClean="0"/>
            </a:lvl4pPr>
            <a:lvl5pPr>
              <a:spcBef>
                <a:spcPts val="0"/>
              </a:spcBef>
              <a:spcAft>
                <a:spcPts val="1200"/>
              </a:spcAft>
              <a:defRPr lang="ru-RU" sz="1800"/>
            </a:lvl5pPr>
          </a:lstStyle>
          <a:p>
            <a:pPr lvl="0" rtl="0"/>
            <a:r>
              <a:rPr lang="ru-RU"/>
              <a:t>Текст слайда </a:t>
            </a:r>
          </a:p>
          <a:p>
            <a:pPr marL="685800" lvl="1" indent="-228600" rtl="0"/>
            <a:r>
              <a:rPr lang="ru-RU"/>
              <a:t>Второй уровень</a:t>
            </a:r>
          </a:p>
          <a:p>
            <a:pPr marL="1143000" lvl="2" indent="-228600" rtl="0"/>
            <a:r>
              <a:rPr lang="ru-RU"/>
              <a:t>Третий уровень</a:t>
            </a:r>
          </a:p>
          <a:p>
            <a:pPr marL="1600200" lvl="3" indent="-228600" rtl="0"/>
            <a:r>
              <a:rPr lang="ru-RU"/>
              <a:t>Четвертый уровень</a:t>
            </a:r>
          </a:p>
          <a:p>
            <a:pPr marL="2057400" lvl="4" indent="-228600" rtl="0"/>
            <a:r>
              <a:rPr lang="ru-RU"/>
              <a:t>Пятый уровень</a:t>
            </a:r>
          </a:p>
        </p:txBody>
      </p:sp>
      <p:sp>
        <p:nvSpPr>
          <p:cNvPr id="8" name="Заполнитель таблицы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rtlCol="0"/>
          <a:lstStyle>
            <a:lvl1pPr>
              <a:defRPr lang="ru-RU"/>
            </a:lvl1pPr>
          </a:lstStyle>
          <a:p>
            <a:pPr rtl="0"/>
            <a:r>
              <a:rPr lang="ru-RU"/>
              <a:t>Щелкните значок, чтобы вставить таблицу</a:t>
            </a:r>
          </a:p>
        </p:txBody>
      </p:sp>
      <p:sp>
        <p:nvSpPr>
          <p:cNvPr id="3" name="Дата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rtlCol="0"/>
          <a:lstStyle>
            <a:lvl1pPr>
              <a:defRPr lang="ru-RU">
                <a:solidFill>
                  <a:schemeClr val="tx1"/>
                </a:solidFill>
              </a:defRPr>
            </a:lvl1pPr>
          </a:lstStyle>
          <a:p>
            <a:pPr rtl="0"/>
            <a:endParaRPr lang="ru-RU" dirty="0"/>
          </a:p>
        </p:txBody>
      </p:sp>
      <p:sp>
        <p:nvSpPr>
          <p:cNvPr id="4" name="Нижний колонтитул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rtlCol="0"/>
          <a:lstStyle>
            <a:lvl1pPr>
              <a:defRPr lang="ru-RU">
                <a:solidFill>
                  <a:schemeClr val="tx1"/>
                </a:solidFill>
              </a:defRPr>
            </a:lvl1pPr>
          </a:lstStyle>
          <a:p>
            <a:pPr rtl="0"/>
            <a:endParaRPr lang="ru-RU" dirty="0"/>
          </a:p>
        </p:txBody>
      </p:sp>
      <p:sp>
        <p:nvSpPr>
          <p:cNvPr id="6" name="Номер слайда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rtlCol="0"/>
          <a:lstStyle>
            <a:lvl1pPr>
              <a:defRPr lang="ru-RU">
                <a:solidFill>
                  <a:schemeClr val="tx1"/>
                </a:solidFill>
              </a:defRPr>
            </a:lvl1pPr>
          </a:lstStyle>
          <a:p>
            <a:pPr rtl="0"/>
            <a:fld id="{B5CEABB6-07DC-46E8-9B57-56EC44A396E5}" type="slidenum">
              <a:rPr lang="ru-RU" smtClean="0"/>
              <a:pPr/>
              <a:t>‹#›</a:t>
            </a:fld>
            <a:endParaRPr lang="ru-RU"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Два объекта содержимого 3">
    <p:bg>
      <p:bgPr>
        <a:solidFill>
          <a:schemeClr val="accent2"/>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rtlCol="0" anchor="t" anchorCtr="0"/>
          <a:lstStyle>
            <a:lvl1pPr>
              <a:defRPr lang="ru-RU" cap="all" baseline="0">
                <a:solidFill>
                  <a:schemeClr val="tx2"/>
                </a:solidFill>
              </a:defRPr>
            </a:lvl1pPr>
          </a:lstStyle>
          <a:p>
            <a:pPr rtl="0"/>
            <a:r>
              <a:rPr lang="ru-RU"/>
              <a:t>ЩЕЛКНИТЕ, ЧТОБЫ ДОБАВИТЬ ЗАГОЛОВОК</a:t>
            </a:r>
          </a:p>
        </p:txBody>
      </p:sp>
      <p:grpSp>
        <p:nvGrpSpPr>
          <p:cNvPr id="10" name="Группа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algn="ctr" rtl="0"/>
              <a:endParaRPr lang="ru-RU" dirty="0">
                <a:latin typeface="Calibri" panose="020F0502020204030204" pitchFamily="34" charset="0"/>
              </a:endParaRPr>
            </a:p>
          </p:txBody>
        </p:sp>
        <p:pic>
          <p:nvPicPr>
            <p:cNvPr id="48" name="Графический объект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Графический объект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Объект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rtlCol="0">
            <a:normAutofit/>
          </a:bodyPr>
          <a:lstStyle>
            <a:lvl1pPr marL="0" indent="0">
              <a:lnSpc>
                <a:spcPct val="100000"/>
              </a:lnSpc>
              <a:spcBef>
                <a:spcPts val="0"/>
              </a:spcBef>
              <a:spcAft>
                <a:spcPts val="600"/>
              </a:spcAft>
              <a:buFont typeface="Arial" panose="020B0604020202020204" pitchFamily="34" charset="0"/>
              <a:buNone/>
              <a:defRPr lang="ru-RU" sz="1800">
                <a:solidFill>
                  <a:schemeClr val="bg1"/>
                </a:solidFill>
              </a:defRPr>
            </a:lvl1pPr>
            <a:lvl2pPr marL="457200">
              <a:lnSpc>
                <a:spcPct val="100000"/>
              </a:lnSpc>
              <a:spcAft>
                <a:spcPts val="600"/>
              </a:spcAft>
              <a:defRPr lang="ru-RU" sz="1800">
                <a:solidFill>
                  <a:schemeClr val="bg1"/>
                </a:solidFill>
              </a:defRPr>
            </a:lvl2pPr>
            <a:lvl3pPr marL="914400">
              <a:lnSpc>
                <a:spcPct val="100000"/>
              </a:lnSpc>
              <a:spcAft>
                <a:spcPts val="600"/>
              </a:spcAft>
              <a:defRPr lang="ru-RU" sz="1800">
                <a:solidFill>
                  <a:schemeClr val="bg1"/>
                </a:solidFill>
              </a:defRPr>
            </a:lvl3pPr>
            <a:lvl4pPr marL="1371600">
              <a:lnSpc>
                <a:spcPct val="100000"/>
              </a:lnSpc>
              <a:spcAft>
                <a:spcPts val="600"/>
              </a:spcAft>
              <a:defRPr lang="ru-RU" sz="1800">
                <a:solidFill>
                  <a:schemeClr val="bg1"/>
                </a:solidFill>
              </a:defRPr>
            </a:lvl4pPr>
            <a:lvl5pPr marL="1828800">
              <a:lnSpc>
                <a:spcPct val="100000"/>
              </a:lnSpc>
              <a:spcAft>
                <a:spcPts val="600"/>
              </a:spcAft>
              <a:defRPr lang="ru-RU" sz="1800">
                <a:solidFill>
                  <a:schemeClr val="bg1"/>
                </a:solidFill>
              </a:defRPr>
            </a:lvl5pPr>
          </a:lstStyle>
          <a:p>
            <a:pPr lvl="0" rtl="0"/>
            <a:r>
              <a:rPr lang="ru-RU"/>
              <a:t>Щелкните, чтобы добавить содержимое</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14" name="Текст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rtlCol="0">
            <a:normAutofit/>
          </a:bodyPr>
          <a:lstStyle>
            <a:lvl1pPr marL="342900" indent="-342900">
              <a:spcAft>
                <a:spcPts val="600"/>
              </a:spcAft>
              <a:buFont typeface="+mj-lt"/>
              <a:buAutoNum type="arabicPeriod"/>
              <a:defRPr lang="ru-RU" sz="1800">
                <a:solidFill>
                  <a:schemeClr val="bg1"/>
                </a:solidFill>
              </a:defRPr>
            </a:lvl1pPr>
            <a:lvl2pPr marL="800100" indent="-342900">
              <a:spcAft>
                <a:spcPts val="600"/>
              </a:spcAft>
              <a:buFont typeface="+mj-lt"/>
              <a:buAutoNum type="alphaLcPeriod"/>
              <a:defRPr lang="ru-RU" sz="1800">
                <a:solidFill>
                  <a:schemeClr val="bg1"/>
                </a:solidFill>
              </a:defRPr>
            </a:lvl2pPr>
            <a:lvl3pPr marL="1257300" indent="-342900">
              <a:spcAft>
                <a:spcPts val="600"/>
              </a:spcAft>
              <a:buFont typeface="+mj-lt"/>
              <a:buAutoNum type="arabicParenR"/>
              <a:defRPr lang="ru-RU" sz="1800">
                <a:solidFill>
                  <a:schemeClr val="bg1"/>
                </a:solidFill>
              </a:defRPr>
            </a:lvl3pPr>
            <a:lvl4pPr marL="1714500" indent="-342900">
              <a:spcAft>
                <a:spcPts val="600"/>
              </a:spcAft>
              <a:buFont typeface="+mj-lt"/>
              <a:buAutoNum type="alphaLcParenR"/>
              <a:defRPr lang="ru-RU" sz="1800">
                <a:solidFill>
                  <a:schemeClr val="bg1"/>
                </a:solidFill>
              </a:defRPr>
            </a:lvl4pPr>
            <a:lvl5pPr marL="2171700" indent="-342900">
              <a:spcAft>
                <a:spcPts val="600"/>
              </a:spcAft>
              <a:buFont typeface="+mj-lt"/>
              <a:buAutoNum type="romanLcPeriod"/>
              <a:defRPr lang="ru-RU" sz="1800">
                <a:solidFill>
                  <a:schemeClr val="bg1"/>
                </a:solidFill>
              </a:defRPr>
            </a:lvl5pPr>
          </a:lstStyle>
          <a:p>
            <a:pPr lvl="0" rtl="0"/>
            <a:r>
              <a:rPr lang="ru-RU"/>
              <a:t>Текст слайда </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63" name="Дата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rtlCol="0"/>
          <a:lstStyle>
            <a:lvl1pPr>
              <a:defRPr lang="ru-RU">
                <a:solidFill>
                  <a:schemeClr val="bg1"/>
                </a:solidFill>
              </a:defRPr>
            </a:lvl1pPr>
          </a:lstStyle>
          <a:p>
            <a:pPr rtl="0"/>
            <a:endParaRPr lang="ru-RU" dirty="0"/>
          </a:p>
        </p:txBody>
      </p:sp>
      <p:sp>
        <p:nvSpPr>
          <p:cNvPr id="64" name="Нижний колонтитул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rtlCol="0"/>
          <a:lstStyle>
            <a:lvl1pPr>
              <a:defRPr lang="ru-RU">
                <a:solidFill>
                  <a:schemeClr val="bg1"/>
                </a:solidFill>
              </a:defRPr>
            </a:lvl1pPr>
          </a:lstStyle>
          <a:p>
            <a:pPr rtl="0"/>
            <a:endParaRPr lang="ru-RU" dirty="0"/>
          </a:p>
        </p:txBody>
      </p:sp>
      <p:sp>
        <p:nvSpPr>
          <p:cNvPr id="65" name="Номер слайда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rtlCol="0"/>
          <a:lstStyle>
            <a:lvl1pPr>
              <a:defRPr lang="ru-RU">
                <a:solidFill>
                  <a:schemeClr val="bg1"/>
                </a:solidFill>
              </a:defRPr>
            </a:lvl1pPr>
          </a:lstStyle>
          <a:p>
            <a:pPr rtl="0"/>
            <a:fld id="{B5CEABB6-07DC-46E8-9B57-56EC44A396E5}" type="slidenum">
              <a:rPr lang="ru-RU" smtClean="0"/>
              <a:pPr/>
              <a:t>‹#›</a:t>
            </a:fld>
            <a:endParaRPr lang="ru-RU"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Таблица">
    <p:bg>
      <p:bgPr>
        <a:solidFill>
          <a:schemeClr val="tx2"/>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rtlCol="0" anchor="t" anchorCtr="0"/>
          <a:lstStyle>
            <a:lvl1pPr>
              <a:defRPr lang="ru-RU" cap="all" baseline="0">
                <a:solidFill>
                  <a:schemeClr val="accent1"/>
                </a:solidFill>
              </a:defRPr>
            </a:lvl1pPr>
          </a:lstStyle>
          <a:p>
            <a:pPr rtl="0"/>
            <a:r>
              <a:rPr lang="ru-RU"/>
              <a:t>ЩЕЛКНИТЕ, ЧТОБЫ ДОБАВИТЬ ЗАГОЛОВОК</a:t>
            </a:r>
          </a:p>
        </p:txBody>
      </p:sp>
      <p:sp>
        <p:nvSpPr>
          <p:cNvPr id="5" name="Заполнитель таблицы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rtlCol="0"/>
          <a:lstStyle>
            <a:lvl1pPr>
              <a:defRPr lang="ru-RU"/>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lang="ru-RU"/>
            </a:pPr>
            <a:r>
              <a:rPr lang="ru-RU"/>
              <a:t>Щелкните значок, чтобы вставить таблицу</a:t>
            </a:r>
          </a:p>
          <a:p>
            <a:pPr rtl="0"/>
            <a:endParaRPr lang="ru-RU" dirty="0"/>
          </a:p>
        </p:txBody>
      </p:sp>
      <p:sp>
        <p:nvSpPr>
          <p:cNvPr id="7" name="Прямоугольник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3" name="Дата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rtlCol="0"/>
          <a:lstStyle>
            <a:lvl1pPr>
              <a:defRPr lang="ru-RU">
                <a:solidFill>
                  <a:schemeClr val="tx1"/>
                </a:solidFill>
              </a:defRPr>
            </a:lvl1pPr>
          </a:lstStyle>
          <a:p>
            <a:pPr rtl="0"/>
            <a:endParaRPr lang="ru-RU" dirty="0"/>
          </a:p>
        </p:txBody>
      </p:sp>
      <p:sp>
        <p:nvSpPr>
          <p:cNvPr id="4" name="Нижний колонтитул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rtlCol="0"/>
          <a:lstStyle>
            <a:lvl1pPr>
              <a:defRPr lang="ru-RU">
                <a:solidFill>
                  <a:schemeClr val="tx1"/>
                </a:solidFill>
              </a:defRPr>
            </a:lvl1pPr>
          </a:lstStyle>
          <a:p>
            <a:pPr rtl="0"/>
            <a:endParaRPr lang="ru-RU" dirty="0"/>
          </a:p>
        </p:txBody>
      </p:sp>
      <p:sp>
        <p:nvSpPr>
          <p:cNvPr id="6" name="Номер слайда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rtlCol="0"/>
          <a:lstStyle>
            <a:lvl1pPr>
              <a:defRPr lang="ru-RU">
                <a:solidFill>
                  <a:schemeClr val="tx1"/>
                </a:solidFill>
              </a:defRPr>
            </a:lvl1pPr>
          </a:lstStyle>
          <a:p>
            <a:pPr rtl="0"/>
            <a:fld id="{B5CEABB6-07DC-46E8-9B57-56EC44A396E5}" type="slidenum">
              <a:rPr lang="ru-RU" smtClean="0"/>
              <a:pPr/>
              <a:t>‹#›</a:t>
            </a:fld>
            <a:endParaRPr lang="ru-RU"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Содержимое 2">
    <p:bg>
      <p:bgPr>
        <a:solidFill>
          <a:schemeClr val="accent2"/>
        </a:solidFill>
        <a:effectLst/>
      </p:bgPr>
    </p:bg>
    <p:spTree>
      <p:nvGrpSpPr>
        <p:cNvPr id="1" name=""/>
        <p:cNvGrpSpPr/>
        <p:nvPr/>
      </p:nvGrpSpPr>
      <p:grpSpPr>
        <a:xfrm>
          <a:off x="0" y="0"/>
          <a:ext cx="0" cy="0"/>
          <a:chOff x="0" y="0"/>
          <a:chExt cx="0" cy="0"/>
        </a:xfrm>
      </p:grpSpPr>
      <p:grpSp>
        <p:nvGrpSpPr>
          <p:cNvPr id="4" name="Группа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grpSp>
          <p:nvGrpSpPr>
            <p:cNvPr id="116" name="Группа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Группа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Группа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Группа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Группа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Группа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Группа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Группа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algn="ctr" rtl="0"/>
              <a:endParaRPr lang="ru-RU" dirty="0">
                <a:latin typeface="Calibri" panose="020F0502020204030204" pitchFamily="34" charset="0"/>
              </a:endParaRPr>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pic>
          <p:nvPicPr>
            <p:cNvPr id="297" name="Графический объект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Графический объект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Прямая соединительная линия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Заголовок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rtlCol="0" anchor="b">
            <a:normAutofit/>
          </a:bodyPr>
          <a:lstStyle>
            <a:lvl1pPr algn="l">
              <a:defRPr lang="ru-RU" sz="4400" cap="all" baseline="0">
                <a:solidFill>
                  <a:schemeClr val="tx2"/>
                </a:solidFill>
              </a:defRPr>
            </a:lvl1pPr>
          </a:lstStyle>
          <a:p>
            <a:pPr rtl="0"/>
            <a:r>
              <a:rPr lang="ru-RU"/>
              <a:t>Заголовок слайда</a:t>
            </a:r>
          </a:p>
        </p:txBody>
      </p:sp>
      <p:sp>
        <p:nvSpPr>
          <p:cNvPr id="3" name="Подзаголовок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rtlCol="0">
            <a:normAutofit/>
          </a:bodyPr>
          <a:lstStyle>
            <a:lvl1pPr marL="0" indent="0" algn="l">
              <a:lnSpc>
                <a:spcPct val="150000"/>
              </a:lnSpc>
              <a:spcBef>
                <a:spcPts val="0"/>
              </a:spcBef>
              <a:buNone/>
              <a:defRPr lang="ru-RU" sz="1800">
                <a:solidFill>
                  <a:schemeClr val="tx2"/>
                </a:solidFill>
              </a:defRPr>
            </a:lvl1pPr>
            <a:lvl2pPr marL="457200" indent="0" algn="ctr">
              <a:buNone/>
              <a:defRPr lang="ru-RU" sz="2000"/>
            </a:lvl2pPr>
            <a:lvl3pPr marL="914400" indent="0" algn="ctr">
              <a:buNone/>
              <a:defRPr lang="ru-RU" sz="1800"/>
            </a:lvl3pPr>
            <a:lvl4pPr marL="1371600" indent="0" algn="ctr">
              <a:buNone/>
              <a:defRPr lang="ru-RU" sz="1600"/>
            </a:lvl4pPr>
            <a:lvl5pPr marL="1828800" indent="0" algn="ctr">
              <a:buNone/>
              <a:defRPr lang="ru-RU" sz="1600"/>
            </a:lvl5pPr>
            <a:lvl6pPr marL="2286000" indent="0" algn="ctr">
              <a:buNone/>
              <a:defRPr lang="ru-RU" sz="1600"/>
            </a:lvl6pPr>
            <a:lvl7pPr marL="2743200" indent="0" algn="ctr">
              <a:buNone/>
              <a:defRPr lang="ru-RU" sz="1600"/>
            </a:lvl7pPr>
            <a:lvl8pPr marL="3200400" indent="0" algn="ctr">
              <a:buNone/>
              <a:defRPr lang="ru-RU" sz="1600"/>
            </a:lvl8pPr>
            <a:lvl9pPr marL="3657600" indent="0" algn="ctr">
              <a:buNone/>
              <a:defRPr lang="ru-RU" sz="1600"/>
            </a:lvl9pPr>
          </a:lstStyle>
          <a:p>
            <a:pPr rtl="0"/>
            <a:r>
              <a:rPr lang="ru-RU"/>
              <a:t>Подзаголовок слайда</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p15:clr>
            <a:srgbClr val="FBAE40"/>
          </p15:clr>
        </p15:guide>
        <p15:guide id="2" orient="horz" pos="2160">
          <p15:clr>
            <a:srgbClr val="FBAE40"/>
          </p15:clr>
        </p15:guide>
        <p15:guide id="3" orient="horz" pos="3240">
          <p15:clr>
            <a:srgbClr val="FBAE40"/>
          </p15:clr>
        </p15:guide>
        <p15:guide id="4" orient="horz" pos="2260">
          <p15:clr>
            <a:srgbClr val="FBAE40"/>
          </p15:clr>
        </p15:guide>
        <p15:guide id="5" pos="72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Содержимое 3">
    <p:bg>
      <p:bgPr>
        <a:solidFill>
          <a:schemeClr val="tx2"/>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rtlCol="0" anchor="b" anchorCtr="0"/>
          <a:lstStyle>
            <a:lvl1pPr>
              <a:defRPr lang="ru-RU" cap="all" baseline="0">
                <a:solidFill>
                  <a:schemeClr val="accent1"/>
                </a:solidFill>
              </a:defRPr>
            </a:lvl1pPr>
          </a:lstStyle>
          <a:p>
            <a:pPr rtl="0"/>
            <a:r>
              <a:rPr lang="ru-RU"/>
              <a:t>ЩЕЛКНИТЕ, ЧТОБЫ ДОБАВИТЬ ЗАГОЛОВОК</a:t>
            </a:r>
          </a:p>
        </p:txBody>
      </p:sp>
      <p:sp>
        <p:nvSpPr>
          <p:cNvPr id="7" name="Объект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rtlCol="0">
            <a:normAutofit/>
          </a:bodyPr>
          <a:lstStyle>
            <a:lvl1pPr marL="0" indent="0">
              <a:lnSpc>
                <a:spcPct val="150000"/>
              </a:lnSpc>
              <a:spcBef>
                <a:spcPts val="0"/>
              </a:spcBef>
              <a:spcAft>
                <a:spcPts val="0"/>
              </a:spcAft>
              <a:buFont typeface="Arial" panose="020B0604020202020204" pitchFamily="34" charset="0"/>
              <a:buNone/>
              <a:defRPr lang="ru-RU" sz="2400"/>
            </a:lvl1pPr>
            <a:lvl2pPr marL="457200">
              <a:lnSpc>
                <a:spcPts val="2000"/>
              </a:lnSpc>
              <a:defRPr lang="ru-RU" sz="1800"/>
            </a:lvl2pPr>
            <a:lvl3pPr marL="914400">
              <a:lnSpc>
                <a:spcPts val="2000"/>
              </a:lnSpc>
              <a:defRPr lang="ru-RU" sz="1800"/>
            </a:lvl3pPr>
            <a:lvl4pPr marL="1371600">
              <a:lnSpc>
                <a:spcPts val="2000"/>
              </a:lnSpc>
              <a:defRPr lang="ru-RU" sz="1800"/>
            </a:lvl4pPr>
            <a:lvl5pPr marL="1828800">
              <a:lnSpc>
                <a:spcPts val="2000"/>
              </a:lnSpc>
              <a:defRPr lang="ru-RU" sz="1800"/>
            </a:lvl5pPr>
          </a:lstStyle>
          <a:p>
            <a:pPr lvl="0" rtl="0"/>
            <a:r>
              <a:rPr lang="ru-RU"/>
              <a:t>Щелкните, чтобы добавить содержимое</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grpSp>
        <p:nvGrpSpPr>
          <p:cNvPr id="3" name="Группа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pic>
          <p:nvPicPr>
            <p:cNvPr id="20" name="Рисунок 19" descr="Узор в черно-белую полоску&#10;&#10;Описание создано автоматически с низкой степенью достоверности">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Графический объект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pic>
          <p:nvPicPr>
            <p:cNvPr id="14" name="Графический объект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Группа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Группа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Группа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Группа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Группа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Группа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Группа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Группа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algn="ctr" rtl="0"/>
              <a:endParaRPr lang="ru-RU" dirty="0">
                <a:latin typeface="Calibri" panose="020F0502020204030204" pitchFamily="34" charset="0"/>
              </a:endParaRPr>
            </a:p>
          </p:txBody>
        </p:sp>
        <p:cxnSp>
          <p:nvCxnSpPr>
            <p:cNvPr id="66" name="Прямая соединительная линия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grpSp>
      <p:sp>
        <p:nvSpPr>
          <p:cNvPr id="4" name="Нижний колонтитул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rtlCol="0"/>
          <a:lstStyle>
            <a:lvl1pPr>
              <a:defRPr lang="ru-RU">
                <a:solidFill>
                  <a:schemeClr val="tx1"/>
                </a:solidFill>
              </a:defRPr>
            </a:lvl1pPr>
          </a:lstStyle>
          <a:p>
            <a:pPr rtl="0"/>
            <a:endParaRPr lang="ru-RU" dirty="0"/>
          </a:p>
        </p:txBody>
      </p:sp>
      <p:sp>
        <p:nvSpPr>
          <p:cNvPr id="5" name="Номер слайда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rtlCol="0"/>
          <a:lstStyle>
            <a:lvl1pPr>
              <a:defRPr lang="ru-RU">
                <a:solidFill>
                  <a:schemeClr val="tx1"/>
                </a:solidFill>
              </a:defRPr>
            </a:lvl1pPr>
          </a:lstStyle>
          <a:p>
            <a:pPr rtl="0"/>
            <a:fld id="{B5CEABB6-07DC-46E8-9B57-56EC44A396E5}" type="slidenum">
              <a:rPr lang="ru-RU" smtClean="0"/>
              <a:pPr/>
              <a:t>‹#›</a:t>
            </a:fld>
            <a:endParaRPr lang="ru-RU" dirty="0"/>
          </a:p>
        </p:txBody>
      </p:sp>
      <p:sp>
        <p:nvSpPr>
          <p:cNvPr id="6" name="Дата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rtlCol="0"/>
          <a:lstStyle>
            <a:lvl1pPr>
              <a:defRPr lang="ru-RU">
                <a:solidFill>
                  <a:schemeClr val="tx1"/>
                </a:solidFill>
              </a:defRPr>
            </a:lvl1pPr>
          </a:lstStyle>
          <a:p>
            <a:pPr rtl="0"/>
            <a:endParaRPr lang="ru-RU"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 рисунок">
    <p:bg>
      <p:bgPr>
        <a:solidFill>
          <a:schemeClr val="accent3"/>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rtlCol="0" anchor="ctr">
            <a:normAutofit/>
          </a:bodyPr>
          <a:lstStyle>
            <a:lvl1pPr algn="l">
              <a:defRPr lang="ru-RU" sz="4800" cap="all" baseline="0">
                <a:solidFill>
                  <a:schemeClr val="tx2"/>
                </a:solidFill>
              </a:defRPr>
            </a:lvl1pPr>
          </a:lstStyle>
          <a:p>
            <a:pPr rtl="0"/>
            <a:r>
              <a:rPr lang="ru-RU"/>
              <a:t>Заголовок слайда</a:t>
            </a:r>
          </a:p>
        </p:txBody>
      </p:sp>
      <p:sp>
        <p:nvSpPr>
          <p:cNvPr id="63" name="Рисунок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rtlCol="0">
            <a:noAutofit/>
          </a:bodyPr>
          <a:lstStyle>
            <a:lvl1pPr algn="ctr">
              <a:defRPr lang="ru-RU" sz="2000">
                <a:solidFill>
                  <a:schemeClr val="bg1"/>
                </a:solidFill>
              </a:defRPr>
            </a:lvl1pPr>
          </a:lstStyle>
          <a:p>
            <a:pPr rtl="0"/>
            <a:r>
              <a:rPr lang="ru-RU"/>
              <a:t>Щелкните значок, чтобы вставить рисунок</a:t>
            </a:r>
          </a:p>
        </p:txBody>
      </p:sp>
      <p:grpSp>
        <p:nvGrpSpPr>
          <p:cNvPr id="4" name="Группа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pic>
          <p:nvPicPr>
            <p:cNvPr id="13" name="Графический объект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pic>
          <p:nvPicPr>
            <p:cNvPr id="11" name="Рисунок 10" descr="Узор в черно-белую полоску&#10;&#10;Описание создано автоматически с низкой степенью достоверности">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p15:clr>
            <a:srgbClr val="FBAE40"/>
          </p15:clr>
        </p15:guide>
        <p15:guide id="2" orient="horz" pos="2160">
          <p15:clr>
            <a:srgbClr val="FBAE40"/>
          </p15:clr>
        </p15:guide>
        <p15:guide id="3" orient="horz" pos="3240">
          <p15:clr>
            <a:srgbClr val="FBAE40"/>
          </p15:clr>
        </p15:guide>
        <p15:guide id="4" orient="horz" pos="2260">
          <p15:clr>
            <a:srgbClr val="FBAE40"/>
          </p15:clr>
        </p15:guide>
        <p15:guide id="5" pos="729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Заголовок + подзаголовок + рисунок ">
    <p:bg>
      <p:bgPr>
        <a:solidFill>
          <a:schemeClr val="accent2"/>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rtlCol="0" anchor="b">
            <a:normAutofit/>
          </a:bodyPr>
          <a:lstStyle>
            <a:lvl1pPr algn="l">
              <a:defRPr lang="ru-RU" sz="4800" cap="all" baseline="0">
                <a:solidFill>
                  <a:schemeClr val="tx2"/>
                </a:solidFill>
              </a:defRPr>
            </a:lvl1pPr>
          </a:lstStyle>
          <a:p>
            <a:pPr rtl="0"/>
            <a:r>
              <a:rPr lang="ru-RU"/>
              <a:t>Заголовок слайда</a:t>
            </a:r>
          </a:p>
        </p:txBody>
      </p:sp>
      <p:sp>
        <p:nvSpPr>
          <p:cNvPr id="3" name="Подзаголовок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rtlCol="0">
            <a:normAutofit/>
          </a:bodyPr>
          <a:lstStyle>
            <a:lvl1pPr marL="0" indent="0" algn="l">
              <a:lnSpc>
                <a:spcPct val="150000"/>
              </a:lnSpc>
              <a:spcBef>
                <a:spcPts val="0"/>
              </a:spcBef>
              <a:buNone/>
              <a:defRPr lang="ru-RU" sz="2400">
                <a:solidFill>
                  <a:schemeClr val="tx2"/>
                </a:solidFill>
              </a:defRPr>
            </a:lvl1pPr>
            <a:lvl2pPr marL="457200" indent="0" algn="ctr">
              <a:buNone/>
              <a:defRPr lang="ru-RU" sz="2000"/>
            </a:lvl2pPr>
            <a:lvl3pPr marL="914400" indent="0" algn="ctr">
              <a:buNone/>
              <a:defRPr lang="ru-RU" sz="1800"/>
            </a:lvl3pPr>
            <a:lvl4pPr marL="1371600" indent="0" algn="ctr">
              <a:buNone/>
              <a:defRPr lang="ru-RU" sz="1600"/>
            </a:lvl4pPr>
            <a:lvl5pPr marL="1828800" indent="0" algn="ctr">
              <a:buNone/>
              <a:defRPr lang="ru-RU" sz="1600"/>
            </a:lvl5pPr>
            <a:lvl6pPr marL="2286000" indent="0" algn="ctr">
              <a:buNone/>
              <a:defRPr lang="ru-RU" sz="1600"/>
            </a:lvl6pPr>
            <a:lvl7pPr marL="2743200" indent="0" algn="ctr">
              <a:buNone/>
              <a:defRPr lang="ru-RU" sz="1600"/>
            </a:lvl7pPr>
            <a:lvl8pPr marL="3200400" indent="0" algn="ctr">
              <a:buNone/>
              <a:defRPr lang="ru-RU" sz="1600"/>
            </a:lvl8pPr>
            <a:lvl9pPr marL="3657600" indent="0" algn="ctr">
              <a:buNone/>
              <a:defRPr lang="ru-RU" sz="1600"/>
            </a:lvl9pPr>
          </a:lstStyle>
          <a:p>
            <a:pPr rtl="0"/>
            <a:r>
              <a:rPr lang="ru-RU"/>
              <a:t>Подзаголовок слайда</a:t>
            </a:r>
          </a:p>
        </p:txBody>
      </p:sp>
      <p:grpSp>
        <p:nvGrpSpPr>
          <p:cNvPr id="4" name="Группа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pic>
          <p:nvPicPr>
            <p:cNvPr id="13" name="Графический объект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Группа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Группа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Группа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Группа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Группа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Группа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Группа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Группа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algn="ctr" rtl="0"/>
              <a:endParaRPr lang="ru-RU" dirty="0">
                <a:latin typeface="Calibri" panose="020F0502020204030204" pitchFamily="34" charset="0"/>
              </a:endParaRPr>
            </a:p>
          </p:txBody>
        </p:sp>
      </p:grpSp>
      <p:sp>
        <p:nvSpPr>
          <p:cNvPr id="63" name="Рисунок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rtlCol="0">
            <a:noAutofit/>
          </a:bodyPr>
          <a:lstStyle>
            <a:lvl1pPr marL="0" indent="0" algn="ctr">
              <a:buNone/>
              <a:defRPr lang="ru-RU" sz="2000">
                <a:solidFill>
                  <a:schemeClr val="bg1"/>
                </a:solidFill>
              </a:defRPr>
            </a:lvl1pPr>
          </a:lstStyle>
          <a:p>
            <a:pPr rtl="0"/>
            <a:r>
              <a:rPr lang="ru-RU"/>
              <a:t>Щелкните значок, чтобы вставить рисунок</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p15:clr>
            <a:srgbClr val="FBAE40"/>
          </p15:clr>
        </p15:guide>
        <p15:guide id="2" orient="horz" pos="2160">
          <p15:clr>
            <a:srgbClr val="FBAE40"/>
          </p15:clr>
        </p15:guide>
        <p15:guide id="3" orient="horz" pos="3240">
          <p15:clr>
            <a:srgbClr val="FBAE40"/>
          </p15:clr>
        </p15:guide>
        <p15:guide id="4" orient="horz" pos="2260">
          <p15:clr>
            <a:srgbClr val="FBAE40"/>
          </p15:clr>
        </p15:guide>
        <p15:guide id="5" pos="729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одержимое 1">
    <p:bg>
      <p:bgPr>
        <a:solidFill>
          <a:schemeClr val="accent2"/>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rtlCol="0" anchor="t" anchorCtr="0"/>
          <a:lstStyle>
            <a:lvl1pPr>
              <a:defRPr lang="ru-RU" cap="all" baseline="0">
                <a:solidFill>
                  <a:schemeClr val="tx2"/>
                </a:solidFill>
              </a:defRPr>
            </a:lvl1pPr>
          </a:lstStyle>
          <a:p>
            <a:pPr rtl="0"/>
            <a:r>
              <a:rPr lang="ru-RU"/>
              <a:t>ЩЕЛКНИТЕ, ЧТОБЫ ДОБАВИТЬ ЗАГОЛОВОК</a:t>
            </a:r>
          </a:p>
        </p:txBody>
      </p:sp>
      <p:grpSp>
        <p:nvGrpSpPr>
          <p:cNvPr id="3" name="Группа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pic>
          <p:nvPicPr>
            <p:cNvPr id="8" name="Графический объект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pic>
          <p:nvPicPr>
            <p:cNvPr id="35" name="Рисунок 34" descr="Узор в черно-белую полоску&#10;&#10;Описание создано автоматически с низкой степенью достоверности">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Графический объект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pic>
          <p:nvPicPr>
            <p:cNvPr id="38" name="Графический объект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Группа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Группа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Группа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Группа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Группа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Группа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Группа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Группа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algn="ctr" rtl="0"/>
              <a:endParaRPr lang="ru-RU" dirty="0">
                <a:latin typeface="Calibri" panose="020F0502020204030204" pitchFamily="34" charset="0"/>
              </a:endParaRPr>
            </a:p>
          </p:txBody>
        </p:sp>
        <p:cxnSp>
          <p:nvCxnSpPr>
            <p:cNvPr id="63" name="Прямая соединительная линия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grpSp>
      <p:sp>
        <p:nvSpPr>
          <p:cNvPr id="67" name="Дата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rtlCol="0"/>
          <a:lstStyle>
            <a:lvl1pPr>
              <a:defRPr lang="ru-RU">
                <a:solidFill>
                  <a:schemeClr val="bg1"/>
                </a:solidFill>
              </a:defRPr>
            </a:lvl1pPr>
          </a:lstStyle>
          <a:p>
            <a:pPr rtl="0"/>
            <a:endParaRPr lang="ru-RU" dirty="0"/>
          </a:p>
        </p:txBody>
      </p:sp>
      <p:sp>
        <p:nvSpPr>
          <p:cNvPr id="68" name="Нижний колонтитул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rtlCol="0"/>
          <a:lstStyle>
            <a:lvl1pPr>
              <a:defRPr lang="ru-RU">
                <a:solidFill>
                  <a:schemeClr val="bg1"/>
                </a:solidFill>
              </a:defRPr>
            </a:lvl1pPr>
          </a:lstStyle>
          <a:p>
            <a:pPr rtl="0"/>
            <a:endParaRPr lang="ru-RU" dirty="0"/>
          </a:p>
        </p:txBody>
      </p:sp>
      <p:sp>
        <p:nvSpPr>
          <p:cNvPr id="69" name="Номер слайда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rtlCol="0"/>
          <a:lstStyle>
            <a:lvl1pPr>
              <a:defRPr lang="ru-RU">
                <a:solidFill>
                  <a:schemeClr val="bg1"/>
                </a:solidFill>
              </a:defRPr>
            </a:lvl1pPr>
          </a:lstStyle>
          <a:p>
            <a:pPr rtl="0"/>
            <a:fld id="{B5CEABB6-07DC-46E8-9B57-56EC44A396E5}" type="slidenum">
              <a:rPr lang="ru-RU" smtClean="0"/>
              <a:pPr/>
              <a:t>‹#›</a:t>
            </a:fld>
            <a:endParaRPr lang="ru-RU" dirty="0"/>
          </a:p>
        </p:txBody>
      </p:sp>
      <p:sp>
        <p:nvSpPr>
          <p:cNvPr id="4" name="Объект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rtlCol="0">
            <a:normAutofit/>
          </a:bodyPr>
          <a:lstStyle>
            <a:lvl1pPr marL="0" indent="0">
              <a:lnSpc>
                <a:spcPts val="2000"/>
              </a:lnSpc>
              <a:buFont typeface="Arial" panose="020B0604020202020204" pitchFamily="34" charset="0"/>
              <a:buNone/>
              <a:defRPr lang="ru-RU" sz="1800">
                <a:solidFill>
                  <a:schemeClr val="bg1"/>
                </a:solidFill>
              </a:defRPr>
            </a:lvl1pPr>
            <a:lvl2pPr marL="457200">
              <a:lnSpc>
                <a:spcPts val="2000"/>
              </a:lnSpc>
              <a:defRPr lang="ru-RU" sz="1800">
                <a:solidFill>
                  <a:schemeClr val="bg1"/>
                </a:solidFill>
              </a:defRPr>
            </a:lvl2pPr>
            <a:lvl3pPr marL="914400">
              <a:lnSpc>
                <a:spcPts val="2000"/>
              </a:lnSpc>
              <a:defRPr lang="ru-RU" sz="1800">
                <a:solidFill>
                  <a:schemeClr val="bg1"/>
                </a:solidFill>
              </a:defRPr>
            </a:lvl3pPr>
            <a:lvl4pPr marL="1371600">
              <a:lnSpc>
                <a:spcPts val="2000"/>
              </a:lnSpc>
              <a:defRPr lang="ru-RU" sz="1800">
                <a:solidFill>
                  <a:schemeClr val="bg1"/>
                </a:solidFill>
              </a:defRPr>
            </a:lvl4pPr>
            <a:lvl5pPr marL="1828800">
              <a:lnSpc>
                <a:spcPts val="2000"/>
              </a:lnSpc>
              <a:defRPr lang="ru-RU" sz="1800">
                <a:solidFill>
                  <a:schemeClr val="bg1"/>
                </a:solidFill>
              </a:defRPr>
            </a:lvl5pPr>
          </a:lstStyle>
          <a:p>
            <a:pPr lvl="0" rtl="0"/>
            <a:r>
              <a:rPr lang="ru-RU"/>
              <a:t>Щелкните, чтобы добавить содержимое</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guide id="4" pos="57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Заголовок + подзаголовок">
    <p:bg>
      <p:bgPr>
        <a:solidFill>
          <a:schemeClr val="accent3"/>
        </a:solidFill>
        <a:effectLst/>
      </p:bgPr>
    </p:bg>
    <p:spTree>
      <p:nvGrpSpPr>
        <p:cNvPr id="1" name=""/>
        <p:cNvGrpSpPr/>
        <p:nvPr/>
      </p:nvGrpSpPr>
      <p:grpSpPr>
        <a:xfrm>
          <a:off x="0" y="0"/>
          <a:ext cx="0" cy="0"/>
          <a:chOff x="0" y="0"/>
          <a:chExt cx="0" cy="0"/>
        </a:xfrm>
      </p:grpSpPr>
      <p:grpSp>
        <p:nvGrpSpPr>
          <p:cNvPr id="4" name="Группа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pic>
          <p:nvPicPr>
            <p:cNvPr id="28" name="Графический объект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pic>
          <p:nvPicPr>
            <p:cNvPr id="11" name="Графический объект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Графический объект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pic>
          <p:nvPicPr>
            <p:cNvPr id="73" name="Графический объект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Рисунок 34" descr="Узор в черно-белую полоску&#10;&#10;Описание создано автоматически с низкой степенью достоверности">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Группа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Группа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Группа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Группа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Группа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Группа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Группа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Группа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r>
                  <a:rPr lang="ru-RU" dirty="0">
                    <a:latin typeface="Calibri" panose="020F0502020204030204" pitchFamily="34" charset="0"/>
                  </a:rPr>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algn="ctr" rtl="0"/>
              <a:endParaRPr lang="ru-RU" dirty="0">
                <a:latin typeface="Calibri" panose="020F0502020204030204" pitchFamily="34" charset="0"/>
              </a:endParaRPr>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cxnSp>
          <p:nvCxnSpPr>
            <p:cNvPr id="77" name="Прямая соединительная линия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Заголовок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rtlCol="0" anchor="b">
            <a:normAutofit/>
          </a:bodyPr>
          <a:lstStyle>
            <a:lvl1pPr algn="l">
              <a:defRPr lang="ru-RU" sz="4800" cap="all" baseline="0">
                <a:solidFill>
                  <a:schemeClr val="tx2"/>
                </a:solidFill>
              </a:defRPr>
            </a:lvl1pPr>
          </a:lstStyle>
          <a:p>
            <a:pPr rtl="0"/>
            <a:r>
              <a:rPr lang="ru-RU"/>
              <a:t>ЩЕЛКНИТЕ, ЧТОБЫ ДОБАВИТЬ ЗАГОЛОВОК</a:t>
            </a:r>
          </a:p>
        </p:txBody>
      </p:sp>
      <p:sp>
        <p:nvSpPr>
          <p:cNvPr id="3" name="Подзаголовок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rtlCol="0">
            <a:normAutofit/>
          </a:bodyPr>
          <a:lstStyle>
            <a:lvl1pPr marL="0" indent="0" algn="l">
              <a:lnSpc>
                <a:spcPct val="150000"/>
              </a:lnSpc>
              <a:spcBef>
                <a:spcPts val="0"/>
              </a:spcBef>
              <a:buNone/>
              <a:defRPr lang="ru-RU" sz="2400">
                <a:solidFill>
                  <a:schemeClr val="tx2"/>
                </a:solidFill>
              </a:defRPr>
            </a:lvl1pPr>
            <a:lvl2pPr marL="457200" indent="0" algn="ctr">
              <a:buNone/>
              <a:defRPr lang="ru-RU" sz="2000"/>
            </a:lvl2pPr>
            <a:lvl3pPr marL="914400" indent="0" algn="ctr">
              <a:buNone/>
              <a:defRPr lang="ru-RU" sz="1800"/>
            </a:lvl3pPr>
            <a:lvl4pPr marL="1371600" indent="0" algn="ctr">
              <a:buNone/>
              <a:defRPr lang="ru-RU" sz="1600"/>
            </a:lvl4pPr>
            <a:lvl5pPr marL="1828800" indent="0" algn="ctr">
              <a:buNone/>
              <a:defRPr lang="ru-RU" sz="1600"/>
            </a:lvl5pPr>
            <a:lvl6pPr marL="2286000" indent="0" algn="ctr">
              <a:buNone/>
              <a:defRPr lang="ru-RU" sz="1600"/>
            </a:lvl6pPr>
            <a:lvl7pPr marL="2743200" indent="0" algn="ctr">
              <a:buNone/>
              <a:defRPr lang="ru-RU" sz="1600"/>
            </a:lvl7pPr>
            <a:lvl8pPr marL="3200400" indent="0" algn="ctr">
              <a:buNone/>
              <a:defRPr lang="ru-RU" sz="1600"/>
            </a:lvl8pPr>
            <a:lvl9pPr marL="3657600" indent="0" algn="ctr">
              <a:buNone/>
              <a:defRPr lang="ru-RU" sz="1600"/>
            </a:lvl9pPr>
          </a:lstStyle>
          <a:p>
            <a:pPr rtl="0"/>
            <a:r>
              <a:rPr lang="ru-RU"/>
              <a:t>Подзаголовок слайда</a:t>
            </a:r>
          </a:p>
        </p:txBody>
      </p:sp>
      <p:sp>
        <p:nvSpPr>
          <p:cNvPr id="192" name="Дата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rtlCol="0"/>
          <a:lstStyle>
            <a:lvl1pPr>
              <a:defRPr lang="ru-RU">
                <a:solidFill>
                  <a:schemeClr val="bg1"/>
                </a:solidFill>
              </a:defRPr>
            </a:lvl1pPr>
          </a:lstStyle>
          <a:p>
            <a:pPr rtl="0"/>
            <a:endParaRPr lang="ru-RU" dirty="0"/>
          </a:p>
        </p:txBody>
      </p:sp>
      <p:sp>
        <p:nvSpPr>
          <p:cNvPr id="193" name="Нижний колонтитул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rtlCol="0"/>
          <a:lstStyle>
            <a:lvl1pPr>
              <a:defRPr lang="ru-RU">
                <a:solidFill>
                  <a:schemeClr val="bg1"/>
                </a:solidFill>
              </a:defRPr>
            </a:lvl1pPr>
          </a:lstStyle>
          <a:p>
            <a:pPr rtl="0"/>
            <a:endParaRPr lang="ru-RU" dirty="0"/>
          </a:p>
        </p:txBody>
      </p:sp>
      <p:sp>
        <p:nvSpPr>
          <p:cNvPr id="194" name="Номер слайда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rtlCol="0"/>
          <a:lstStyle>
            <a:lvl1pPr>
              <a:defRPr lang="ru-RU">
                <a:solidFill>
                  <a:schemeClr val="bg1"/>
                </a:solidFill>
              </a:defRPr>
            </a:lvl1pPr>
          </a:lstStyle>
          <a:p>
            <a:pPr rtl="0"/>
            <a:fld id="{B5CEABB6-07DC-46E8-9B57-56EC44A396E5}" type="slidenum">
              <a:rPr lang="ru-RU" smtClean="0"/>
              <a:pPr/>
              <a:t>‹#›</a:t>
            </a:fld>
            <a:endParaRPr lang="ru-RU"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p15:clr>
            <a:srgbClr val="FBAE40"/>
          </p15:clr>
        </p15:guide>
        <p15:guide id="2" orient="horz" pos="2160">
          <p15:clr>
            <a:srgbClr val="FBAE40"/>
          </p15:clr>
        </p15:guide>
        <p15:guide id="3" orient="horz" pos="3240">
          <p15:clr>
            <a:srgbClr val="FBAE40"/>
          </p15:clr>
        </p15:guide>
        <p15:guide id="4" orient="horz" pos="225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Два объекта содержимого 1">
    <p:bg>
      <p:bgPr>
        <a:solidFill>
          <a:schemeClr val="tx2"/>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rtlCol="0" anchor="t" anchorCtr="0"/>
          <a:lstStyle>
            <a:lvl1pPr>
              <a:defRPr lang="ru-RU" cap="all" baseline="0">
                <a:solidFill>
                  <a:schemeClr val="accent1"/>
                </a:solidFill>
              </a:defRPr>
            </a:lvl1pPr>
          </a:lstStyle>
          <a:p>
            <a:pPr rtl="0"/>
            <a:r>
              <a:rPr lang="ru-RU"/>
              <a:t>ЩЕЛКНИТЕ, ЧТОБЫ ДОБАВИТЬ ЗАГОЛОВОК</a:t>
            </a:r>
          </a:p>
        </p:txBody>
      </p:sp>
      <p:grpSp>
        <p:nvGrpSpPr>
          <p:cNvPr id="5" name="Группа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pic>
          <p:nvPicPr>
            <p:cNvPr id="12" name="Рисунок 11" descr="Узор в черно-белую полоску&#10;&#10;Описание создано автоматически с низкой степенью достоверности">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pic>
          <p:nvPicPr>
            <p:cNvPr id="26" name="Графический объект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algn="ctr" rtl="0"/>
              <a:endParaRPr lang="ru-RU" dirty="0">
                <a:latin typeface="Calibri" panose="020F0502020204030204" pitchFamily="34" charset="0"/>
              </a:endParaRPr>
            </a:p>
          </p:txBody>
        </p:sp>
        <p:pic>
          <p:nvPicPr>
            <p:cNvPr id="31" name="Графический объект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Дата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rtlCol="0"/>
          <a:lstStyle>
            <a:lvl1pPr>
              <a:defRPr lang="ru-RU">
                <a:solidFill>
                  <a:schemeClr val="tx1">
                    <a:lumMod val="75000"/>
                    <a:lumOff val="25000"/>
                  </a:schemeClr>
                </a:solidFill>
              </a:defRPr>
            </a:lvl1pPr>
          </a:lstStyle>
          <a:p>
            <a:pPr rtl="0"/>
            <a:endParaRPr lang="ru-RU" dirty="0"/>
          </a:p>
        </p:txBody>
      </p:sp>
      <p:sp>
        <p:nvSpPr>
          <p:cNvPr id="33" name="Нижний колонтитул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rtlCol="0"/>
          <a:lstStyle>
            <a:lvl1pPr>
              <a:defRPr lang="ru-RU">
                <a:solidFill>
                  <a:schemeClr val="tx1">
                    <a:lumMod val="75000"/>
                    <a:lumOff val="25000"/>
                  </a:schemeClr>
                </a:solidFill>
              </a:defRPr>
            </a:lvl1pPr>
          </a:lstStyle>
          <a:p>
            <a:pPr rtl="0"/>
            <a:endParaRPr lang="ru-RU" dirty="0"/>
          </a:p>
        </p:txBody>
      </p:sp>
      <p:sp>
        <p:nvSpPr>
          <p:cNvPr id="34" name="Номер слайда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rtlCol="0"/>
          <a:lstStyle>
            <a:lvl1pPr>
              <a:defRPr lang="ru-RU">
                <a:solidFill>
                  <a:schemeClr val="bg1"/>
                </a:solidFill>
              </a:defRPr>
            </a:lvl1pPr>
          </a:lstStyle>
          <a:p>
            <a:pPr rtl="0"/>
            <a:fld id="{B5CEABB6-07DC-46E8-9B57-56EC44A396E5}" type="slidenum">
              <a:rPr lang="ru-RU" smtClean="0"/>
              <a:pPr/>
              <a:t>‹#›</a:t>
            </a:fld>
            <a:endParaRPr lang="ru-RU" dirty="0"/>
          </a:p>
        </p:txBody>
      </p:sp>
      <p:sp>
        <p:nvSpPr>
          <p:cNvPr id="6" name="Объект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rtlCol="0">
            <a:normAutofit/>
          </a:bodyPr>
          <a:lstStyle>
            <a:lvl1pPr marL="0" indent="0">
              <a:lnSpc>
                <a:spcPts val="2000"/>
              </a:lnSpc>
              <a:buFont typeface="Arial" panose="020B0604020202020204" pitchFamily="34" charset="0"/>
              <a:buNone/>
              <a:defRPr lang="ru-RU" sz="1800"/>
            </a:lvl1pPr>
            <a:lvl2pPr marL="457200">
              <a:lnSpc>
                <a:spcPts val="2000"/>
              </a:lnSpc>
              <a:defRPr lang="ru-RU" sz="1800"/>
            </a:lvl2pPr>
            <a:lvl3pPr marL="914400">
              <a:lnSpc>
                <a:spcPts val="2000"/>
              </a:lnSpc>
              <a:defRPr lang="ru-RU" sz="1800"/>
            </a:lvl3pPr>
            <a:lvl4pPr marL="1371600">
              <a:lnSpc>
                <a:spcPts val="2000"/>
              </a:lnSpc>
              <a:defRPr lang="ru-RU" sz="1800"/>
            </a:lvl4pPr>
            <a:lvl5pPr marL="1828800">
              <a:lnSpc>
                <a:spcPts val="2000"/>
              </a:lnSpc>
              <a:defRPr lang="ru-RU" sz="1800"/>
            </a:lvl5pPr>
          </a:lstStyle>
          <a:p>
            <a:pPr lvl="0" rtl="0"/>
            <a:r>
              <a:rPr lang="ru-RU"/>
              <a:t>Щелкните, чтобы добавить содержимое</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7" name="Объект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rtlCol="0">
            <a:normAutofit/>
          </a:bodyPr>
          <a:lstStyle>
            <a:lvl1pPr marL="0" indent="0">
              <a:lnSpc>
                <a:spcPts val="2000"/>
              </a:lnSpc>
              <a:buFont typeface="Arial" panose="020B0604020202020204" pitchFamily="34" charset="0"/>
              <a:buNone/>
              <a:defRPr lang="ru-RU" sz="1800"/>
            </a:lvl1pPr>
            <a:lvl2pPr marL="457200">
              <a:lnSpc>
                <a:spcPts val="2000"/>
              </a:lnSpc>
              <a:defRPr lang="ru-RU" sz="1800"/>
            </a:lvl2pPr>
            <a:lvl3pPr marL="914400">
              <a:lnSpc>
                <a:spcPts val="2000"/>
              </a:lnSpc>
              <a:defRPr lang="ru-RU" sz="1800"/>
            </a:lvl3pPr>
            <a:lvl4pPr marL="1371600">
              <a:lnSpc>
                <a:spcPts val="2000"/>
              </a:lnSpc>
              <a:defRPr lang="ru-RU" sz="1800"/>
            </a:lvl4pPr>
            <a:lvl5pPr marL="1828800">
              <a:lnSpc>
                <a:spcPts val="2000"/>
              </a:lnSpc>
              <a:defRPr lang="ru-RU" sz="1800"/>
            </a:lvl5pPr>
          </a:lstStyle>
          <a:p>
            <a:pPr lvl="0" rtl="0"/>
            <a:r>
              <a:rPr lang="ru-RU"/>
              <a:t>Щелкните, чтобы добавить содержимое</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Два объекта содержимого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Графический объект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Прямоугольник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pic>
        <p:nvPicPr>
          <p:cNvPr id="9" name="Графический объект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Прямоугольник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pic>
        <p:nvPicPr>
          <p:cNvPr id="12" name="Графический объект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Графический объект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Группа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algn="ctr" rtl="0"/>
              <a:endParaRPr lang="ru-RU" dirty="0">
                <a:latin typeface="Calibri" panose="020F0502020204030204" pitchFamily="34" charset="0"/>
              </a:endParaRPr>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algn="ctr" rtl="0"/>
              <a:endParaRPr lang="ru-RU" dirty="0">
                <a:latin typeface="Calibri" panose="020F0502020204030204" pitchFamily="34" charset="0"/>
              </a:endParaRPr>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algn="ctr" rtl="0"/>
              <a:endParaRPr lang="ru-RU" dirty="0">
                <a:latin typeface="Calibri" panose="020F0502020204030204" pitchFamily="34" charset="0"/>
              </a:endParaRPr>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algn="ctr" rtl="0"/>
              <a:endParaRPr lang="ru-RU" dirty="0">
                <a:latin typeface="Calibri" panose="020F0502020204030204" pitchFamily="34" charset="0"/>
              </a:endParaRPr>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algn="ctr" rtl="0"/>
              <a:endParaRPr lang="ru-RU" dirty="0">
                <a:latin typeface="Calibri" panose="020F0502020204030204" pitchFamily="34" charset="0"/>
              </a:endParaRPr>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algn="ctr" rtl="0"/>
              <a:endParaRPr lang="ru-RU" dirty="0">
                <a:latin typeface="Calibri" panose="020F0502020204030204" pitchFamily="34" charset="0"/>
              </a:endParaRPr>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algn="ctr" rtl="0"/>
              <a:endParaRPr lang="ru-RU" dirty="0">
                <a:latin typeface="Calibri" panose="020F0502020204030204" pitchFamily="34" charset="0"/>
              </a:endParaRPr>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algn="ctr" rtl="0"/>
              <a:endParaRPr lang="ru-RU" dirty="0">
                <a:latin typeface="Calibri" panose="020F0502020204030204" pitchFamily="34" charset="0"/>
              </a:endParaRPr>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algn="ctr" rtl="0"/>
              <a:endParaRPr lang="ru-RU" dirty="0">
                <a:latin typeface="Calibri" panose="020F0502020204030204" pitchFamily="34" charset="0"/>
              </a:endParaRPr>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algn="ctr" rtl="0"/>
              <a:endParaRPr lang="ru-RU" dirty="0">
                <a:latin typeface="Calibri" panose="020F0502020204030204" pitchFamily="34" charset="0"/>
              </a:endParaRPr>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algn="ctr" rtl="0"/>
              <a:endParaRPr lang="ru-RU" dirty="0">
                <a:latin typeface="Calibri" panose="020F0502020204030204" pitchFamily="34" charset="0"/>
              </a:endParaRPr>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algn="ctr" rtl="0"/>
              <a:endParaRPr lang="ru-RU" dirty="0">
                <a:latin typeface="Calibri" panose="020F0502020204030204" pitchFamily="34" charset="0"/>
              </a:endParaRPr>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algn="ctr" rtl="0"/>
              <a:endParaRPr lang="ru-RU" dirty="0">
                <a:latin typeface="Calibri" panose="020F0502020204030204" pitchFamily="34" charset="0"/>
              </a:endParaRPr>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algn="ctr" rtl="0"/>
              <a:endParaRPr lang="ru-RU" dirty="0">
                <a:latin typeface="Calibri" panose="020F0502020204030204" pitchFamily="34" charset="0"/>
              </a:endParaRPr>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algn="ctr" rtl="0"/>
              <a:endParaRPr lang="ru-RU" dirty="0">
                <a:latin typeface="Calibri" panose="020F0502020204030204" pitchFamily="34" charset="0"/>
              </a:endParaRPr>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algn="ctr" rtl="0"/>
              <a:endParaRPr lang="ru-RU" dirty="0">
                <a:latin typeface="Calibri" panose="020F0502020204030204" pitchFamily="34" charset="0"/>
              </a:endParaRPr>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algn="ctr" rtl="0"/>
              <a:endParaRPr lang="ru-RU" dirty="0">
                <a:latin typeface="Calibri" panose="020F0502020204030204" pitchFamily="34" charset="0"/>
              </a:endParaRPr>
            </a:p>
          </p:txBody>
        </p:sp>
      </p:grpSp>
      <p:sp>
        <p:nvSpPr>
          <p:cNvPr id="101" name="Полилиния: фигура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algn="ctr" rtl="0"/>
            <a:endParaRPr lang="ru-RU" dirty="0">
              <a:latin typeface="Calibri" panose="020F0502020204030204" pitchFamily="34" charset="0"/>
            </a:endParaRPr>
          </a:p>
        </p:txBody>
      </p:sp>
      <p:sp>
        <p:nvSpPr>
          <p:cNvPr id="163" name="Полилиния: фигура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algn="ctr" rtl="0"/>
            <a:endParaRPr lang="ru-RU" dirty="0">
              <a:latin typeface="Calibri" panose="020F0502020204030204" pitchFamily="34" charset="0"/>
            </a:endParaRPr>
          </a:p>
        </p:txBody>
      </p:sp>
      <p:sp>
        <p:nvSpPr>
          <p:cNvPr id="4" name="Заголовок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rtlCol="0" anchor="t" anchorCtr="0"/>
          <a:lstStyle>
            <a:lvl1pPr>
              <a:defRPr lang="ru-RU" cap="all" baseline="0">
                <a:solidFill>
                  <a:schemeClr val="accent1"/>
                </a:solidFill>
              </a:defRPr>
            </a:lvl1pPr>
          </a:lstStyle>
          <a:p>
            <a:pPr rtl="0"/>
            <a:r>
              <a:rPr lang="ru-RU"/>
              <a:t>ЩЕЛКНИТЕ, ЧТОБЫ ДОБАВИТЬ ЗАГОЛОВОК</a:t>
            </a:r>
          </a:p>
        </p:txBody>
      </p:sp>
      <p:sp>
        <p:nvSpPr>
          <p:cNvPr id="10" name="Объект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rtlCol="0">
            <a:normAutofit/>
          </a:bodyPr>
          <a:lstStyle>
            <a:lvl1pPr marL="285750" indent="-285750">
              <a:lnSpc>
                <a:spcPts val="2000"/>
              </a:lnSpc>
              <a:buFont typeface="Arial" panose="020B0604020202020204" pitchFamily="34" charset="0"/>
              <a:buChar char="•"/>
              <a:defRPr lang="ru-RU" sz="1800"/>
            </a:lvl1pPr>
            <a:lvl2pPr>
              <a:lnSpc>
                <a:spcPts val="2000"/>
              </a:lnSpc>
              <a:defRPr lang="ru-RU" sz="1800"/>
            </a:lvl2pPr>
            <a:lvl3pPr>
              <a:lnSpc>
                <a:spcPts val="2000"/>
              </a:lnSpc>
              <a:defRPr lang="ru-RU" sz="1800"/>
            </a:lvl3pPr>
            <a:lvl4pPr>
              <a:lnSpc>
                <a:spcPts val="2000"/>
              </a:lnSpc>
              <a:defRPr lang="ru-RU" sz="1800"/>
            </a:lvl4pPr>
            <a:lvl5pPr>
              <a:lnSpc>
                <a:spcPts val="2000"/>
              </a:lnSpc>
              <a:defRPr lang="ru-RU" sz="1800"/>
            </a:lvl5pPr>
          </a:lstStyle>
          <a:p>
            <a:pPr lvl="0" rtl="0"/>
            <a:r>
              <a:rPr lang="ru-RU"/>
              <a:t>Щелкните, чтобы добавить содержимое</a:t>
            </a:r>
          </a:p>
          <a:p>
            <a:pPr lvl="1" rtl="0"/>
            <a:r>
              <a:rPr lang="ru-RU"/>
              <a:t>Второй уровень</a:t>
            </a:r>
          </a:p>
          <a:p>
            <a:pPr lvl="2" rtl="0"/>
            <a:r>
              <a:rPr lang="ru-RU"/>
              <a:t>Третий уровень</a:t>
            </a:r>
          </a:p>
        </p:txBody>
      </p:sp>
      <p:sp>
        <p:nvSpPr>
          <p:cNvPr id="6" name="Объект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rtlCol="0">
            <a:normAutofit/>
          </a:bodyPr>
          <a:lstStyle>
            <a:lvl1pPr marL="0" indent="0">
              <a:lnSpc>
                <a:spcPts val="2000"/>
              </a:lnSpc>
              <a:buNone/>
              <a:defRPr lang="ru-RU" sz="1800"/>
            </a:lvl1pPr>
            <a:lvl2pPr marL="457200">
              <a:lnSpc>
                <a:spcPts val="2000"/>
              </a:lnSpc>
              <a:defRPr lang="ru-RU" sz="1800"/>
            </a:lvl2pPr>
            <a:lvl3pPr marL="914400">
              <a:lnSpc>
                <a:spcPts val="2000"/>
              </a:lnSpc>
              <a:defRPr lang="ru-RU" sz="1800"/>
            </a:lvl3pPr>
            <a:lvl4pPr marL="1371600">
              <a:lnSpc>
                <a:spcPts val="2000"/>
              </a:lnSpc>
              <a:defRPr lang="ru-RU" sz="1800"/>
            </a:lvl4pPr>
            <a:lvl5pPr marL="1828800">
              <a:lnSpc>
                <a:spcPts val="2000"/>
              </a:lnSpc>
              <a:defRPr lang="ru-RU" sz="1800"/>
            </a:lvl5pPr>
          </a:lstStyle>
          <a:p>
            <a:pPr lvl="0" rtl="0"/>
            <a:r>
              <a:rPr lang="ru-RU"/>
              <a:t>Щелкните, чтобы добавить содержимое</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209" name="Дата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rtlCol="0"/>
          <a:lstStyle>
            <a:lvl1pPr>
              <a:defRPr lang="ru-RU">
                <a:solidFill>
                  <a:schemeClr val="tx1">
                    <a:lumMod val="75000"/>
                    <a:lumOff val="25000"/>
                  </a:schemeClr>
                </a:solidFill>
              </a:defRPr>
            </a:lvl1pPr>
          </a:lstStyle>
          <a:p>
            <a:pPr rtl="0"/>
            <a:endParaRPr lang="ru-RU" dirty="0"/>
          </a:p>
        </p:txBody>
      </p:sp>
      <p:sp>
        <p:nvSpPr>
          <p:cNvPr id="210" name="Нижний колонтитул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rtlCol="0"/>
          <a:lstStyle>
            <a:lvl1pPr>
              <a:defRPr lang="ru-RU">
                <a:solidFill>
                  <a:schemeClr val="tx1">
                    <a:lumMod val="75000"/>
                    <a:lumOff val="25000"/>
                  </a:schemeClr>
                </a:solidFill>
              </a:defRPr>
            </a:lvl1pPr>
          </a:lstStyle>
          <a:p>
            <a:pPr rtl="0"/>
            <a:endParaRPr lang="ru-RU" dirty="0"/>
          </a:p>
        </p:txBody>
      </p:sp>
      <p:sp>
        <p:nvSpPr>
          <p:cNvPr id="211" name="Номер слайда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rtlCol="0"/>
          <a:lstStyle>
            <a:lvl1pPr>
              <a:defRPr lang="ru-RU">
                <a:solidFill>
                  <a:schemeClr val="tx1">
                    <a:lumMod val="75000"/>
                    <a:lumOff val="25000"/>
                  </a:schemeClr>
                </a:solidFill>
              </a:defRPr>
            </a:lvl1pPr>
          </a:lstStyle>
          <a:p>
            <a:pPr rtl="0"/>
            <a:fld id="{B5CEABB6-07DC-46E8-9B57-56EC44A396E5}" type="slidenum">
              <a:rPr lang="ru-RU" smtClean="0"/>
              <a:pPr/>
              <a:t>‹#›</a:t>
            </a:fld>
            <a:endParaRPr lang="ru-RU"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Содержимое + рисунок">
    <p:bg>
      <p:bgPr>
        <a:solidFill>
          <a:schemeClr val="accent2"/>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rtlCol="0" anchor="t" anchorCtr="0"/>
          <a:lstStyle>
            <a:lvl1pPr>
              <a:defRPr lang="ru-RU" cap="all" baseline="0">
                <a:solidFill>
                  <a:schemeClr val="tx2"/>
                </a:solidFill>
              </a:defRPr>
            </a:lvl1pPr>
          </a:lstStyle>
          <a:p>
            <a:pPr rtl="0"/>
            <a:r>
              <a:rPr lang="ru-RU"/>
              <a:t>ЩЕЛКНИТЕ, ЧТОБЫ ДОБАВИТЬ ЗАГОЛОВОК</a:t>
            </a:r>
          </a:p>
        </p:txBody>
      </p:sp>
      <p:sp>
        <p:nvSpPr>
          <p:cNvPr id="27" name="Рисунок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rtlCol="0">
            <a:noAutofit/>
          </a:bodyPr>
          <a:lstStyle>
            <a:lvl1pPr marL="0" indent="0" algn="l">
              <a:buNone/>
              <a:defRPr lang="ru-RU" sz="2000">
                <a:solidFill>
                  <a:schemeClr val="bg1"/>
                </a:solidFill>
              </a:defRPr>
            </a:lvl1pPr>
          </a:lstStyle>
          <a:p>
            <a:pPr rtl="0"/>
            <a:r>
              <a:rPr lang="ru-RU"/>
              <a:t>Щелкните значок, чтобы вставить рисунок</a:t>
            </a:r>
          </a:p>
        </p:txBody>
      </p:sp>
      <p:sp>
        <p:nvSpPr>
          <p:cNvPr id="34" name="Прямоугольник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pic>
        <p:nvPicPr>
          <p:cNvPr id="35" name="Рисунок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Объект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rtlCol="0">
            <a:normAutofit/>
          </a:bodyPr>
          <a:lstStyle>
            <a:lvl1pPr marL="285750" indent="-285750">
              <a:lnSpc>
                <a:spcPts val="2000"/>
              </a:lnSpc>
              <a:buFont typeface="Arial" panose="020B0604020202020204" pitchFamily="34" charset="0"/>
              <a:buChar char="•"/>
              <a:defRPr lang="ru-RU" sz="1800">
                <a:solidFill>
                  <a:schemeClr val="tx2"/>
                </a:solidFill>
              </a:defRPr>
            </a:lvl1pPr>
            <a:lvl2pPr marL="685800">
              <a:lnSpc>
                <a:spcPts val="2000"/>
              </a:lnSpc>
              <a:defRPr lang="ru-RU" sz="1800">
                <a:solidFill>
                  <a:schemeClr val="tx2"/>
                </a:solidFill>
              </a:defRPr>
            </a:lvl2pPr>
            <a:lvl3pPr marL="1143000">
              <a:lnSpc>
                <a:spcPts val="2000"/>
              </a:lnSpc>
              <a:defRPr lang="ru-RU" sz="1800">
                <a:solidFill>
                  <a:schemeClr val="tx2"/>
                </a:solidFill>
              </a:defRPr>
            </a:lvl3pPr>
            <a:lvl4pPr marL="1600200">
              <a:lnSpc>
                <a:spcPts val="2000"/>
              </a:lnSpc>
              <a:defRPr lang="ru-RU" sz="1800">
                <a:solidFill>
                  <a:schemeClr val="tx2"/>
                </a:solidFill>
              </a:defRPr>
            </a:lvl4pPr>
            <a:lvl5pPr marL="2057400">
              <a:lnSpc>
                <a:spcPts val="2000"/>
              </a:lnSpc>
              <a:defRPr lang="ru-RU" sz="1800">
                <a:solidFill>
                  <a:schemeClr val="tx2"/>
                </a:solidFill>
              </a:defRPr>
            </a:lvl5pPr>
          </a:lstStyle>
          <a:p>
            <a:pPr lvl="0" rtl="0"/>
            <a:r>
              <a:rPr lang="ru-RU"/>
              <a:t>Щелкните, чтобы добавить содержимое</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69" name="Дата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rtlCol="0"/>
          <a:lstStyle>
            <a:lvl1pPr>
              <a:defRPr lang="ru-RU">
                <a:solidFill>
                  <a:schemeClr val="bg1"/>
                </a:solidFill>
              </a:defRPr>
            </a:lvl1pPr>
          </a:lstStyle>
          <a:p>
            <a:pPr rtl="0"/>
            <a:endParaRPr lang="ru-RU" dirty="0"/>
          </a:p>
        </p:txBody>
      </p:sp>
      <p:sp>
        <p:nvSpPr>
          <p:cNvPr id="70" name="Нижний колонтитул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rtlCol="0"/>
          <a:lstStyle>
            <a:lvl1pPr>
              <a:defRPr lang="ru-RU">
                <a:solidFill>
                  <a:schemeClr val="bg1"/>
                </a:solidFill>
              </a:defRPr>
            </a:lvl1pPr>
          </a:lstStyle>
          <a:p>
            <a:pPr rtl="0"/>
            <a:endParaRPr lang="ru-RU" dirty="0"/>
          </a:p>
        </p:txBody>
      </p:sp>
      <p:sp>
        <p:nvSpPr>
          <p:cNvPr id="71" name="Номер слайда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rtlCol="0"/>
          <a:lstStyle>
            <a:lvl1pPr>
              <a:defRPr lang="ru-RU">
                <a:solidFill>
                  <a:schemeClr val="bg1"/>
                </a:solidFill>
              </a:defRPr>
            </a:lvl1pPr>
          </a:lstStyle>
          <a:p>
            <a:pPr rtl="0"/>
            <a:fld id="{B5CEABB6-07DC-46E8-9B57-56EC44A396E5}" type="slidenum">
              <a:rPr lang="ru-RU" smtClean="0"/>
              <a:pPr/>
              <a:t>‹#›</a:t>
            </a:fld>
            <a:endParaRPr lang="ru-RU" dirty="0"/>
          </a:p>
        </p:txBody>
      </p:sp>
      <p:grpSp>
        <p:nvGrpSpPr>
          <p:cNvPr id="9" name="Группа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pic>
          <p:nvPicPr>
            <p:cNvPr id="13" name="Рисунок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ru-RU"/>
              </a:defPPr>
            </a:lstStyle>
            <a:p>
              <a:pPr algn="ctr" rtl="0"/>
              <a:endParaRPr lang="ru-RU" dirty="0">
                <a:latin typeface="Calibri" panose="020F0502020204030204" pitchFamily="34" charset="0"/>
              </a:endParaRPr>
            </a:p>
          </p:txBody>
        </p:sp>
        <p:pic>
          <p:nvPicPr>
            <p:cNvPr id="16" name="Графический объект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Прямоугольник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stStyle>
          <a:p>
            <a:pPr algn="ctr" rtl="0"/>
            <a:endParaRPr lang="ru-RU" dirty="0">
              <a:latin typeface="Calibri" panose="020F0502020204030204" pitchFamily="34" charset="0"/>
            </a:endParaRPr>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defPPr>
              <a:defRPr lang="ru-RU"/>
            </a:defPPr>
          </a:lstStyle>
          <a:p>
            <a:pPr rtl="0"/>
            <a:r>
              <a:rPr lang="ru-RU" dirty="0"/>
              <a:t>Образец заголовка</a:t>
            </a:r>
          </a:p>
        </p:txBody>
      </p:sp>
      <p:sp>
        <p:nvSpPr>
          <p:cNvPr id="3" name="Текст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defPPr>
              <a:defRPr lang="ru-RU"/>
            </a:defPPr>
          </a:lstStyle>
          <a:p>
            <a:pPr lvl="0" rtl="0"/>
            <a:r>
              <a:rPr lang="ru-RU" dirty="0"/>
              <a:t>Щелкните, чтобы изменить стили текста образца слайда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sp>
        <p:nvSpPr>
          <p:cNvPr id="4" name="Дата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lang="ru-RU" sz="1000">
                <a:solidFill>
                  <a:schemeClr val="tx1">
                    <a:tint val="75000"/>
                  </a:schemeClr>
                </a:solidFill>
                <a:latin typeface="Calibri" panose="020F0502020204030204" pitchFamily="34" charset="0"/>
              </a:defRPr>
            </a:lvl1pPr>
          </a:lstStyle>
          <a:p>
            <a:endParaRPr dirty="0"/>
          </a:p>
        </p:txBody>
      </p:sp>
      <p:sp>
        <p:nvSpPr>
          <p:cNvPr id="5" name="Нижний колонтитул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ru-RU" sz="1000">
                <a:solidFill>
                  <a:schemeClr val="tx1">
                    <a:tint val="75000"/>
                  </a:schemeClr>
                </a:solidFill>
                <a:latin typeface="Calibri" panose="020F0502020204030204" pitchFamily="34" charset="0"/>
              </a:defRPr>
            </a:lvl1pPr>
          </a:lstStyle>
          <a:p>
            <a:endParaRPr lang="ru-RU" dirty="0"/>
          </a:p>
        </p:txBody>
      </p:sp>
      <p:sp>
        <p:nvSpPr>
          <p:cNvPr id="6" name="Номер слайда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lang="ru-RU" sz="1000">
                <a:solidFill>
                  <a:schemeClr val="tx1">
                    <a:tint val="75000"/>
                  </a:schemeClr>
                </a:solidFill>
                <a:latin typeface="Calibri" panose="020F0502020204030204" pitchFamily="34" charset="0"/>
              </a:defRPr>
            </a:lvl1pPr>
          </a:lstStyle>
          <a:p>
            <a:fld id="{B5CEABB6-07DC-46E8-9B57-56EC44A396E5}" type="slidenum">
              <a:rPr lang="ru-RU" smtClean="0"/>
              <a:pPr/>
              <a:t>‹#›</a:t>
            </a:fld>
            <a:endParaRPr lang="ru-RU"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lang="ru-RU" sz="4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lang="ru-RU"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lang="ru-RU"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lang="ru-RU"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lang="ru-RU"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lang="ru-RU"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9pPr>
    </p:bodyStyle>
    <p:otherStyle>
      <a:defPPr>
        <a:defRPr lang="ru-RU"/>
      </a:defPPr>
      <a:lvl1pPr marL="0" algn="l" defTabSz="914400" rtl="0" eaLnBrk="1" latinLnBrk="0" hangingPunct="1">
        <a:defRPr lang="ru-RU" sz="1800" kern="1200">
          <a:solidFill>
            <a:schemeClr val="tx1"/>
          </a:solidFill>
          <a:latin typeface="+mn-lt"/>
          <a:ea typeface="+mn-ea"/>
          <a:cs typeface="+mn-cs"/>
        </a:defRPr>
      </a:lvl1pPr>
      <a:lvl2pPr marL="457200" algn="l" defTabSz="914400" rtl="0" eaLnBrk="1" latinLnBrk="0" hangingPunct="1">
        <a:defRPr lang="ru-RU" sz="1800" kern="1200">
          <a:solidFill>
            <a:schemeClr val="tx1"/>
          </a:solidFill>
          <a:latin typeface="+mn-lt"/>
          <a:ea typeface="+mn-ea"/>
          <a:cs typeface="+mn-cs"/>
        </a:defRPr>
      </a:lvl2pPr>
      <a:lvl3pPr marL="914400" algn="l" defTabSz="914400" rtl="0" eaLnBrk="1" latinLnBrk="0" hangingPunct="1">
        <a:defRPr lang="ru-RU" sz="1800" kern="1200">
          <a:solidFill>
            <a:schemeClr val="tx1"/>
          </a:solidFill>
          <a:latin typeface="+mn-lt"/>
          <a:ea typeface="+mn-ea"/>
          <a:cs typeface="+mn-cs"/>
        </a:defRPr>
      </a:lvl3pPr>
      <a:lvl4pPr marL="1371600" algn="l" defTabSz="914400" rtl="0" eaLnBrk="1" latinLnBrk="0" hangingPunct="1">
        <a:defRPr lang="ru-RU" sz="1800" kern="1200">
          <a:solidFill>
            <a:schemeClr val="tx1"/>
          </a:solidFill>
          <a:latin typeface="+mn-lt"/>
          <a:ea typeface="+mn-ea"/>
          <a:cs typeface="+mn-cs"/>
        </a:defRPr>
      </a:lvl4pPr>
      <a:lvl5pPr marL="1828800" algn="l" defTabSz="914400" rtl="0" eaLnBrk="1" latinLnBrk="0" hangingPunct="1">
        <a:defRPr lang="ru-RU" sz="1800" kern="1200">
          <a:solidFill>
            <a:schemeClr val="tx1"/>
          </a:solidFill>
          <a:latin typeface="+mn-lt"/>
          <a:ea typeface="+mn-ea"/>
          <a:cs typeface="+mn-cs"/>
        </a:defRPr>
      </a:lvl5pPr>
      <a:lvl6pPr marL="2286000" algn="l" defTabSz="914400" rtl="0" eaLnBrk="1" latinLnBrk="0" hangingPunct="1">
        <a:defRPr lang="ru-RU" sz="1800" kern="1200">
          <a:solidFill>
            <a:schemeClr val="tx1"/>
          </a:solidFill>
          <a:latin typeface="+mn-lt"/>
          <a:ea typeface="+mn-ea"/>
          <a:cs typeface="+mn-cs"/>
        </a:defRPr>
      </a:lvl6pPr>
      <a:lvl7pPr marL="2743200" algn="l" defTabSz="914400" rtl="0" eaLnBrk="1" latinLnBrk="0" hangingPunct="1">
        <a:defRPr lang="ru-RU" sz="1800" kern="1200">
          <a:solidFill>
            <a:schemeClr val="tx1"/>
          </a:solidFill>
          <a:latin typeface="+mn-lt"/>
          <a:ea typeface="+mn-ea"/>
          <a:cs typeface="+mn-cs"/>
        </a:defRPr>
      </a:lvl7pPr>
      <a:lvl8pPr marL="3200400" algn="l" defTabSz="914400" rtl="0" eaLnBrk="1" latinLnBrk="0" hangingPunct="1">
        <a:defRPr lang="ru-RU" sz="1800" kern="1200">
          <a:solidFill>
            <a:schemeClr val="tx1"/>
          </a:solidFill>
          <a:latin typeface="+mn-lt"/>
          <a:ea typeface="+mn-ea"/>
          <a:cs typeface="+mn-cs"/>
        </a:defRPr>
      </a:lvl8pPr>
      <a:lvl9pPr marL="3657600" algn="l" defTabSz="914400" rtl="0" eaLnBrk="1" latinLnBrk="0" hangingPunct="1">
        <a:defRPr lang="ru-RU"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p15:clr>
            <a:srgbClr val="5ACBF0"/>
          </p15:clr>
        </p15:guide>
        <p15:guide id="2" pos="1920">
          <p15:clr>
            <a:srgbClr val="F26B43"/>
          </p15:clr>
        </p15:guide>
        <p15:guide id="3" pos="5760">
          <p15:clr>
            <a:srgbClr val="F26B43"/>
          </p15:clr>
        </p15:guide>
        <p15:guide id="4" orient="horz" pos="2160">
          <p15:clr>
            <a:srgbClr val="F26B43"/>
          </p15:clr>
        </p15:guide>
        <p15:guide id="5" pos="1272">
          <p15:clr>
            <a:srgbClr val="9FCC3B"/>
          </p15:clr>
        </p15:guide>
        <p15:guide id="6" pos="2544">
          <p15:clr>
            <a:srgbClr val="9FCC3B"/>
          </p15:clr>
        </p15:guide>
        <p15:guide id="7" pos="5112">
          <p15:clr>
            <a:srgbClr val="9FCC3B"/>
          </p15:clr>
        </p15:guide>
        <p15:guide id="8" pos="6408">
          <p15:clr>
            <a:srgbClr val="9FCC3B"/>
          </p15:clr>
        </p15:guide>
        <p15:guide id="9" pos="3940">
          <p15:clr>
            <a:srgbClr val="F26B43"/>
          </p15:clr>
        </p15:guide>
        <p15:guide id="10" pos="7104">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vk.com/shureevk"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6815C6-3AD0-46E6-A74A-1967BD91AF50}"/>
              </a:ext>
            </a:extLst>
          </p:cNvPr>
          <p:cNvSpPr>
            <a:spLocks noGrp="1"/>
          </p:cNvSpPr>
          <p:nvPr>
            <p:ph type="ctrTitle"/>
          </p:nvPr>
        </p:nvSpPr>
        <p:spPr>
          <a:xfrm>
            <a:off x="2268894" y="-370174"/>
            <a:ext cx="6356640" cy="3347235"/>
          </a:xfrm>
        </p:spPr>
        <p:txBody>
          <a:bodyPr rtlCol="0">
            <a:normAutofit/>
          </a:bodyPr>
          <a:lstStyle>
            <a:defPPr>
              <a:defRPr lang="ru-RU"/>
            </a:defPPr>
          </a:lstStyle>
          <a:p>
            <a:pPr rtl="0"/>
            <a:r>
              <a:rPr lang="en-US" sz="4400" dirty="0">
                <a:solidFill>
                  <a:schemeClr val="bg1"/>
                </a:solidFill>
              </a:rPr>
              <a:t>Digital Image Watermarking using Discrete Wavelet Transform</a:t>
            </a:r>
            <a:endParaRPr lang="ru-RU" sz="4400" dirty="0">
              <a:solidFill>
                <a:schemeClr val="bg1"/>
              </a:solidFill>
            </a:endParaRPr>
          </a:p>
        </p:txBody>
      </p:sp>
      <p:sp>
        <p:nvSpPr>
          <p:cNvPr id="3" name="TextBox 2">
            <a:extLst>
              <a:ext uri="{FF2B5EF4-FFF2-40B4-BE49-F238E27FC236}">
                <a16:creationId xmlns:a16="http://schemas.microsoft.com/office/drawing/2014/main" id="{E7CD1708-4AE1-415C-87AD-3EEB935601B6}"/>
              </a:ext>
            </a:extLst>
          </p:cNvPr>
          <p:cNvSpPr txBox="1"/>
          <p:nvPr/>
        </p:nvSpPr>
        <p:spPr>
          <a:xfrm>
            <a:off x="6409103" y="5796745"/>
            <a:ext cx="5711179" cy="738664"/>
          </a:xfrm>
          <a:prstGeom prst="rect">
            <a:avLst/>
          </a:prstGeom>
          <a:noFill/>
        </p:spPr>
        <p:txBody>
          <a:bodyPr wrap="none" rtlCol="0">
            <a:spAutoFit/>
          </a:bodyPr>
          <a:lstStyle/>
          <a:p>
            <a:r>
              <a:rPr kumimoji="0" lang="ru-RU" altLang="ru-RU" sz="24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Authors</a:t>
            </a:r>
            <a:r>
              <a:rPr kumimoji="0" lang="ru-RU" altLang="ru-RU" sz="2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kumimoji="0" lang="ru-RU" altLang="ru-RU" sz="24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of</a:t>
            </a:r>
            <a:r>
              <a:rPr kumimoji="0" lang="ru-RU" altLang="ru-RU" sz="2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kumimoji="0" lang="ru-RU" altLang="ru-RU" sz="24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the</a:t>
            </a:r>
            <a:r>
              <a:rPr kumimoji="0" lang="ru-RU" altLang="ru-RU" sz="2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kumimoji="0" lang="ru-RU" altLang="ru-RU" sz="24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presentation</a:t>
            </a:r>
            <a:r>
              <a:rPr kumimoji="0" lang="en-US" altLang="ru-RU" sz="2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ru-RU" sz="24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Shureev</a:t>
            </a:r>
            <a:r>
              <a:rPr kumimoji="0" lang="en-US" altLang="ru-RU" sz="2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ru-RU" sz="2400" b="0" i="0" u="none" strike="noStrike" cap="none" normalizeH="0" baseline="0" dirty="0" err="1">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Kasum</a:t>
            </a:r>
            <a:endParaRPr kumimoji="0" lang="en-US" altLang="ru-RU" sz="2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endParaRPr lang="ru-RU" dirty="0"/>
          </a:p>
        </p:txBody>
      </p:sp>
      <p:pic>
        <p:nvPicPr>
          <p:cNvPr id="1026" name="Picture 2">
            <a:extLst>
              <a:ext uri="{FF2B5EF4-FFF2-40B4-BE49-F238E27FC236}">
                <a16:creationId xmlns:a16="http://schemas.microsoft.com/office/drawing/2014/main" id="{8350B490-EB81-4824-BDE2-C1B1FDAB4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1500" y="2037772"/>
            <a:ext cx="4968068" cy="3347236"/>
          </a:xfrm>
          <a:prstGeom prst="rect">
            <a:avLst/>
          </a:prstGeom>
          <a:noFill/>
          <a:extLst>
            <a:ext uri="{909E8E84-426E-40DD-AFC4-6F175D3DCCD1}">
              <a14:hiddenFill xmlns:a14="http://schemas.microsoft.com/office/drawing/2010/main">
                <a:solidFill>
                  <a:srgbClr val="FFFFFF"/>
                </a:solidFill>
              </a14:hiddenFill>
            </a:ext>
          </a:extLst>
        </p:spPr>
      </p:pic>
      <p:sp>
        <p:nvSpPr>
          <p:cNvPr id="5" name="Номер слайда 3">
            <a:extLst>
              <a:ext uri="{FF2B5EF4-FFF2-40B4-BE49-F238E27FC236}">
                <a16:creationId xmlns:a16="http://schemas.microsoft.com/office/drawing/2014/main" id="{795649E2-5919-4737-BBC6-035ED8D2365E}"/>
              </a:ext>
            </a:extLst>
          </p:cNvPr>
          <p:cNvSpPr txBox="1">
            <a:spLocks/>
          </p:cNvSpPr>
          <p:nvPr/>
        </p:nvSpPr>
        <p:spPr>
          <a:xfrm>
            <a:off x="11123295" y="6352847"/>
            <a:ext cx="457200" cy="365125"/>
          </a:xfrm>
          <a:prstGeom prst="rect">
            <a:avLst/>
          </a:prstGeom>
        </p:spPr>
        <p:txBody>
          <a:bodyPr rtlCol="0"/>
          <a:lstStyle>
            <a:defPPr rtl="0">
              <a:defRPr lang="ru-RU"/>
            </a:defPPr>
            <a:lvl1pPr marL="0" algn="l" defTabSz="914400" rtl="0" eaLnBrk="1" latinLnBrk="0" hangingPunct="1">
              <a:defRPr lang="ru-RU" sz="1800" kern="1200">
                <a:solidFill>
                  <a:schemeClr val="tx1"/>
                </a:solidFill>
                <a:latin typeface="+mn-lt"/>
                <a:ea typeface="+mn-ea"/>
                <a:cs typeface="+mn-cs"/>
              </a:defRPr>
            </a:lvl1pPr>
            <a:lvl2pPr marL="457200" algn="l" defTabSz="914400" rtl="0" eaLnBrk="1" latinLnBrk="0" hangingPunct="1">
              <a:defRPr lang="ru-RU" sz="1800" kern="1200">
                <a:solidFill>
                  <a:schemeClr val="tx1"/>
                </a:solidFill>
                <a:latin typeface="+mn-lt"/>
                <a:ea typeface="+mn-ea"/>
                <a:cs typeface="+mn-cs"/>
              </a:defRPr>
            </a:lvl2pPr>
            <a:lvl3pPr marL="914400" algn="l" defTabSz="914400" rtl="0" eaLnBrk="1" latinLnBrk="0" hangingPunct="1">
              <a:defRPr lang="ru-RU" sz="1800" kern="1200">
                <a:solidFill>
                  <a:schemeClr val="tx1"/>
                </a:solidFill>
                <a:latin typeface="+mn-lt"/>
                <a:ea typeface="+mn-ea"/>
                <a:cs typeface="+mn-cs"/>
              </a:defRPr>
            </a:lvl3pPr>
            <a:lvl4pPr marL="1371600" algn="l" defTabSz="914400" rtl="0" eaLnBrk="1" latinLnBrk="0" hangingPunct="1">
              <a:defRPr lang="ru-RU" sz="1800" kern="1200">
                <a:solidFill>
                  <a:schemeClr val="tx1"/>
                </a:solidFill>
                <a:latin typeface="+mn-lt"/>
                <a:ea typeface="+mn-ea"/>
                <a:cs typeface="+mn-cs"/>
              </a:defRPr>
            </a:lvl4pPr>
            <a:lvl5pPr marL="1828800" algn="l" defTabSz="914400" rtl="0" eaLnBrk="1" latinLnBrk="0" hangingPunct="1">
              <a:defRPr lang="ru-RU" sz="1800" kern="1200">
                <a:solidFill>
                  <a:schemeClr val="tx1"/>
                </a:solidFill>
                <a:latin typeface="+mn-lt"/>
                <a:ea typeface="+mn-ea"/>
                <a:cs typeface="+mn-cs"/>
              </a:defRPr>
            </a:lvl5pPr>
            <a:lvl6pPr marL="2286000" algn="l" defTabSz="914400" rtl="0" eaLnBrk="1" latinLnBrk="0" hangingPunct="1">
              <a:defRPr lang="ru-RU" sz="1800" kern="1200">
                <a:solidFill>
                  <a:schemeClr val="tx1"/>
                </a:solidFill>
                <a:latin typeface="+mn-lt"/>
                <a:ea typeface="+mn-ea"/>
                <a:cs typeface="+mn-cs"/>
              </a:defRPr>
            </a:lvl6pPr>
            <a:lvl7pPr marL="2743200" algn="l" defTabSz="914400" rtl="0" eaLnBrk="1" latinLnBrk="0" hangingPunct="1">
              <a:defRPr lang="ru-RU" sz="1800" kern="1200">
                <a:solidFill>
                  <a:schemeClr val="tx1"/>
                </a:solidFill>
                <a:latin typeface="+mn-lt"/>
                <a:ea typeface="+mn-ea"/>
                <a:cs typeface="+mn-cs"/>
              </a:defRPr>
            </a:lvl7pPr>
            <a:lvl8pPr marL="3200400" algn="l" defTabSz="914400" rtl="0" eaLnBrk="1" latinLnBrk="0" hangingPunct="1">
              <a:defRPr lang="ru-RU" sz="1800" kern="1200">
                <a:solidFill>
                  <a:schemeClr val="tx1"/>
                </a:solidFill>
                <a:latin typeface="+mn-lt"/>
                <a:ea typeface="+mn-ea"/>
                <a:cs typeface="+mn-cs"/>
              </a:defRPr>
            </a:lvl8pPr>
            <a:lvl9pPr marL="3657600" algn="l" defTabSz="914400" rtl="0" eaLnBrk="1" latinLnBrk="0" hangingPunct="1">
              <a:defRPr lang="ru-RU" sz="1800" kern="1200">
                <a:solidFill>
                  <a:schemeClr val="tx1"/>
                </a:solidFill>
                <a:latin typeface="+mn-lt"/>
                <a:ea typeface="+mn-ea"/>
                <a:cs typeface="+mn-cs"/>
              </a:defRPr>
            </a:lvl9pPr>
          </a:lstStyle>
          <a:p>
            <a:fld id="{B5CEABB6-07DC-46E8-9B57-56EC44A396E5}" type="slidenum">
              <a:rPr lang="ru-RU" sz="1000" smtClean="0">
                <a:solidFill>
                  <a:schemeClr val="bg1"/>
                </a:solidFill>
                <a:latin typeface="Calibri" panose="020F0502020204030204" pitchFamily="34" charset="0"/>
                <a:ea typeface="Calibri" panose="020F0502020204030204" pitchFamily="34" charset="0"/>
                <a:cs typeface="Calibri" panose="020F0502020204030204" pitchFamily="34" charset="0"/>
              </a:rPr>
              <a:pPr/>
              <a:t>1</a:t>
            </a:fld>
            <a:endParaRPr lang="ru-RU" sz="1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Заголовок 22">
            <a:extLst>
              <a:ext uri="{FF2B5EF4-FFF2-40B4-BE49-F238E27FC236}">
                <a16:creationId xmlns:a16="http://schemas.microsoft.com/office/drawing/2014/main" id="{5FB75C3E-5885-49DD-8190-BB1E8C511A7E}"/>
              </a:ext>
            </a:extLst>
          </p:cNvPr>
          <p:cNvSpPr>
            <a:spLocks noGrp="1"/>
          </p:cNvSpPr>
          <p:nvPr>
            <p:ph type="title"/>
          </p:nvPr>
        </p:nvSpPr>
        <p:spPr>
          <a:xfrm>
            <a:off x="1485355" y="575384"/>
            <a:ext cx="9866540" cy="1358140"/>
          </a:xfrm>
        </p:spPr>
        <p:txBody>
          <a:bodyPr rtlCol="0">
            <a:normAutofit/>
          </a:bodyPr>
          <a:lstStyle>
            <a:defPPr>
              <a:defRPr lang="ru-RU"/>
            </a:defPPr>
          </a:lstStyle>
          <a:p>
            <a:pPr rtl="0"/>
            <a:r>
              <a:rPr lang="en-US" dirty="0">
                <a:solidFill>
                  <a:schemeClr val="bg1"/>
                </a:solidFill>
              </a:rPr>
              <a:t>CONCLUSIONS</a:t>
            </a:r>
            <a:endParaRPr lang="ru-RU" dirty="0">
              <a:solidFill>
                <a:schemeClr val="bg1"/>
              </a:solidFill>
            </a:endParaRPr>
          </a:p>
        </p:txBody>
      </p:sp>
      <p:sp>
        <p:nvSpPr>
          <p:cNvPr id="7" name="Текст 6">
            <a:extLst>
              <a:ext uri="{FF2B5EF4-FFF2-40B4-BE49-F238E27FC236}">
                <a16:creationId xmlns:a16="http://schemas.microsoft.com/office/drawing/2014/main" id="{3FF2D739-E475-54F8-C832-F04A983D0F24}"/>
              </a:ext>
            </a:extLst>
          </p:cNvPr>
          <p:cNvSpPr>
            <a:spLocks noGrp="1"/>
          </p:cNvSpPr>
          <p:nvPr>
            <p:ph sz="half" idx="15"/>
          </p:nvPr>
        </p:nvSpPr>
        <p:spPr>
          <a:xfrm>
            <a:off x="1485355" y="1675116"/>
            <a:ext cx="6477952" cy="3635831"/>
          </a:xfrm>
        </p:spPr>
        <p:txBody>
          <a:bodyPr rtlCol="0">
            <a:noAutofit/>
          </a:bodyPr>
          <a:lstStyle>
            <a:defPPr>
              <a:defRPr lang="ru-RU"/>
            </a:defPPr>
          </a:lstStyle>
          <a:p>
            <a:pPr marL="342900" indent="-342900" rtl="0">
              <a:buFont typeface="Arial" panose="020B0604020202020204" pitchFamily="34" charset="0"/>
              <a:buChar char="•"/>
            </a:pPr>
            <a:r>
              <a:rPr lang="en-US" sz="2400" dirty="0"/>
              <a:t>In this paper a digital image watermarking technique based on discrete wavelet transform using alpha blending technique is implemented. This technique embeds visible watermark into the cover image. </a:t>
            </a:r>
          </a:p>
          <a:p>
            <a:pPr marL="342900" indent="-342900" rtl="0">
              <a:buFont typeface="Arial" panose="020B0604020202020204" pitchFamily="34" charset="0"/>
              <a:buChar char="•"/>
            </a:pPr>
            <a:r>
              <a:rPr lang="en-US" sz="2400" dirty="0"/>
              <a:t>The cover image is required in the extraction process. The quality of recovered watermark image and watermarked image is depends on the scaling factors k and q. Results obtained show that this technique is robust to various image processing operations</a:t>
            </a:r>
            <a:endParaRPr lang="ru-RU" sz="2400" dirty="0"/>
          </a:p>
        </p:txBody>
      </p:sp>
      <p:sp>
        <p:nvSpPr>
          <p:cNvPr id="13" name="Номер слайда 12">
            <a:extLst>
              <a:ext uri="{FF2B5EF4-FFF2-40B4-BE49-F238E27FC236}">
                <a16:creationId xmlns:a16="http://schemas.microsoft.com/office/drawing/2014/main" id="{A540B739-30F9-C86F-67ED-2197DC1E598B}"/>
              </a:ext>
            </a:extLst>
          </p:cNvPr>
          <p:cNvSpPr>
            <a:spLocks noGrp="1"/>
          </p:cNvSpPr>
          <p:nvPr>
            <p:ph type="sldNum" sz="quarter" idx="12"/>
          </p:nvPr>
        </p:nvSpPr>
        <p:spPr>
          <a:xfrm>
            <a:off x="11123295" y="6356350"/>
            <a:ext cx="457200" cy="365125"/>
          </a:xfrm>
        </p:spPr>
        <p:txBody>
          <a:bodyPr rtlCol="0"/>
          <a:lstStyle>
            <a:defPPr>
              <a:defRPr lang="ru-RU"/>
            </a:defPPr>
          </a:lstStyle>
          <a:p>
            <a:pPr rtl="0"/>
            <a:fld id="{B5CEABB6-07DC-46E8-9B57-56EC44A396E5}" type="slidenum">
              <a:rPr lang="ru-RU" smtClean="0"/>
              <a:pPr rtl="0"/>
              <a:t>10</a:t>
            </a:fld>
            <a:endParaRPr lang="ru-RU" dirty="0"/>
          </a:p>
        </p:txBody>
      </p:sp>
    </p:spTree>
    <p:extLst>
      <p:ext uri="{BB962C8B-B14F-4D97-AF65-F5344CB8AC3E}">
        <p14:creationId xmlns:p14="http://schemas.microsoft.com/office/powerpoint/2010/main" val="4252466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CAEE93-8585-46D4-A7EC-F184E317CB2E}"/>
              </a:ext>
            </a:extLst>
          </p:cNvPr>
          <p:cNvSpPr>
            <a:spLocks noGrp="1"/>
          </p:cNvSpPr>
          <p:nvPr>
            <p:ph type="ctrTitle"/>
          </p:nvPr>
        </p:nvSpPr>
        <p:spPr>
          <a:xfrm>
            <a:off x="5900245" y="544285"/>
            <a:ext cx="5528217" cy="2685383"/>
          </a:xfrm>
        </p:spPr>
        <p:txBody>
          <a:bodyPr rtlCol="0"/>
          <a:lstStyle>
            <a:defPPr>
              <a:defRPr lang="ru-RU"/>
            </a:defPPr>
          </a:lstStyle>
          <a:p>
            <a:pPr rtl="0"/>
            <a:r>
              <a:rPr lang="en-US" dirty="0"/>
              <a:t>Thank you for your attention </a:t>
            </a:r>
            <a:endParaRPr lang="ru-RU" dirty="0"/>
          </a:p>
        </p:txBody>
      </p:sp>
      <p:sp>
        <p:nvSpPr>
          <p:cNvPr id="3" name="Объект 2">
            <a:extLst>
              <a:ext uri="{FF2B5EF4-FFF2-40B4-BE49-F238E27FC236}">
                <a16:creationId xmlns:a16="http://schemas.microsoft.com/office/drawing/2014/main" id="{24AFFC60-19C3-4901-93F7-7AAF4C09F8C6}"/>
              </a:ext>
            </a:extLst>
          </p:cNvPr>
          <p:cNvSpPr>
            <a:spLocks noGrp="1"/>
          </p:cNvSpPr>
          <p:nvPr>
            <p:ph type="subTitle" idx="1"/>
          </p:nvPr>
        </p:nvSpPr>
        <p:spPr>
          <a:xfrm>
            <a:off x="5896340" y="3423773"/>
            <a:ext cx="5528217" cy="2029969"/>
          </a:xfrm>
        </p:spPr>
        <p:txBody>
          <a:bodyPr bIns="0" rtlCol="0">
            <a:normAutofit/>
          </a:bodyPr>
          <a:lstStyle>
            <a:defPPr>
              <a:defRPr lang="ru-RU"/>
            </a:defPPr>
          </a:lstStyle>
          <a:p>
            <a:pPr rtl="0"/>
            <a:r>
              <a:rPr lang="en-US" sz="2400" dirty="0" err="1"/>
              <a:t>Shureev</a:t>
            </a:r>
            <a:r>
              <a:rPr lang="en-US" sz="2400" dirty="0"/>
              <a:t> </a:t>
            </a:r>
            <a:r>
              <a:rPr lang="en-US" sz="2400" dirty="0" err="1"/>
              <a:t>Kasum</a:t>
            </a:r>
            <a:endParaRPr lang="ru-RU" sz="2400" dirty="0"/>
          </a:p>
          <a:p>
            <a:pPr rtl="0"/>
            <a:r>
              <a:rPr lang="en-US" sz="2400" dirty="0"/>
              <a:t>k-shureev@mail.ru</a:t>
            </a:r>
            <a:endParaRPr lang="ru-RU" sz="2400" dirty="0"/>
          </a:p>
          <a:p>
            <a:pPr rtl="0"/>
            <a:r>
              <a:rPr lang="ru-RU" sz="2400" dirty="0">
                <a:hlinkClick r:id="rId3"/>
              </a:rPr>
              <a:t>Касым Шуреев (</a:t>
            </a:r>
            <a:r>
              <a:rPr lang="en-US" sz="2400" dirty="0">
                <a:hlinkClick r:id="rId3"/>
              </a:rPr>
              <a:t>vk.com)</a:t>
            </a:r>
            <a:endParaRPr lang="ru-RU" sz="2400" dirty="0"/>
          </a:p>
        </p:txBody>
      </p:sp>
      <p:sp>
        <p:nvSpPr>
          <p:cNvPr id="4" name="Номер слайда 3">
            <a:extLst>
              <a:ext uri="{FF2B5EF4-FFF2-40B4-BE49-F238E27FC236}">
                <a16:creationId xmlns:a16="http://schemas.microsoft.com/office/drawing/2014/main" id="{96946DBE-3B12-4D84-A5AE-91F023CAF747}"/>
              </a:ext>
            </a:extLst>
          </p:cNvPr>
          <p:cNvSpPr txBox="1">
            <a:spLocks/>
          </p:cNvSpPr>
          <p:nvPr/>
        </p:nvSpPr>
        <p:spPr>
          <a:xfrm>
            <a:off x="11123295" y="6352847"/>
            <a:ext cx="457200" cy="365125"/>
          </a:xfrm>
          <a:prstGeom prst="rect">
            <a:avLst/>
          </a:prstGeom>
        </p:spPr>
        <p:txBody>
          <a:bodyPr rtlCol="0"/>
          <a:lstStyle>
            <a:defPPr rtl="0">
              <a:defRPr lang="ru-RU"/>
            </a:defPPr>
            <a:lvl1pPr marL="0" algn="l" defTabSz="914400" rtl="0" eaLnBrk="1" latinLnBrk="0" hangingPunct="1">
              <a:defRPr lang="ru-RU" sz="1800" kern="1200">
                <a:solidFill>
                  <a:schemeClr val="tx1"/>
                </a:solidFill>
                <a:latin typeface="+mn-lt"/>
                <a:ea typeface="+mn-ea"/>
                <a:cs typeface="+mn-cs"/>
              </a:defRPr>
            </a:lvl1pPr>
            <a:lvl2pPr marL="457200" algn="l" defTabSz="914400" rtl="0" eaLnBrk="1" latinLnBrk="0" hangingPunct="1">
              <a:defRPr lang="ru-RU" sz="1800" kern="1200">
                <a:solidFill>
                  <a:schemeClr val="tx1"/>
                </a:solidFill>
                <a:latin typeface="+mn-lt"/>
                <a:ea typeface="+mn-ea"/>
                <a:cs typeface="+mn-cs"/>
              </a:defRPr>
            </a:lvl2pPr>
            <a:lvl3pPr marL="914400" algn="l" defTabSz="914400" rtl="0" eaLnBrk="1" latinLnBrk="0" hangingPunct="1">
              <a:defRPr lang="ru-RU" sz="1800" kern="1200">
                <a:solidFill>
                  <a:schemeClr val="tx1"/>
                </a:solidFill>
                <a:latin typeface="+mn-lt"/>
                <a:ea typeface="+mn-ea"/>
                <a:cs typeface="+mn-cs"/>
              </a:defRPr>
            </a:lvl3pPr>
            <a:lvl4pPr marL="1371600" algn="l" defTabSz="914400" rtl="0" eaLnBrk="1" latinLnBrk="0" hangingPunct="1">
              <a:defRPr lang="ru-RU" sz="1800" kern="1200">
                <a:solidFill>
                  <a:schemeClr val="tx1"/>
                </a:solidFill>
                <a:latin typeface="+mn-lt"/>
                <a:ea typeface="+mn-ea"/>
                <a:cs typeface="+mn-cs"/>
              </a:defRPr>
            </a:lvl4pPr>
            <a:lvl5pPr marL="1828800" algn="l" defTabSz="914400" rtl="0" eaLnBrk="1" latinLnBrk="0" hangingPunct="1">
              <a:defRPr lang="ru-RU" sz="1800" kern="1200">
                <a:solidFill>
                  <a:schemeClr val="tx1"/>
                </a:solidFill>
                <a:latin typeface="+mn-lt"/>
                <a:ea typeface="+mn-ea"/>
                <a:cs typeface="+mn-cs"/>
              </a:defRPr>
            </a:lvl5pPr>
            <a:lvl6pPr marL="2286000" algn="l" defTabSz="914400" rtl="0" eaLnBrk="1" latinLnBrk="0" hangingPunct="1">
              <a:defRPr lang="ru-RU" sz="1800" kern="1200">
                <a:solidFill>
                  <a:schemeClr val="tx1"/>
                </a:solidFill>
                <a:latin typeface="+mn-lt"/>
                <a:ea typeface="+mn-ea"/>
                <a:cs typeface="+mn-cs"/>
              </a:defRPr>
            </a:lvl6pPr>
            <a:lvl7pPr marL="2743200" algn="l" defTabSz="914400" rtl="0" eaLnBrk="1" latinLnBrk="0" hangingPunct="1">
              <a:defRPr lang="ru-RU" sz="1800" kern="1200">
                <a:solidFill>
                  <a:schemeClr val="tx1"/>
                </a:solidFill>
                <a:latin typeface="+mn-lt"/>
                <a:ea typeface="+mn-ea"/>
                <a:cs typeface="+mn-cs"/>
              </a:defRPr>
            </a:lvl7pPr>
            <a:lvl8pPr marL="3200400" algn="l" defTabSz="914400" rtl="0" eaLnBrk="1" latinLnBrk="0" hangingPunct="1">
              <a:defRPr lang="ru-RU" sz="1800" kern="1200">
                <a:solidFill>
                  <a:schemeClr val="tx1"/>
                </a:solidFill>
                <a:latin typeface="+mn-lt"/>
                <a:ea typeface="+mn-ea"/>
                <a:cs typeface="+mn-cs"/>
              </a:defRPr>
            </a:lvl8pPr>
            <a:lvl9pPr marL="3657600" algn="l" defTabSz="914400" rtl="0" eaLnBrk="1" latinLnBrk="0" hangingPunct="1">
              <a:defRPr lang="ru-RU" sz="1800" kern="1200">
                <a:solidFill>
                  <a:schemeClr val="tx1"/>
                </a:solidFill>
                <a:latin typeface="+mn-lt"/>
                <a:ea typeface="+mn-ea"/>
                <a:cs typeface="+mn-cs"/>
              </a:defRPr>
            </a:lvl9pPr>
          </a:lstStyle>
          <a:p>
            <a:fld id="{B5CEABB6-07DC-46E8-9B57-56EC44A396E5}" type="slidenum">
              <a:rPr lang="ru-RU" sz="1000" smtClean="0">
                <a:solidFill>
                  <a:schemeClr val="bg1"/>
                </a:solidFill>
                <a:latin typeface="Calibri" panose="020F0502020204030204" pitchFamily="34" charset="0"/>
                <a:ea typeface="Calibri" panose="020F0502020204030204" pitchFamily="34" charset="0"/>
                <a:cs typeface="Calibri" panose="020F0502020204030204" pitchFamily="34" charset="0"/>
              </a:rPr>
              <a:pPr/>
              <a:t>11</a:t>
            </a:fld>
            <a:endParaRPr lang="ru-RU" sz="1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19F29B-F233-48AF-8261-F33A4E079E3E}"/>
              </a:ext>
            </a:extLst>
          </p:cNvPr>
          <p:cNvSpPr>
            <a:spLocks noGrp="1"/>
          </p:cNvSpPr>
          <p:nvPr>
            <p:ph type="title"/>
          </p:nvPr>
        </p:nvSpPr>
        <p:spPr>
          <a:xfrm>
            <a:off x="4118162" y="-1458228"/>
            <a:ext cx="6343650" cy="2668463"/>
          </a:xfrm>
        </p:spPr>
        <p:txBody>
          <a:bodyPr rtlCol="0">
            <a:normAutofit/>
          </a:bodyPr>
          <a:lstStyle>
            <a:defPPr>
              <a:defRPr lang="ru-RU"/>
            </a:defPPr>
          </a:lstStyle>
          <a:p>
            <a:pPr rtl="0"/>
            <a:r>
              <a:rPr lang="en-US" dirty="0"/>
              <a:t>Table of Contents </a:t>
            </a:r>
            <a:endParaRPr lang="ru-RU" dirty="0"/>
          </a:p>
        </p:txBody>
      </p:sp>
      <p:sp>
        <p:nvSpPr>
          <p:cNvPr id="3" name="Подзаголовок 2">
            <a:extLst>
              <a:ext uri="{FF2B5EF4-FFF2-40B4-BE49-F238E27FC236}">
                <a16:creationId xmlns:a16="http://schemas.microsoft.com/office/drawing/2014/main" id="{35E3EA69-4E0E-41BD-8095-A124225A2647}"/>
              </a:ext>
            </a:extLst>
          </p:cNvPr>
          <p:cNvSpPr>
            <a:spLocks noGrp="1"/>
          </p:cNvSpPr>
          <p:nvPr>
            <p:ph sz="half" idx="14"/>
          </p:nvPr>
        </p:nvSpPr>
        <p:spPr>
          <a:xfrm>
            <a:off x="4387664" y="1390931"/>
            <a:ext cx="6338887" cy="4346481"/>
          </a:xfrm>
        </p:spPr>
        <p:txBody>
          <a:bodyPr rtlCol="0">
            <a:normAutofit fontScale="25000" lnSpcReduction="20000"/>
          </a:bodyPr>
          <a:lstStyle>
            <a:defPPr>
              <a:defRPr lang="ru-RU"/>
            </a:defPPr>
          </a:lstStyle>
          <a:p>
            <a:pPr marL="342900" indent="-342900">
              <a:buFont typeface="Arial" panose="020B0604020202020204" pitchFamily="34" charset="0"/>
              <a:buChar char="•"/>
            </a:pPr>
            <a:r>
              <a:rPr lang="en-US" sz="9600" dirty="0"/>
              <a:t>Abstract</a:t>
            </a:r>
          </a:p>
          <a:p>
            <a:pPr marL="342900" indent="-342900">
              <a:buFont typeface="Arial" panose="020B0604020202020204" pitchFamily="34" charset="0"/>
              <a:buChar char="•"/>
            </a:pPr>
            <a:r>
              <a:rPr lang="en-US" sz="9600" dirty="0"/>
              <a:t>Objectives</a:t>
            </a:r>
          </a:p>
          <a:p>
            <a:pPr marL="342900" indent="-342900">
              <a:buFont typeface="Arial" panose="020B0604020202020204" pitchFamily="34" charset="0"/>
              <a:buChar char="•"/>
            </a:pPr>
            <a:r>
              <a:rPr lang="en-US" sz="9600" dirty="0"/>
              <a:t>DISCRETE WAVELET TRANSFORM</a:t>
            </a:r>
          </a:p>
          <a:p>
            <a:pPr marL="342900" indent="-342900">
              <a:buFont typeface="Arial" panose="020B0604020202020204" pitchFamily="34" charset="0"/>
              <a:buChar char="•"/>
            </a:pPr>
            <a:r>
              <a:rPr lang="en-US" sz="9600" dirty="0"/>
              <a:t>Alpha Blending Technique</a:t>
            </a:r>
            <a:endParaRPr lang="ru-RU" sz="9600" dirty="0"/>
          </a:p>
          <a:p>
            <a:pPr marL="342900" indent="-342900">
              <a:buFont typeface="Arial" panose="020B0604020202020204" pitchFamily="34" charset="0"/>
              <a:buChar char="•"/>
            </a:pPr>
            <a:r>
              <a:rPr lang="en-US" sz="9600" dirty="0"/>
              <a:t>Experiments</a:t>
            </a:r>
          </a:p>
          <a:p>
            <a:pPr marL="342900" indent="-342900">
              <a:buFont typeface="Arial" panose="020B0604020202020204" pitchFamily="34" charset="0"/>
              <a:buChar char="•"/>
            </a:pPr>
            <a:r>
              <a:rPr lang="en-US" sz="9600" dirty="0"/>
              <a:t>Materials and Methods</a:t>
            </a:r>
          </a:p>
          <a:p>
            <a:pPr marL="342900" indent="-342900">
              <a:buFont typeface="Arial" panose="020B0604020202020204" pitchFamily="34" charset="0"/>
              <a:buChar char="•"/>
            </a:pPr>
            <a:r>
              <a:rPr lang="en-US" sz="9600" dirty="0"/>
              <a:t>Discussion</a:t>
            </a:r>
          </a:p>
          <a:p>
            <a:pPr marL="342900" indent="-342900">
              <a:buFont typeface="Arial" panose="020B0604020202020204" pitchFamily="34" charset="0"/>
              <a:buChar char="•"/>
            </a:pPr>
            <a:r>
              <a:rPr lang="en-US" sz="9600" dirty="0"/>
              <a:t>CONCLUSIONS</a:t>
            </a:r>
            <a:endParaRPr lang="en-US" sz="9600" b="1" dirty="0"/>
          </a:p>
          <a:p>
            <a:pPr marL="342900" indent="-342900">
              <a:buFont typeface="Arial" panose="020B0604020202020204" pitchFamily="34" charset="0"/>
              <a:buChar char="•"/>
            </a:pPr>
            <a:endParaRPr lang="ru-RU" sz="2400" b="1" dirty="0">
              <a:solidFill>
                <a:schemeClr val="bg1"/>
              </a:solidFill>
            </a:endParaRPr>
          </a:p>
          <a:p>
            <a:pPr marL="342900" indent="-342900">
              <a:buFont typeface="Arial" panose="020B0604020202020204" pitchFamily="34" charset="0"/>
              <a:buChar char="•"/>
            </a:pPr>
            <a:endParaRPr lang="ru-RU" sz="2400" b="1" dirty="0">
              <a:solidFill>
                <a:schemeClr val="bg1"/>
              </a:solidFill>
            </a:endParaRPr>
          </a:p>
          <a:p>
            <a:pPr rtl="0"/>
            <a:endParaRPr lang="ru-RU" dirty="0"/>
          </a:p>
        </p:txBody>
      </p:sp>
      <p:sp>
        <p:nvSpPr>
          <p:cNvPr id="6" name="Номер слайда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rtlCol="0"/>
          <a:lstStyle>
            <a:defPPr>
              <a:defRPr lang="ru-RU"/>
            </a:defPPr>
          </a:lstStyle>
          <a:p>
            <a:pPr rtl="0"/>
            <a:fld id="{B5CEABB6-07DC-46E8-9B57-56EC44A396E5}" type="slidenum">
              <a:rPr lang="ru-RU" smtClean="0"/>
              <a:pPr/>
              <a:t>2</a:t>
            </a:fld>
            <a:endParaRPr lang="ru-RU"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80F642-B5D8-49B9-8E59-49CB500B524E}"/>
              </a:ext>
            </a:extLst>
          </p:cNvPr>
          <p:cNvSpPr txBox="1"/>
          <p:nvPr/>
        </p:nvSpPr>
        <p:spPr>
          <a:xfrm>
            <a:off x="166886" y="2090172"/>
            <a:ext cx="5552412" cy="2677656"/>
          </a:xfrm>
          <a:prstGeom prst="rect">
            <a:avLst/>
          </a:prstGeom>
          <a:noFill/>
        </p:spPr>
        <p:txBody>
          <a:bodyPr wrap="square" rtlCol="0">
            <a:spAutoFit/>
          </a:bodyPr>
          <a:lstStyle/>
          <a:p>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Digital watermarking is an essential technique to add copyright notice, secret messages or verification messages to digital image signals, audio, video, or documents which is used for identifying the original creator and owner of digital content.</a:t>
            </a:r>
            <a:endParaRPr lang="ru-RU"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A2F2B870-28C4-48F7-8058-1C9461F0D674}"/>
              </a:ext>
            </a:extLst>
          </p:cNvPr>
          <p:cNvSpPr txBox="1"/>
          <p:nvPr/>
        </p:nvSpPr>
        <p:spPr>
          <a:xfrm>
            <a:off x="369726" y="0"/>
            <a:ext cx="3239548" cy="769441"/>
          </a:xfrm>
          <a:prstGeom prst="rect">
            <a:avLst/>
          </a:prstGeom>
          <a:noFill/>
        </p:spPr>
        <p:txBody>
          <a:bodyPr wrap="square" rtlCol="0">
            <a:spAutoFit/>
          </a:bodyPr>
          <a:lstStyle/>
          <a:p>
            <a:r>
              <a:rPr lang="en-US" sz="4400" b="1" dirty="0">
                <a:solidFill>
                  <a:schemeClr val="bg1"/>
                </a:solidFill>
              </a:rPr>
              <a:t>Abstract</a:t>
            </a:r>
            <a:endParaRPr lang="ru-RU" sz="4400" b="1" dirty="0">
              <a:solidFill>
                <a:schemeClr val="bg1"/>
              </a:solidFill>
            </a:endParaRPr>
          </a:p>
        </p:txBody>
      </p:sp>
      <p:pic>
        <p:nvPicPr>
          <p:cNvPr id="14" name="Рисунок 13">
            <a:extLst>
              <a:ext uri="{FF2B5EF4-FFF2-40B4-BE49-F238E27FC236}">
                <a16:creationId xmlns:a16="http://schemas.microsoft.com/office/drawing/2014/main" id="{33CD02E8-DC53-47E6-91F3-5D3BF357A781}"/>
              </a:ext>
            </a:extLst>
          </p:cNvPr>
          <p:cNvPicPr>
            <a:picLocks noChangeAspect="1"/>
          </p:cNvPicPr>
          <p:nvPr/>
        </p:nvPicPr>
        <p:blipFill>
          <a:blip r:embed="rId3"/>
          <a:stretch>
            <a:fillRect/>
          </a:stretch>
        </p:blipFill>
        <p:spPr>
          <a:xfrm>
            <a:off x="6472703" y="787400"/>
            <a:ext cx="5719297" cy="5283200"/>
          </a:xfrm>
          <a:prstGeom prst="rect">
            <a:avLst/>
          </a:prstGeom>
        </p:spPr>
      </p:pic>
      <p:sp>
        <p:nvSpPr>
          <p:cNvPr id="7" name="Номер слайда 3">
            <a:extLst>
              <a:ext uri="{FF2B5EF4-FFF2-40B4-BE49-F238E27FC236}">
                <a16:creationId xmlns:a16="http://schemas.microsoft.com/office/drawing/2014/main" id="{B88BB6A3-E9B4-4F81-9AAA-BD0C8BCE6B02}"/>
              </a:ext>
            </a:extLst>
          </p:cNvPr>
          <p:cNvSpPr txBox="1">
            <a:spLocks/>
          </p:cNvSpPr>
          <p:nvPr/>
        </p:nvSpPr>
        <p:spPr>
          <a:xfrm>
            <a:off x="11123295" y="6352847"/>
            <a:ext cx="457200" cy="365125"/>
          </a:xfrm>
          <a:prstGeom prst="rect">
            <a:avLst/>
          </a:prstGeom>
        </p:spPr>
        <p:txBody>
          <a:bodyPr rtlCol="0"/>
          <a:lstStyle>
            <a:defPPr rtl="0">
              <a:defRPr lang="ru-RU"/>
            </a:defPPr>
            <a:lvl1pPr marL="0" algn="l" defTabSz="914400" rtl="0" eaLnBrk="1" latinLnBrk="0" hangingPunct="1">
              <a:defRPr lang="ru-RU" sz="1800" kern="1200">
                <a:solidFill>
                  <a:schemeClr val="tx1"/>
                </a:solidFill>
                <a:latin typeface="+mn-lt"/>
                <a:ea typeface="+mn-ea"/>
                <a:cs typeface="+mn-cs"/>
              </a:defRPr>
            </a:lvl1pPr>
            <a:lvl2pPr marL="457200" algn="l" defTabSz="914400" rtl="0" eaLnBrk="1" latinLnBrk="0" hangingPunct="1">
              <a:defRPr lang="ru-RU" sz="1800" kern="1200">
                <a:solidFill>
                  <a:schemeClr val="tx1"/>
                </a:solidFill>
                <a:latin typeface="+mn-lt"/>
                <a:ea typeface="+mn-ea"/>
                <a:cs typeface="+mn-cs"/>
              </a:defRPr>
            </a:lvl2pPr>
            <a:lvl3pPr marL="914400" algn="l" defTabSz="914400" rtl="0" eaLnBrk="1" latinLnBrk="0" hangingPunct="1">
              <a:defRPr lang="ru-RU" sz="1800" kern="1200">
                <a:solidFill>
                  <a:schemeClr val="tx1"/>
                </a:solidFill>
                <a:latin typeface="+mn-lt"/>
                <a:ea typeface="+mn-ea"/>
                <a:cs typeface="+mn-cs"/>
              </a:defRPr>
            </a:lvl3pPr>
            <a:lvl4pPr marL="1371600" algn="l" defTabSz="914400" rtl="0" eaLnBrk="1" latinLnBrk="0" hangingPunct="1">
              <a:defRPr lang="ru-RU" sz="1800" kern="1200">
                <a:solidFill>
                  <a:schemeClr val="tx1"/>
                </a:solidFill>
                <a:latin typeface="+mn-lt"/>
                <a:ea typeface="+mn-ea"/>
                <a:cs typeface="+mn-cs"/>
              </a:defRPr>
            </a:lvl4pPr>
            <a:lvl5pPr marL="1828800" algn="l" defTabSz="914400" rtl="0" eaLnBrk="1" latinLnBrk="0" hangingPunct="1">
              <a:defRPr lang="ru-RU" sz="1800" kern="1200">
                <a:solidFill>
                  <a:schemeClr val="tx1"/>
                </a:solidFill>
                <a:latin typeface="+mn-lt"/>
                <a:ea typeface="+mn-ea"/>
                <a:cs typeface="+mn-cs"/>
              </a:defRPr>
            </a:lvl5pPr>
            <a:lvl6pPr marL="2286000" algn="l" defTabSz="914400" rtl="0" eaLnBrk="1" latinLnBrk="0" hangingPunct="1">
              <a:defRPr lang="ru-RU" sz="1800" kern="1200">
                <a:solidFill>
                  <a:schemeClr val="tx1"/>
                </a:solidFill>
                <a:latin typeface="+mn-lt"/>
                <a:ea typeface="+mn-ea"/>
                <a:cs typeface="+mn-cs"/>
              </a:defRPr>
            </a:lvl6pPr>
            <a:lvl7pPr marL="2743200" algn="l" defTabSz="914400" rtl="0" eaLnBrk="1" latinLnBrk="0" hangingPunct="1">
              <a:defRPr lang="ru-RU" sz="1800" kern="1200">
                <a:solidFill>
                  <a:schemeClr val="tx1"/>
                </a:solidFill>
                <a:latin typeface="+mn-lt"/>
                <a:ea typeface="+mn-ea"/>
                <a:cs typeface="+mn-cs"/>
              </a:defRPr>
            </a:lvl7pPr>
            <a:lvl8pPr marL="3200400" algn="l" defTabSz="914400" rtl="0" eaLnBrk="1" latinLnBrk="0" hangingPunct="1">
              <a:defRPr lang="ru-RU" sz="1800" kern="1200">
                <a:solidFill>
                  <a:schemeClr val="tx1"/>
                </a:solidFill>
                <a:latin typeface="+mn-lt"/>
                <a:ea typeface="+mn-ea"/>
                <a:cs typeface="+mn-cs"/>
              </a:defRPr>
            </a:lvl8pPr>
            <a:lvl9pPr marL="3657600" algn="l" defTabSz="914400" rtl="0" eaLnBrk="1" latinLnBrk="0" hangingPunct="1">
              <a:defRPr lang="ru-RU" sz="1800" kern="1200">
                <a:solidFill>
                  <a:schemeClr val="tx1"/>
                </a:solidFill>
                <a:latin typeface="+mn-lt"/>
                <a:ea typeface="+mn-ea"/>
                <a:cs typeface="+mn-cs"/>
              </a:defRPr>
            </a:lvl9pPr>
          </a:lstStyle>
          <a:p>
            <a:fld id="{B5CEABB6-07DC-46E8-9B57-56EC44A396E5}" type="slidenum">
              <a:rPr lang="ru-RU" sz="1000" smtClean="0">
                <a:solidFill>
                  <a:schemeClr val="bg1"/>
                </a:solidFill>
                <a:latin typeface="Calibri" panose="020F0502020204030204" pitchFamily="34" charset="0"/>
                <a:ea typeface="Calibri" panose="020F0502020204030204" pitchFamily="34" charset="0"/>
                <a:cs typeface="Calibri" panose="020F0502020204030204" pitchFamily="34" charset="0"/>
              </a:rPr>
              <a:pPr/>
              <a:t>3</a:t>
            </a:fld>
            <a:endParaRPr lang="ru-RU" sz="1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7789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6815C6-3AD0-46E6-A74A-1967BD91AF50}"/>
              </a:ext>
            </a:extLst>
          </p:cNvPr>
          <p:cNvSpPr>
            <a:spLocks noGrp="1"/>
          </p:cNvSpPr>
          <p:nvPr>
            <p:ph type="ctrTitle"/>
          </p:nvPr>
        </p:nvSpPr>
        <p:spPr>
          <a:xfrm>
            <a:off x="360305" y="0"/>
            <a:ext cx="4731647" cy="1147802"/>
          </a:xfrm>
        </p:spPr>
        <p:txBody>
          <a:bodyPr rtlCol="0">
            <a:normAutofit/>
          </a:bodyPr>
          <a:lstStyle>
            <a:defPPr>
              <a:defRPr lang="ru-RU"/>
            </a:defPPr>
          </a:lstStyle>
          <a:p>
            <a:pPr rtl="0"/>
            <a:r>
              <a:rPr lang="en-US" sz="4400" dirty="0">
                <a:solidFill>
                  <a:schemeClr val="bg1"/>
                </a:solidFill>
              </a:rPr>
              <a:t>Objectives</a:t>
            </a:r>
            <a:endParaRPr lang="ru-RU" sz="4400" dirty="0">
              <a:solidFill>
                <a:schemeClr val="bg1"/>
              </a:solidFill>
            </a:endParaRPr>
          </a:p>
        </p:txBody>
      </p:sp>
      <p:sp>
        <p:nvSpPr>
          <p:cNvPr id="3" name="Подзаголовок 2">
            <a:extLst>
              <a:ext uri="{FF2B5EF4-FFF2-40B4-BE49-F238E27FC236}">
                <a16:creationId xmlns:a16="http://schemas.microsoft.com/office/drawing/2014/main" id="{1901B20D-4C28-4DA3-ABBD-718C22A5E58B}"/>
              </a:ext>
            </a:extLst>
          </p:cNvPr>
          <p:cNvSpPr>
            <a:spLocks noGrp="1"/>
          </p:cNvSpPr>
          <p:nvPr>
            <p:ph type="subTitle" idx="1"/>
          </p:nvPr>
        </p:nvSpPr>
        <p:spPr>
          <a:xfrm>
            <a:off x="6024282" y="731914"/>
            <a:ext cx="5423648" cy="5935978"/>
          </a:xfrm>
        </p:spPr>
        <p:txBody>
          <a:bodyPr rtlCol="0">
            <a:noAutofit/>
          </a:bodyPr>
          <a:lstStyle>
            <a:defPPr>
              <a:defRPr lang="ru-RU"/>
            </a:defPPr>
          </a:lstStyle>
          <a:p>
            <a:pPr marL="457200" indent="-457200" rtl="0">
              <a:buFont typeface="Arial" panose="020B0604020202020204" pitchFamily="34" charset="0"/>
              <a:buChar char="•"/>
            </a:pPr>
            <a:r>
              <a:rPr lang="en-US" dirty="0">
                <a:solidFill>
                  <a:schemeClr val="bg1"/>
                </a:solidFill>
              </a:rPr>
              <a:t>Based on the extraction technique watermarking algorithms are broadly categorized into two: Blind and Non-blind watermarking</a:t>
            </a:r>
            <a:r>
              <a:rPr lang="ru-RU" dirty="0">
                <a:solidFill>
                  <a:schemeClr val="bg1"/>
                </a:solidFill>
              </a:rPr>
              <a:t>. </a:t>
            </a:r>
          </a:p>
          <a:p>
            <a:pPr marL="457200" indent="-457200" rtl="0">
              <a:buFont typeface="Arial" panose="020B0604020202020204" pitchFamily="34" charset="0"/>
              <a:buChar char="•"/>
            </a:pPr>
            <a:r>
              <a:rPr lang="en-US" dirty="0">
                <a:solidFill>
                  <a:schemeClr val="bg1"/>
                </a:solidFill>
              </a:rPr>
              <a:t>In this paper non-blind watermarking is used which requires original image for extraction</a:t>
            </a:r>
            <a:endParaRPr lang="ru-RU" dirty="0">
              <a:solidFill>
                <a:schemeClr val="bg1"/>
              </a:solidFill>
            </a:endParaRPr>
          </a:p>
        </p:txBody>
      </p:sp>
      <p:pic>
        <p:nvPicPr>
          <p:cNvPr id="9" name="Рисунок 8">
            <a:extLst>
              <a:ext uri="{FF2B5EF4-FFF2-40B4-BE49-F238E27FC236}">
                <a16:creationId xmlns:a16="http://schemas.microsoft.com/office/drawing/2014/main" id="{A5BAE331-5836-43C2-887E-BF1A4F41376A}"/>
              </a:ext>
            </a:extLst>
          </p:cNvPr>
          <p:cNvPicPr>
            <a:picLocks noChangeAspect="1"/>
          </p:cNvPicPr>
          <p:nvPr/>
        </p:nvPicPr>
        <p:blipFill>
          <a:blip r:embed="rId3"/>
          <a:stretch>
            <a:fillRect/>
          </a:stretch>
        </p:blipFill>
        <p:spPr>
          <a:xfrm>
            <a:off x="107856" y="1759395"/>
            <a:ext cx="4914065" cy="3431169"/>
          </a:xfrm>
          <a:prstGeom prst="rect">
            <a:avLst/>
          </a:prstGeom>
        </p:spPr>
      </p:pic>
      <p:sp>
        <p:nvSpPr>
          <p:cNvPr id="7" name="Номер слайда 3">
            <a:extLst>
              <a:ext uri="{FF2B5EF4-FFF2-40B4-BE49-F238E27FC236}">
                <a16:creationId xmlns:a16="http://schemas.microsoft.com/office/drawing/2014/main" id="{8EF0378B-DB04-49EA-96F5-CABCA10559FD}"/>
              </a:ext>
            </a:extLst>
          </p:cNvPr>
          <p:cNvSpPr txBox="1">
            <a:spLocks/>
          </p:cNvSpPr>
          <p:nvPr/>
        </p:nvSpPr>
        <p:spPr>
          <a:xfrm>
            <a:off x="11123295" y="6352847"/>
            <a:ext cx="457200" cy="365125"/>
          </a:xfrm>
          <a:prstGeom prst="rect">
            <a:avLst/>
          </a:prstGeom>
        </p:spPr>
        <p:txBody>
          <a:bodyPr rtlCol="0"/>
          <a:lstStyle>
            <a:defPPr rtl="0">
              <a:defRPr lang="ru-RU"/>
            </a:defPPr>
            <a:lvl1pPr marL="0" algn="l" defTabSz="914400" rtl="0" eaLnBrk="1" latinLnBrk="0" hangingPunct="1">
              <a:defRPr lang="ru-RU" sz="1800" kern="1200">
                <a:solidFill>
                  <a:schemeClr val="tx1"/>
                </a:solidFill>
                <a:latin typeface="+mn-lt"/>
                <a:ea typeface="+mn-ea"/>
                <a:cs typeface="+mn-cs"/>
              </a:defRPr>
            </a:lvl1pPr>
            <a:lvl2pPr marL="457200" algn="l" defTabSz="914400" rtl="0" eaLnBrk="1" latinLnBrk="0" hangingPunct="1">
              <a:defRPr lang="ru-RU" sz="1800" kern="1200">
                <a:solidFill>
                  <a:schemeClr val="tx1"/>
                </a:solidFill>
                <a:latin typeface="+mn-lt"/>
                <a:ea typeface="+mn-ea"/>
                <a:cs typeface="+mn-cs"/>
              </a:defRPr>
            </a:lvl2pPr>
            <a:lvl3pPr marL="914400" algn="l" defTabSz="914400" rtl="0" eaLnBrk="1" latinLnBrk="0" hangingPunct="1">
              <a:defRPr lang="ru-RU" sz="1800" kern="1200">
                <a:solidFill>
                  <a:schemeClr val="tx1"/>
                </a:solidFill>
                <a:latin typeface="+mn-lt"/>
                <a:ea typeface="+mn-ea"/>
                <a:cs typeface="+mn-cs"/>
              </a:defRPr>
            </a:lvl3pPr>
            <a:lvl4pPr marL="1371600" algn="l" defTabSz="914400" rtl="0" eaLnBrk="1" latinLnBrk="0" hangingPunct="1">
              <a:defRPr lang="ru-RU" sz="1800" kern="1200">
                <a:solidFill>
                  <a:schemeClr val="tx1"/>
                </a:solidFill>
                <a:latin typeface="+mn-lt"/>
                <a:ea typeface="+mn-ea"/>
                <a:cs typeface="+mn-cs"/>
              </a:defRPr>
            </a:lvl4pPr>
            <a:lvl5pPr marL="1828800" algn="l" defTabSz="914400" rtl="0" eaLnBrk="1" latinLnBrk="0" hangingPunct="1">
              <a:defRPr lang="ru-RU" sz="1800" kern="1200">
                <a:solidFill>
                  <a:schemeClr val="tx1"/>
                </a:solidFill>
                <a:latin typeface="+mn-lt"/>
                <a:ea typeface="+mn-ea"/>
                <a:cs typeface="+mn-cs"/>
              </a:defRPr>
            </a:lvl5pPr>
            <a:lvl6pPr marL="2286000" algn="l" defTabSz="914400" rtl="0" eaLnBrk="1" latinLnBrk="0" hangingPunct="1">
              <a:defRPr lang="ru-RU" sz="1800" kern="1200">
                <a:solidFill>
                  <a:schemeClr val="tx1"/>
                </a:solidFill>
                <a:latin typeface="+mn-lt"/>
                <a:ea typeface="+mn-ea"/>
                <a:cs typeface="+mn-cs"/>
              </a:defRPr>
            </a:lvl6pPr>
            <a:lvl7pPr marL="2743200" algn="l" defTabSz="914400" rtl="0" eaLnBrk="1" latinLnBrk="0" hangingPunct="1">
              <a:defRPr lang="ru-RU" sz="1800" kern="1200">
                <a:solidFill>
                  <a:schemeClr val="tx1"/>
                </a:solidFill>
                <a:latin typeface="+mn-lt"/>
                <a:ea typeface="+mn-ea"/>
                <a:cs typeface="+mn-cs"/>
              </a:defRPr>
            </a:lvl7pPr>
            <a:lvl8pPr marL="3200400" algn="l" defTabSz="914400" rtl="0" eaLnBrk="1" latinLnBrk="0" hangingPunct="1">
              <a:defRPr lang="ru-RU" sz="1800" kern="1200">
                <a:solidFill>
                  <a:schemeClr val="tx1"/>
                </a:solidFill>
                <a:latin typeface="+mn-lt"/>
                <a:ea typeface="+mn-ea"/>
                <a:cs typeface="+mn-cs"/>
              </a:defRPr>
            </a:lvl8pPr>
            <a:lvl9pPr marL="3657600" algn="l" defTabSz="914400" rtl="0" eaLnBrk="1" latinLnBrk="0" hangingPunct="1">
              <a:defRPr lang="ru-RU" sz="1800" kern="1200">
                <a:solidFill>
                  <a:schemeClr val="tx1"/>
                </a:solidFill>
                <a:latin typeface="+mn-lt"/>
                <a:ea typeface="+mn-ea"/>
                <a:cs typeface="+mn-cs"/>
              </a:defRPr>
            </a:lvl9pPr>
          </a:lstStyle>
          <a:p>
            <a:fld id="{B5CEABB6-07DC-46E8-9B57-56EC44A396E5}" type="slidenum">
              <a:rPr lang="ru-RU" sz="1000" smtClean="0">
                <a:solidFill>
                  <a:schemeClr val="bg1"/>
                </a:solidFill>
                <a:latin typeface="Calibri" panose="020F0502020204030204" pitchFamily="34" charset="0"/>
                <a:ea typeface="Calibri" panose="020F0502020204030204" pitchFamily="34" charset="0"/>
                <a:cs typeface="Calibri" panose="020F0502020204030204" pitchFamily="34" charset="0"/>
              </a:rPr>
              <a:pPr/>
              <a:t>4</a:t>
            </a:fld>
            <a:endParaRPr lang="ru-RU" sz="1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9539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6815C6-3AD0-46E6-A74A-1967BD91AF50}"/>
              </a:ext>
            </a:extLst>
          </p:cNvPr>
          <p:cNvSpPr>
            <a:spLocks noGrp="1"/>
          </p:cNvSpPr>
          <p:nvPr>
            <p:ph type="ctrTitle"/>
          </p:nvPr>
        </p:nvSpPr>
        <p:spPr>
          <a:xfrm>
            <a:off x="373295" y="-1242892"/>
            <a:ext cx="4990323" cy="2785508"/>
          </a:xfrm>
        </p:spPr>
        <p:txBody>
          <a:bodyPr rtlCol="0">
            <a:normAutofit/>
          </a:bodyPr>
          <a:lstStyle>
            <a:defPPr>
              <a:defRPr lang="ru-RU"/>
            </a:defPPr>
          </a:lstStyle>
          <a:p>
            <a:pPr rtl="0"/>
            <a:r>
              <a:rPr lang="en-US" sz="4400" dirty="0">
                <a:solidFill>
                  <a:schemeClr val="bg1"/>
                </a:solidFill>
              </a:rPr>
              <a:t>DISCRETE WAVELET TRANSFORM</a:t>
            </a:r>
            <a:endParaRPr lang="ru-RU" sz="4400" dirty="0">
              <a:solidFill>
                <a:schemeClr val="bg1"/>
              </a:solidFill>
            </a:endParaRPr>
          </a:p>
        </p:txBody>
      </p:sp>
      <p:sp>
        <p:nvSpPr>
          <p:cNvPr id="3" name="Подзаголовок 2">
            <a:extLst>
              <a:ext uri="{FF2B5EF4-FFF2-40B4-BE49-F238E27FC236}">
                <a16:creationId xmlns:a16="http://schemas.microsoft.com/office/drawing/2014/main" id="{1901B20D-4C28-4DA3-ABBD-718C22A5E58B}"/>
              </a:ext>
            </a:extLst>
          </p:cNvPr>
          <p:cNvSpPr>
            <a:spLocks noGrp="1"/>
          </p:cNvSpPr>
          <p:nvPr>
            <p:ph type="subTitle" idx="1"/>
          </p:nvPr>
        </p:nvSpPr>
        <p:spPr>
          <a:xfrm>
            <a:off x="5742215" y="2082683"/>
            <a:ext cx="6449785" cy="2354845"/>
          </a:xfrm>
        </p:spPr>
        <p:txBody>
          <a:bodyPr rtlCol="0">
            <a:noAutofit/>
          </a:bodyPr>
          <a:lstStyle>
            <a:defPPr>
              <a:defRPr lang="ru-RU"/>
            </a:defPPr>
          </a:lstStyle>
          <a:p>
            <a:pPr rtl="0"/>
            <a:r>
              <a:rPr lang="en-US" dirty="0"/>
              <a:t>Discrete Wavelet transform (DWT) is a mathematical tool for hierarchical decomposition of an image. WT decomposes an image into sub images or sub bands, three details and one approximation. The bands are LL, LH, HL and HH. Figures</a:t>
            </a:r>
            <a:r>
              <a:rPr lang="en-US"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dirty="0"/>
              <a:t>shows the sub bands in DWT.</a:t>
            </a:r>
            <a:endParaRPr lang="ru-RU" dirty="0"/>
          </a:p>
        </p:txBody>
      </p:sp>
      <p:sp>
        <p:nvSpPr>
          <p:cNvPr id="4" name="Номер слайда 3">
            <a:extLst>
              <a:ext uri="{FF2B5EF4-FFF2-40B4-BE49-F238E27FC236}">
                <a16:creationId xmlns:a16="http://schemas.microsoft.com/office/drawing/2014/main" id="{58D8D8EF-09F7-2BAC-3EC4-6E8F40515A5D}"/>
              </a:ext>
            </a:extLst>
          </p:cNvPr>
          <p:cNvSpPr>
            <a:spLocks noGrp="1"/>
          </p:cNvSpPr>
          <p:nvPr>
            <p:ph type="sldNum" sz="quarter" idx="12"/>
          </p:nvPr>
        </p:nvSpPr>
        <p:spPr/>
        <p:txBody>
          <a:bodyPr rtlCol="0"/>
          <a:lstStyle>
            <a:defPPr>
              <a:defRPr lang="ru-RU"/>
            </a:defPPr>
          </a:lstStyle>
          <a:p>
            <a:pPr rtl="0"/>
            <a:fld id="{B5CEABB6-07DC-46E8-9B57-56EC44A396E5}" type="slidenum">
              <a:rPr lang="ru-RU" smtClean="0"/>
              <a:pPr rtl="0"/>
              <a:t>5</a:t>
            </a:fld>
            <a:endParaRPr lang="ru-RU" dirty="0"/>
          </a:p>
        </p:txBody>
      </p:sp>
      <p:pic>
        <p:nvPicPr>
          <p:cNvPr id="6" name="Рисунок 5">
            <a:extLst>
              <a:ext uri="{FF2B5EF4-FFF2-40B4-BE49-F238E27FC236}">
                <a16:creationId xmlns:a16="http://schemas.microsoft.com/office/drawing/2014/main" id="{456ED561-9EED-472F-BB72-BA9189761E0F}"/>
              </a:ext>
            </a:extLst>
          </p:cNvPr>
          <p:cNvPicPr>
            <a:picLocks noChangeAspect="1"/>
          </p:cNvPicPr>
          <p:nvPr/>
        </p:nvPicPr>
        <p:blipFill>
          <a:blip r:embed="rId3"/>
          <a:stretch>
            <a:fillRect/>
          </a:stretch>
        </p:blipFill>
        <p:spPr>
          <a:xfrm>
            <a:off x="-5300" y="2010842"/>
            <a:ext cx="5747515" cy="2982375"/>
          </a:xfrm>
          <a:prstGeom prst="rect">
            <a:avLst/>
          </a:prstGeom>
        </p:spPr>
      </p:pic>
    </p:spTree>
    <p:extLst>
      <p:ext uri="{BB962C8B-B14F-4D97-AF65-F5344CB8AC3E}">
        <p14:creationId xmlns:p14="http://schemas.microsoft.com/office/powerpoint/2010/main" val="3003251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AD2AE59-5630-4D5C-83A9-4CDEF4D7DCFB}"/>
              </a:ext>
            </a:extLst>
          </p:cNvPr>
          <p:cNvSpPr>
            <a:spLocks noGrp="1"/>
          </p:cNvSpPr>
          <p:nvPr>
            <p:ph type="title"/>
          </p:nvPr>
        </p:nvSpPr>
        <p:spPr>
          <a:xfrm>
            <a:off x="233854" y="358229"/>
            <a:ext cx="9389288" cy="1362456"/>
          </a:xfrm>
        </p:spPr>
        <p:txBody>
          <a:bodyPr rtlCol="0"/>
          <a:lstStyle>
            <a:defPPr>
              <a:defRPr lang="ru-RU"/>
            </a:defPPr>
          </a:lstStyle>
          <a:p>
            <a:pPr rtl="0"/>
            <a:r>
              <a:rPr lang="en-US" dirty="0"/>
              <a:t>Alpha Blending Technique</a:t>
            </a:r>
            <a:endParaRPr lang="ru-RU" dirty="0"/>
          </a:p>
        </p:txBody>
      </p:sp>
      <mc:AlternateContent xmlns:mc="http://schemas.openxmlformats.org/markup-compatibility/2006" xmlns:a14="http://schemas.microsoft.com/office/drawing/2010/main">
        <mc:Choice Requires="a14">
          <p:sp>
            <p:nvSpPr>
              <p:cNvPr id="6" name="Объект 5">
                <a:extLst>
                  <a:ext uri="{FF2B5EF4-FFF2-40B4-BE49-F238E27FC236}">
                    <a16:creationId xmlns:a16="http://schemas.microsoft.com/office/drawing/2014/main" id="{5A6B31B0-7B84-475D-961F-09C0191F91A2}"/>
                  </a:ext>
                </a:extLst>
              </p:cNvPr>
              <p:cNvSpPr>
                <a:spLocks noGrp="1"/>
              </p:cNvSpPr>
              <p:nvPr>
                <p:ph sz="half" idx="14"/>
              </p:nvPr>
            </p:nvSpPr>
            <p:spPr>
              <a:xfrm>
                <a:off x="355894" y="1253069"/>
                <a:ext cx="4514850" cy="3505200"/>
              </a:xfrm>
            </p:spPr>
            <p:txBody>
              <a:bodyPr vert="horz" lIns="91440" tIns="45720" rIns="91440" bIns="45720" rtlCol="0" anchor="t">
                <a:normAutofit/>
              </a:bodyPr>
              <a:lstStyle>
                <a:defPPr>
                  <a:defRPr lang="ru-RU"/>
                </a:defPPr>
              </a:lstStyle>
              <a:p>
                <a:pPr rtl="0"/>
                <a:r>
                  <a:rPr lang="en-US" sz="2400" dirty="0">
                    <a:solidFill>
                      <a:schemeClr val="tx1"/>
                    </a:solidFill>
                  </a:rPr>
                  <a:t>According to the alpha blending technique the watermark image is obtained by: </a:t>
                </a:r>
              </a:p>
              <a:p>
                <a:pPr rtl="0"/>
                <a14:m>
                  <m:oMathPara xmlns:m="http://schemas.openxmlformats.org/officeDocument/2006/math">
                    <m:oMathParaPr>
                      <m:jc m:val="centerGroup"/>
                    </m:oMathParaPr>
                    <m:oMath xmlns:m="http://schemas.openxmlformats.org/officeDocument/2006/math">
                      <m:r>
                        <a:rPr lang="en-US" sz="2400" i="1" dirty="0" smtClean="0">
                          <a:solidFill>
                            <a:schemeClr val="tx1"/>
                          </a:solidFill>
                          <a:latin typeface="Cambria Math" panose="02040503050406030204" pitchFamily="18" charset="0"/>
                        </a:rPr>
                        <m:t>𝑊𝑀𝐼</m:t>
                      </m:r>
                      <m:r>
                        <a:rPr lang="en-US" sz="2400" i="1" dirty="0" smtClean="0">
                          <a:solidFill>
                            <a:schemeClr val="tx1"/>
                          </a:solidFill>
                          <a:latin typeface="Cambria Math" panose="02040503050406030204" pitchFamily="18" charset="0"/>
                          <a:ea typeface="Cambria Math" panose="02040503050406030204" pitchFamily="18" charset="0"/>
                        </a:rPr>
                        <m:t>=</m:t>
                      </m:r>
                      <m:r>
                        <a:rPr lang="en-US" sz="2400" i="1" dirty="0" smtClean="0">
                          <a:solidFill>
                            <a:schemeClr val="tx1"/>
                          </a:solidFill>
                          <a:latin typeface="Cambria Math" panose="02040503050406030204" pitchFamily="18" charset="0"/>
                        </a:rPr>
                        <m:t> </m:t>
                      </m:r>
                      <m:r>
                        <a:rPr lang="en-US" sz="2400" i="1" dirty="0" smtClean="0">
                          <a:solidFill>
                            <a:schemeClr val="tx1"/>
                          </a:solidFill>
                          <a:latin typeface="Cambria Math" panose="02040503050406030204" pitchFamily="18" charset="0"/>
                        </a:rPr>
                        <m:t>𝑘</m:t>
                      </m:r>
                      <m:r>
                        <a:rPr lang="en-US" sz="2400" i="1" dirty="0" smtClean="0">
                          <a:solidFill>
                            <a:schemeClr val="tx1"/>
                          </a:solidFill>
                          <a:latin typeface="Cambria Math" panose="02040503050406030204" pitchFamily="18" charset="0"/>
                        </a:rPr>
                        <m:t>(</m:t>
                      </m:r>
                      <m:r>
                        <a:rPr lang="en-US" sz="2400" i="1" dirty="0" smtClean="0">
                          <a:solidFill>
                            <a:schemeClr val="tx1"/>
                          </a:solidFill>
                          <a:latin typeface="Cambria Math" panose="02040503050406030204" pitchFamily="18" charset="0"/>
                        </a:rPr>
                        <m:t>𝐿𝐿</m:t>
                      </m:r>
                      <m:r>
                        <a:rPr lang="en-US" sz="2400" i="1" dirty="0" smtClean="0">
                          <a:solidFill>
                            <a:schemeClr val="tx1"/>
                          </a:solidFill>
                          <a:latin typeface="Cambria Math" panose="02040503050406030204" pitchFamily="18" charset="0"/>
                        </a:rPr>
                        <m:t>1) +</m:t>
                      </m:r>
                      <m:r>
                        <a:rPr lang="en-US" sz="2400" i="1" dirty="0" smtClean="0">
                          <a:solidFill>
                            <a:schemeClr val="tx1"/>
                          </a:solidFill>
                          <a:latin typeface="Cambria Math" panose="02040503050406030204" pitchFamily="18" charset="0"/>
                        </a:rPr>
                        <m:t>𝑞</m:t>
                      </m:r>
                      <m:r>
                        <a:rPr lang="en-US" sz="2400" i="1" dirty="0" smtClean="0">
                          <a:solidFill>
                            <a:schemeClr val="tx1"/>
                          </a:solidFill>
                          <a:latin typeface="Cambria Math" panose="02040503050406030204" pitchFamily="18" charset="0"/>
                        </a:rPr>
                        <m:t>(</m:t>
                      </m:r>
                      <m:r>
                        <a:rPr lang="en-US" sz="2400" i="1" dirty="0" smtClean="0">
                          <a:solidFill>
                            <a:schemeClr val="tx1"/>
                          </a:solidFill>
                          <a:latin typeface="Cambria Math" panose="02040503050406030204" pitchFamily="18" charset="0"/>
                        </a:rPr>
                        <m:t>𝑊𝑀</m:t>
                      </m:r>
                      <m:r>
                        <a:rPr lang="en-US" sz="2400" i="1" dirty="0" smtClean="0">
                          <a:solidFill>
                            <a:schemeClr val="tx1"/>
                          </a:solidFill>
                          <a:latin typeface="Cambria Math" panose="02040503050406030204" pitchFamily="18" charset="0"/>
                        </a:rPr>
                        <m:t>1) </m:t>
                      </m:r>
                    </m:oMath>
                  </m:oMathPara>
                </a14:m>
                <a:endParaRPr lang="en-US" sz="2400" dirty="0">
                  <a:solidFill>
                    <a:schemeClr val="tx1"/>
                  </a:solidFill>
                </a:endParaRPr>
              </a:p>
              <a:p>
                <a:pPr rtl="0"/>
                <a:r>
                  <a:rPr lang="en-US" sz="2400" dirty="0">
                    <a:solidFill>
                      <a:schemeClr val="tx1"/>
                    </a:solidFill>
                  </a:rPr>
                  <a:t>Where WMI=Watermarked image, LL1=low frequency approximation of the original image, WM1=Watermark and k, q = Scaling factors for the original image and watermark respectively.</a:t>
                </a:r>
              </a:p>
              <a:p>
                <a:pPr rtl="0"/>
                <a:r>
                  <a:rPr lang="en-US" dirty="0"/>
                  <a:t> </a:t>
                </a:r>
                <a:endParaRPr lang="ru-RU" dirty="0"/>
              </a:p>
            </p:txBody>
          </p:sp>
        </mc:Choice>
        <mc:Fallback xmlns="">
          <p:sp>
            <p:nvSpPr>
              <p:cNvPr id="6" name="Объект 5">
                <a:extLst>
                  <a:ext uri="{FF2B5EF4-FFF2-40B4-BE49-F238E27FC236}">
                    <a16:creationId xmlns:a16="http://schemas.microsoft.com/office/drawing/2014/main" id="{5A6B31B0-7B84-475D-961F-09C0191F91A2}"/>
                  </a:ext>
                </a:extLst>
              </p:cNvPr>
              <p:cNvSpPr>
                <a:spLocks noGrp="1" noRot="1" noChangeAspect="1" noMove="1" noResize="1" noEditPoints="1" noAdjustHandles="1" noChangeArrowheads="1" noChangeShapeType="1" noTextEdit="1"/>
              </p:cNvSpPr>
              <p:nvPr>
                <p:ph sz="half" idx="14"/>
              </p:nvPr>
            </p:nvSpPr>
            <p:spPr>
              <a:xfrm>
                <a:off x="355894" y="1253069"/>
                <a:ext cx="4514850" cy="3505200"/>
              </a:xfrm>
              <a:blipFill>
                <a:blip r:embed="rId3"/>
                <a:stretch>
                  <a:fillRect l="-2024" t="-4174" r="-2024"/>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Объект 7">
                <a:extLst>
                  <a:ext uri="{FF2B5EF4-FFF2-40B4-BE49-F238E27FC236}">
                    <a16:creationId xmlns:a16="http://schemas.microsoft.com/office/drawing/2014/main" id="{813F3455-E568-40C9-9F4D-8C89F4CD95F8}"/>
                  </a:ext>
                </a:extLst>
              </p:cNvPr>
              <p:cNvSpPr>
                <a:spLocks noGrp="1"/>
              </p:cNvSpPr>
              <p:nvPr>
                <p:ph sz="half" idx="15"/>
              </p:nvPr>
            </p:nvSpPr>
            <p:spPr>
              <a:xfrm>
                <a:off x="5668879" y="1296628"/>
                <a:ext cx="4514850" cy="3505200"/>
              </a:xfrm>
            </p:spPr>
            <p:txBody>
              <a:bodyPr vert="horz" lIns="91440" tIns="45720" rIns="91440" bIns="45720" rtlCol="0" anchor="t">
                <a:normAutofit/>
              </a:bodyPr>
              <a:lstStyle>
                <a:defPPr>
                  <a:defRPr lang="ru-RU"/>
                </a:defPPr>
              </a:lstStyle>
              <a:p>
                <a:pPr rtl="0"/>
                <a:r>
                  <a:rPr lang="en-US" sz="2400" dirty="0">
                    <a:solidFill>
                      <a:schemeClr val="tx1"/>
                    </a:solidFill>
                  </a:rPr>
                  <a:t>The alpha blending formula used for watermark extraction is given by: </a:t>
                </a:r>
              </a:p>
              <a:p>
                <a:pPr rtl="0"/>
                <a14:m>
                  <m:oMathPara xmlns:m="http://schemas.openxmlformats.org/officeDocument/2006/math">
                    <m:oMathParaPr>
                      <m:jc m:val="centerGroup"/>
                    </m:oMathParaPr>
                    <m:oMath xmlns:m="http://schemas.openxmlformats.org/officeDocument/2006/math">
                      <m:r>
                        <a:rPr lang="en-US" sz="2400" i="1" dirty="0" smtClean="0">
                          <a:solidFill>
                            <a:schemeClr val="tx1"/>
                          </a:solidFill>
                          <a:latin typeface="Cambria Math" panose="02040503050406030204" pitchFamily="18" charset="0"/>
                        </a:rPr>
                        <m:t>𝑅𝑊</m:t>
                      </m:r>
                      <m:r>
                        <a:rPr lang="en-US" sz="2400" i="1" dirty="0" smtClean="0">
                          <a:solidFill>
                            <a:schemeClr val="tx1"/>
                          </a:solidFill>
                          <a:latin typeface="Cambria Math" panose="02040503050406030204" pitchFamily="18" charset="0"/>
                        </a:rPr>
                        <m:t>= (</m:t>
                      </m:r>
                      <m:r>
                        <a:rPr lang="en-US" sz="2400" i="1" dirty="0" smtClean="0">
                          <a:solidFill>
                            <a:schemeClr val="tx1"/>
                          </a:solidFill>
                          <a:latin typeface="Cambria Math" panose="02040503050406030204" pitchFamily="18" charset="0"/>
                        </a:rPr>
                        <m:t>𝑊𝑀𝐼</m:t>
                      </m:r>
                      <m:r>
                        <a:rPr lang="en-US" sz="2400" i="1" dirty="0" smtClean="0">
                          <a:solidFill>
                            <a:schemeClr val="tx1"/>
                          </a:solidFill>
                          <a:latin typeface="Cambria Math" panose="02040503050406030204" pitchFamily="18" charset="0"/>
                        </a:rPr>
                        <m:t> − </m:t>
                      </m:r>
                      <m:r>
                        <a:rPr lang="en-US" sz="2400" i="1" dirty="0" smtClean="0">
                          <a:solidFill>
                            <a:schemeClr val="tx1"/>
                          </a:solidFill>
                          <a:latin typeface="Cambria Math" panose="02040503050406030204" pitchFamily="18" charset="0"/>
                        </a:rPr>
                        <m:t>𝑘</m:t>
                      </m:r>
                      <m:r>
                        <a:rPr lang="en-US" sz="2400" i="1" dirty="0" smtClean="0">
                          <a:solidFill>
                            <a:schemeClr val="tx1"/>
                          </a:solidFill>
                          <a:latin typeface="Cambria Math" panose="02040503050406030204" pitchFamily="18" charset="0"/>
                        </a:rPr>
                        <m:t>∗</m:t>
                      </m:r>
                      <m:r>
                        <a:rPr lang="en-US" sz="2400" i="1" dirty="0" smtClean="0">
                          <a:solidFill>
                            <a:schemeClr val="tx1"/>
                          </a:solidFill>
                          <a:latin typeface="Cambria Math" panose="02040503050406030204" pitchFamily="18" charset="0"/>
                        </a:rPr>
                        <m:t>𝐿𝐿</m:t>
                      </m:r>
                      <m:r>
                        <a:rPr lang="en-US" sz="2400" i="1" dirty="0" smtClean="0">
                          <a:solidFill>
                            <a:schemeClr val="tx1"/>
                          </a:solidFill>
                          <a:latin typeface="Cambria Math" panose="02040503050406030204" pitchFamily="18" charset="0"/>
                        </a:rPr>
                        <m:t>1) </m:t>
                      </m:r>
                    </m:oMath>
                  </m:oMathPara>
                </a14:m>
                <a:endParaRPr lang="en-US" sz="2400" dirty="0">
                  <a:solidFill>
                    <a:schemeClr val="tx1"/>
                  </a:solidFill>
                </a:endParaRPr>
              </a:p>
              <a:p>
                <a:pPr rtl="0"/>
                <a:r>
                  <a:rPr lang="en-US" sz="2400" dirty="0">
                    <a:solidFill>
                      <a:schemeClr val="tx1"/>
                    </a:solidFill>
                  </a:rPr>
                  <a:t>Where RW=Recovered watermark, LL1=Low frequency approximation of the original image, WMI=Watermarked image</a:t>
                </a:r>
                <a:r>
                  <a:rPr lang="en-US" dirty="0">
                    <a:solidFill>
                      <a:schemeClr val="tx1"/>
                    </a:solidFill>
                  </a:rPr>
                  <a:t>. </a:t>
                </a:r>
              </a:p>
            </p:txBody>
          </p:sp>
        </mc:Choice>
        <mc:Fallback xmlns="">
          <p:sp>
            <p:nvSpPr>
              <p:cNvPr id="8" name="Объект 7">
                <a:extLst>
                  <a:ext uri="{FF2B5EF4-FFF2-40B4-BE49-F238E27FC236}">
                    <a16:creationId xmlns:a16="http://schemas.microsoft.com/office/drawing/2014/main" id="{813F3455-E568-40C9-9F4D-8C89F4CD95F8}"/>
                  </a:ext>
                </a:extLst>
              </p:cNvPr>
              <p:cNvSpPr>
                <a:spLocks noGrp="1" noRot="1" noChangeAspect="1" noMove="1" noResize="1" noEditPoints="1" noAdjustHandles="1" noChangeArrowheads="1" noChangeShapeType="1" noTextEdit="1"/>
              </p:cNvSpPr>
              <p:nvPr>
                <p:ph sz="half" idx="15"/>
              </p:nvPr>
            </p:nvSpPr>
            <p:spPr>
              <a:xfrm>
                <a:off x="5668879" y="1296628"/>
                <a:ext cx="4514850" cy="3505200"/>
              </a:xfrm>
              <a:blipFill>
                <a:blip r:embed="rId4"/>
                <a:stretch>
                  <a:fillRect l="-2159" t="-4174" r="-2429"/>
                </a:stretch>
              </a:blipFill>
            </p:spPr>
            <p:txBody>
              <a:bodyPr/>
              <a:lstStyle/>
              <a:p>
                <a:r>
                  <a:rPr lang="ru-RU">
                    <a:noFill/>
                  </a:rPr>
                  <a:t> </a:t>
                </a:r>
              </a:p>
            </p:txBody>
          </p:sp>
        </mc:Fallback>
      </mc:AlternateContent>
      <p:sp>
        <p:nvSpPr>
          <p:cNvPr id="7" name="Номер слайда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rtlCol="0"/>
          <a:lstStyle>
            <a:defPPr>
              <a:defRPr lang="ru-RU"/>
            </a:defPPr>
          </a:lstStyle>
          <a:p>
            <a:pPr rtl="0"/>
            <a:fld id="{B5CEABB6-07DC-46E8-9B57-56EC44A396E5}" type="slidenum">
              <a:rPr lang="ru-RU" smtClean="0"/>
              <a:pPr rtl="0"/>
              <a:t>6</a:t>
            </a:fld>
            <a:endParaRPr lang="ru-RU" dirty="0"/>
          </a:p>
        </p:txBody>
      </p:sp>
      <p:pic>
        <p:nvPicPr>
          <p:cNvPr id="3" name="Рисунок 2">
            <a:extLst>
              <a:ext uri="{FF2B5EF4-FFF2-40B4-BE49-F238E27FC236}">
                <a16:creationId xmlns:a16="http://schemas.microsoft.com/office/drawing/2014/main" id="{8D48680F-ADD5-4B21-A896-ADCD754DBBA6}"/>
              </a:ext>
            </a:extLst>
          </p:cNvPr>
          <p:cNvPicPr>
            <a:picLocks noChangeAspect="1"/>
          </p:cNvPicPr>
          <p:nvPr/>
        </p:nvPicPr>
        <p:blipFill>
          <a:blip r:embed="rId5"/>
          <a:stretch>
            <a:fillRect/>
          </a:stretch>
        </p:blipFill>
        <p:spPr>
          <a:xfrm>
            <a:off x="395719" y="4290652"/>
            <a:ext cx="4247999" cy="2202945"/>
          </a:xfrm>
          <a:prstGeom prst="rect">
            <a:avLst/>
          </a:prstGeom>
        </p:spPr>
      </p:pic>
      <p:pic>
        <p:nvPicPr>
          <p:cNvPr id="9" name="Рисунок 8">
            <a:extLst>
              <a:ext uri="{FF2B5EF4-FFF2-40B4-BE49-F238E27FC236}">
                <a16:creationId xmlns:a16="http://schemas.microsoft.com/office/drawing/2014/main" id="{0A09EE09-3891-471F-94B2-2441AB6D4CD6}"/>
              </a:ext>
            </a:extLst>
          </p:cNvPr>
          <p:cNvPicPr>
            <a:picLocks noChangeAspect="1"/>
          </p:cNvPicPr>
          <p:nvPr/>
        </p:nvPicPr>
        <p:blipFill>
          <a:blip r:embed="rId6"/>
          <a:stretch>
            <a:fillRect/>
          </a:stretch>
        </p:blipFill>
        <p:spPr>
          <a:xfrm>
            <a:off x="5873764" y="4264297"/>
            <a:ext cx="4105080" cy="2239320"/>
          </a:xfrm>
          <a:prstGeom prst="rect">
            <a:avLst/>
          </a:prstGeom>
        </p:spPr>
      </p:pic>
    </p:spTree>
    <p:extLst>
      <p:ext uri="{BB962C8B-B14F-4D97-AF65-F5344CB8AC3E}">
        <p14:creationId xmlns:p14="http://schemas.microsoft.com/office/powerpoint/2010/main" val="4151694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FEE72F-CBC3-486E-B57B-92787D05A472}"/>
              </a:ext>
            </a:extLst>
          </p:cNvPr>
          <p:cNvSpPr>
            <a:spLocks noGrp="1"/>
          </p:cNvSpPr>
          <p:nvPr>
            <p:ph type="title"/>
          </p:nvPr>
        </p:nvSpPr>
        <p:spPr/>
        <p:txBody>
          <a:bodyPr/>
          <a:lstStyle/>
          <a:p>
            <a:r>
              <a:rPr lang="en-US" dirty="0">
                <a:solidFill>
                  <a:srgbClr val="4B6179"/>
                </a:solidFill>
              </a:rPr>
              <a:t>Experiments</a:t>
            </a:r>
            <a:endParaRPr lang="ru-RU" dirty="0">
              <a:solidFill>
                <a:srgbClr val="4B6179"/>
              </a:solidFill>
            </a:endParaRPr>
          </a:p>
        </p:txBody>
      </p:sp>
      <p:sp>
        <p:nvSpPr>
          <p:cNvPr id="3" name="Текст 2">
            <a:extLst>
              <a:ext uri="{FF2B5EF4-FFF2-40B4-BE49-F238E27FC236}">
                <a16:creationId xmlns:a16="http://schemas.microsoft.com/office/drawing/2014/main" id="{5E39F405-9DC5-4E9F-A9EF-5E659C9EC7C1}"/>
              </a:ext>
            </a:extLst>
          </p:cNvPr>
          <p:cNvSpPr>
            <a:spLocks noGrp="1"/>
          </p:cNvSpPr>
          <p:nvPr>
            <p:ph type="body" sz="quarter" idx="13"/>
          </p:nvPr>
        </p:nvSpPr>
        <p:spPr>
          <a:xfrm>
            <a:off x="645458" y="1760595"/>
            <a:ext cx="4278313" cy="3737541"/>
          </a:xfrm>
        </p:spPr>
        <p:txBody>
          <a:bodyPr>
            <a:noAutofit/>
          </a:bodyPr>
          <a:lstStyle/>
          <a:p>
            <a:r>
              <a:rPr lang="en-US" sz="2400" dirty="0"/>
              <a:t>In this paper we have used pepper image as the cover image and the fruits image as the watermark which are (b) respectively. Both the images are of equal size of 512×512. The alpha blending technique used here adds the low frequency contents of the two images hence both images of equal size are taken.</a:t>
            </a:r>
            <a:endParaRPr lang="ru-RU" sz="2400" dirty="0"/>
          </a:p>
        </p:txBody>
      </p:sp>
      <p:sp>
        <p:nvSpPr>
          <p:cNvPr id="5" name="Номер слайда 4">
            <a:extLst>
              <a:ext uri="{FF2B5EF4-FFF2-40B4-BE49-F238E27FC236}">
                <a16:creationId xmlns:a16="http://schemas.microsoft.com/office/drawing/2014/main" id="{4F95B216-04DB-46A2-A8B0-DC5CB00FA7D1}"/>
              </a:ext>
            </a:extLst>
          </p:cNvPr>
          <p:cNvSpPr>
            <a:spLocks noGrp="1"/>
          </p:cNvSpPr>
          <p:nvPr>
            <p:ph type="sldNum" sz="quarter" idx="12"/>
          </p:nvPr>
        </p:nvSpPr>
        <p:spPr/>
        <p:txBody>
          <a:bodyPr/>
          <a:lstStyle/>
          <a:p>
            <a:pPr rtl="0"/>
            <a:fld id="{B5CEABB6-07DC-46E8-9B57-56EC44A396E5}" type="slidenum">
              <a:rPr lang="ru-RU" smtClean="0"/>
              <a:pPr rtl="0"/>
              <a:t>7</a:t>
            </a:fld>
            <a:endParaRPr lang="ru-RU" dirty="0"/>
          </a:p>
        </p:txBody>
      </p:sp>
      <p:pic>
        <p:nvPicPr>
          <p:cNvPr id="7" name="Рисунок 6">
            <a:extLst>
              <a:ext uri="{FF2B5EF4-FFF2-40B4-BE49-F238E27FC236}">
                <a16:creationId xmlns:a16="http://schemas.microsoft.com/office/drawing/2014/main" id="{969DAD1E-8646-4857-BD40-81668777BB9A}"/>
              </a:ext>
            </a:extLst>
          </p:cNvPr>
          <p:cNvPicPr>
            <a:picLocks noChangeAspect="1"/>
          </p:cNvPicPr>
          <p:nvPr/>
        </p:nvPicPr>
        <p:blipFill>
          <a:blip r:embed="rId2"/>
          <a:stretch>
            <a:fillRect/>
          </a:stretch>
        </p:blipFill>
        <p:spPr>
          <a:xfrm>
            <a:off x="6880951" y="1682686"/>
            <a:ext cx="4544424" cy="3893361"/>
          </a:xfrm>
          <a:prstGeom prst="rect">
            <a:avLst/>
          </a:prstGeom>
        </p:spPr>
      </p:pic>
    </p:spTree>
    <p:extLst>
      <p:ext uri="{BB962C8B-B14F-4D97-AF65-F5344CB8AC3E}">
        <p14:creationId xmlns:p14="http://schemas.microsoft.com/office/powerpoint/2010/main" val="2979620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708C79-A4AC-4B5D-92DF-600737E4D11A}"/>
              </a:ext>
            </a:extLst>
          </p:cNvPr>
          <p:cNvSpPr>
            <a:spLocks noGrp="1"/>
          </p:cNvSpPr>
          <p:nvPr>
            <p:ph type="title"/>
          </p:nvPr>
        </p:nvSpPr>
        <p:spPr>
          <a:xfrm>
            <a:off x="2776369" y="110931"/>
            <a:ext cx="7889768" cy="2039341"/>
          </a:xfrm>
        </p:spPr>
        <p:txBody>
          <a:bodyPr rtlCol="0"/>
          <a:lstStyle>
            <a:defPPr>
              <a:defRPr lang="ru-RU"/>
            </a:defPPr>
          </a:lstStyle>
          <a:p>
            <a:pPr rtl="0"/>
            <a:r>
              <a:rPr lang="en-US" dirty="0">
                <a:solidFill>
                  <a:schemeClr val="bg1"/>
                </a:solidFill>
              </a:rPr>
              <a:t>Materials and methods</a:t>
            </a:r>
            <a:endParaRPr lang="ru-RU" dirty="0">
              <a:solidFill>
                <a:schemeClr val="bg1"/>
              </a:solidFill>
            </a:endParaRPr>
          </a:p>
        </p:txBody>
      </p:sp>
      <p:sp>
        <p:nvSpPr>
          <p:cNvPr id="12" name="Текст 11">
            <a:extLst>
              <a:ext uri="{FF2B5EF4-FFF2-40B4-BE49-F238E27FC236}">
                <a16:creationId xmlns:a16="http://schemas.microsoft.com/office/drawing/2014/main" id="{D3251268-42B4-3B45-A59B-740E2DB97A00}"/>
              </a:ext>
            </a:extLst>
          </p:cNvPr>
          <p:cNvSpPr>
            <a:spLocks noGrp="1"/>
          </p:cNvSpPr>
          <p:nvPr>
            <p:ph sz="half" idx="14"/>
          </p:nvPr>
        </p:nvSpPr>
        <p:spPr>
          <a:xfrm>
            <a:off x="2910839" y="820656"/>
            <a:ext cx="5507020" cy="3285179"/>
          </a:xfrm>
        </p:spPr>
        <p:txBody>
          <a:bodyPr rtlCol="0">
            <a:noAutofit/>
          </a:bodyPr>
          <a:lstStyle>
            <a:defPPr>
              <a:defRPr lang="ru-RU"/>
            </a:defPPr>
          </a:lstStyle>
          <a:p>
            <a:pPr rtl="0">
              <a:lnSpc>
                <a:spcPct val="100000"/>
              </a:lnSpc>
            </a:pPr>
            <a:r>
              <a:rPr lang="en-US" sz="2400" dirty="0">
                <a:solidFill>
                  <a:schemeClr val="bg1"/>
                </a:solidFill>
              </a:rPr>
              <a:t>Figure shows watermark embedding process.</a:t>
            </a:r>
            <a:r>
              <a:rPr lang="en-US" sz="2400" b="1" dirty="0">
                <a:solidFill>
                  <a:schemeClr val="bg1"/>
                </a:solidFill>
                <a:ea typeface="Calibri" panose="020F0502020204030204" pitchFamily="34" charset="0"/>
              </a:rPr>
              <a:t> </a:t>
            </a:r>
            <a:r>
              <a:rPr lang="en-US" sz="2400" dirty="0">
                <a:solidFill>
                  <a:schemeClr val="bg1"/>
                </a:solidFill>
                <a:ea typeface="Calibri" panose="020F0502020204030204" pitchFamily="34" charset="0"/>
              </a:rPr>
              <a:t>S</a:t>
            </a:r>
            <a:r>
              <a:rPr lang="en-US" sz="2400" dirty="0">
                <a:solidFill>
                  <a:schemeClr val="bg1"/>
                </a:solidFill>
              </a:rPr>
              <a:t>hows the watermarked image. Watermark embedding is done by varying the value of k from 0.1 to 0.9 keeping q constant at 0.1. Best results are obtained when k is 0.5. With the decreasing value of k below 0.4 watermark image gets brighter and completely destroys the cover image.</a:t>
            </a:r>
            <a:endParaRPr lang="ru-RU" sz="2400" dirty="0">
              <a:solidFill>
                <a:schemeClr val="bg1"/>
              </a:solidFill>
            </a:endParaRPr>
          </a:p>
        </p:txBody>
      </p:sp>
      <p:sp>
        <p:nvSpPr>
          <p:cNvPr id="14" name="Номер слайда 13">
            <a:extLst>
              <a:ext uri="{FF2B5EF4-FFF2-40B4-BE49-F238E27FC236}">
                <a16:creationId xmlns:a16="http://schemas.microsoft.com/office/drawing/2014/main" id="{F3DE1AA4-0AE6-C6D5-E252-BBD5ED259E32}"/>
              </a:ext>
            </a:extLst>
          </p:cNvPr>
          <p:cNvSpPr>
            <a:spLocks noGrp="1"/>
          </p:cNvSpPr>
          <p:nvPr>
            <p:ph type="sldNum" sz="quarter" idx="12"/>
          </p:nvPr>
        </p:nvSpPr>
        <p:spPr/>
        <p:txBody>
          <a:bodyPr rtlCol="0"/>
          <a:lstStyle>
            <a:defPPr>
              <a:defRPr lang="ru-RU"/>
            </a:defPPr>
          </a:lstStyle>
          <a:p>
            <a:pPr rtl="0"/>
            <a:fld id="{B5CEABB6-07DC-46E8-9B57-56EC44A396E5}" type="slidenum">
              <a:rPr lang="ru-RU" smtClean="0">
                <a:solidFill>
                  <a:schemeClr val="bg1"/>
                </a:solidFill>
              </a:rPr>
              <a:pPr rtl="0"/>
              <a:t>8</a:t>
            </a:fld>
            <a:endParaRPr lang="ru-RU" dirty="0">
              <a:solidFill>
                <a:schemeClr val="bg1"/>
              </a:solidFill>
            </a:endParaRPr>
          </a:p>
        </p:txBody>
      </p:sp>
      <p:pic>
        <p:nvPicPr>
          <p:cNvPr id="6" name="Рисунок 5">
            <a:extLst>
              <a:ext uri="{FF2B5EF4-FFF2-40B4-BE49-F238E27FC236}">
                <a16:creationId xmlns:a16="http://schemas.microsoft.com/office/drawing/2014/main" id="{3338382B-EAB6-4000-AB56-FEDD8BE048D4}"/>
              </a:ext>
            </a:extLst>
          </p:cNvPr>
          <p:cNvPicPr>
            <a:picLocks noChangeAspect="1"/>
          </p:cNvPicPr>
          <p:nvPr/>
        </p:nvPicPr>
        <p:blipFill>
          <a:blip r:embed="rId3"/>
          <a:stretch>
            <a:fillRect/>
          </a:stretch>
        </p:blipFill>
        <p:spPr>
          <a:xfrm>
            <a:off x="2910839" y="4175249"/>
            <a:ext cx="6579074" cy="2571820"/>
          </a:xfrm>
          <a:prstGeom prst="rect">
            <a:avLst/>
          </a:prstGeom>
        </p:spPr>
      </p:pic>
      <p:pic>
        <p:nvPicPr>
          <p:cNvPr id="10" name="Рисунок 9">
            <a:extLst>
              <a:ext uri="{FF2B5EF4-FFF2-40B4-BE49-F238E27FC236}">
                <a16:creationId xmlns:a16="http://schemas.microsoft.com/office/drawing/2014/main" id="{FFD84CFA-9C56-4751-86B5-7DD6C70B273B}"/>
              </a:ext>
            </a:extLst>
          </p:cNvPr>
          <p:cNvPicPr>
            <a:picLocks noChangeAspect="1"/>
          </p:cNvPicPr>
          <p:nvPr/>
        </p:nvPicPr>
        <p:blipFill>
          <a:blip r:embed="rId4"/>
          <a:stretch>
            <a:fillRect/>
          </a:stretch>
        </p:blipFill>
        <p:spPr>
          <a:xfrm>
            <a:off x="8686937" y="820656"/>
            <a:ext cx="2792284" cy="2733125"/>
          </a:xfrm>
          <a:prstGeom prst="rect">
            <a:avLst/>
          </a:prstGeom>
        </p:spPr>
      </p:pic>
    </p:spTree>
    <p:extLst>
      <p:ext uri="{BB962C8B-B14F-4D97-AF65-F5344CB8AC3E}">
        <p14:creationId xmlns:p14="http://schemas.microsoft.com/office/powerpoint/2010/main" val="1418789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80C883-7528-F9C5-D6FA-15EC059A3021}"/>
              </a:ext>
            </a:extLst>
          </p:cNvPr>
          <p:cNvSpPr>
            <a:spLocks noGrp="1"/>
          </p:cNvSpPr>
          <p:nvPr>
            <p:ph type="title"/>
          </p:nvPr>
        </p:nvSpPr>
        <p:spPr>
          <a:xfrm>
            <a:off x="528775" y="388053"/>
            <a:ext cx="10668000" cy="1325563"/>
          </a:xfrm>
        </p:spPr>
        <p:txBody>
          <a:bodyPr rtlCol="0"/>
          <a:lstStyle>
            <a:defPPr>
              <a:defRPr lang="ru-RU"/>
            </a:defPPr>
          </a:lstStyle>
          <a:p>
            <a:pPr rtl="0"/>
            <a:r>
              <a:rPr lang="en-US" dirty="0"/>
              <a:t>Materials and methods</a:t>
            </a:r>
            <a:endParaRPr lang="ru-RU" dirty="0"/>
          </a:p>
        </p:txBody>
      </p:sp>
      <p:sp>
        <p:nvSpPr>
          <p:cNvPr id="6" name="Текст 5">
            <a:extLst>
              <a:ext uri="{FF2B5EF4-FFF2-40B4-BE49-F238E27FC236}">
                <a16:creationId xmlns:a16="http://schemas.microsoft.com/office/drawing/2014/main" id="{3A7E69BA-FC91-08A5-671F-B53E6E989C6F}"/>
              </a:ext>
            </a:extLst>
          </p:cNvPr>
          <p:cNvSpPr>
            <a:spLocks noGrp="1"/>
          </p:cNvSpPr>
          <p:nvPr>
            <p:ph type="body" sz="quarter" idx="13"/>
          </p:nvPr>
        </p:nvSpPr>
        <p:spPr>
          <a:xfrm>
            <a:off x="634346" y="1926507"/>
            <a:ext cx="4278313" cy="3737541"/>
          </a:xfrm>
        </p:spPr>
        <p:txBody>
          <a:bodyPr rtlCol="0">
            <a:noAutofit/>
          </a:bodyPr>
          <a:lstStyle>
            <a:defPPr>
              <a:defRPr lang="ru-RU"/>
            </a:defPPr>
          </a:lstStyle>
          <a:p>
            <a:pPr rtl="0"/>
            <a:r>
              <a:rPr lang="en-US" sz="2400" dirty="0"/>
              <a:t>Figure shows the watermark extraction process. And shows the extracted watermark image. Recovery of watermark image is done by varying value of k from 0.1 to 0.9. With the decreasing value of k below 0.2 recovered watermark becomes darker and completely invisible.</a:t>
            </a:r>
            <a:endParaRPr lang="ru-RU" sz="2400" dirty="0"/>
          </a:p>
        </p:txBody>
      </p:sp>
      <p:sp>
        <p:nvSpPr>
          <p:cNvPr id="3" name="Номер слайда 2">
            <a:extLst>
              <a:ext uri="{FF2B5EF4-FFF2-40B4-BE49-F238E27FC236}">
                <a16:creationId xmlns:a16="http://schemas.microsoft.com/office/drawing/2014/main" id="{8D3FE259-B742-148B-88EA-EAE84226FE5A}"/>
              </a:ext>
            </a:extLst>
          </p:cNvPr>
          <p:cNvSpPr>
            <a:spLocks noGrp="1"/>
          </p:cNvSpPr>
          <p:nvPr>
            <p:ph type="sldNum" sz="quarter" idx="12"/>
          </p:nvPr>
        </p:nvSpPr>
        <p:spPr/>
        <p:txBody>
          <a:bodyPr rtlCol="0"/>
          <a:lstStyle>
            <a:defPPr>
              <a:defRPr lang="ru-RU"/>
            </a:defPPr>
          </a:lstStyle>
          <a:p>
            <a:pPr rtl="0"/>
            <a:fld id="{B5CEABB6-07DC-46E8-9B57-56EC44A396E5}" type="slidenum">
              <a:rPr lang="ru-RU" smtClean="0"/>
              <a:pPr rtl="0"/>
              <a:t>9</a:t>
            </a:fld>
            <a:endParaRPr lang="ru-RU" dirty="0"/>
          </a:p>
        </p:txBody>
      </p:sp>
      <p:pic>
        <p:nvPicPr>
          <p:cNvPr id="9" name="Рисунок 8">
            <a:extLst>
              <a:ext uri="{FF2B5EF4-FFF2-40B4-BE49-F238E27FC236}">
                <a16:creationId xmlns:a16="http://schemas.microsoft.com/office/drawing/2014/main" id="{B9F36842-7F99-4D4A-9521-59B32C440E07}"/>
              </a:ext>
            </a:extLst>
          </p:cNvPr>
          <p:cNvPicPr>
            <a:picLocks noChangeAspect="1"/>
          </p:cNvPicPr>
          <p:nvPr/>
        </p:nvPicPr>
        <p:blipFill>
          <a:blip r:embed="rId3"/>
          <a:stretch>
            <a:fillRect/>
          </a:stretch>
        </p:blipFill>
        <p:spPr>
          <a:xfrm>
            <a:off x="5998711" y="1333790"/>
            <a:ext cx="5125165" cy="1933845"/>
          </a:xfrm>
          <a:prstGeom prst="rect">
            <a:avLst/>
          </a:prstGeom>
        </p:spPr>
      </p:pic>
      <p:pic>
        <p:nvPicPr>
          <p:cNvPr id="11" name="Рисунок 10">
            <a:extLst>
              <a:ext uri="{FF2B5EF4-FFF2-40B4-BE49-F238E27FC236}">
                <a16:creationId xmlns:a16="http://schemas.microsoft.com/office/drawing/2014/main" id="{68D9DB08-8343-42B8-9D62-9740CDD079A7}"/>
              </a:ext>
            </a:extLst>
          </p:cNvPr>
          <p:cNvPicPr>
            <a:picLocks noChangeAspect="1"/>
          </p:cNvPicPr>
          <p:nvPr/>
        </p:nvPicPr>
        <p:blipFill>
          <a:blip r:embed="rId4"/>
          <a:stretch>
            <a:fillRect/>
          </a:stretch>
        </p:blipFill>
        <p:spPr>
          <a:xfrm>
            <a:off x="5998711" y="3733723"/>
            <a:ext cx="2930136" cy="2987752"/>
          </a:xfrm>
          <a:prstGeom prst="rect">
            <a:avLst/>
          </a:prstGeom>
        </p:spPr>
      </p:pic>
    </p:spTree>
    <p:extLst>
      <p:ext uri="{BB962C8B-B14F-4D97-AF65-F5344CB8AC3E}">
        <p14:creationId xmlns:p14="http://schemas.microsoft.com/office/powerpoint/2010/main" val="2390678392"/>
      </p:ext>
    </p:extLst>
  </p:cSld>
  <p:clrMapOvr>
    <a:masterClrMapping/>
  </p:clrMapOvr>
</p:sld>
</file>

<file path=ppt/theme/theme1.xml><?xml version="1.0" encoding="utf-8"?>
<a:theme xmlns:a="http://schemas.openxmlformats.org/drawingml/2006/main" name="Пользовательская">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16624_TF33968143_Win32" id="{AEEA530E-6711-4AC2-BF2A-C60048837365}" vid="{160B5D9F-2B1C-4610-914F-DF5511E02090}"/>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3.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Template>
  <TotalTime>218</TotalTime>
  <Words>553</Words>
  <Application>Microsoft Office PowerPoint</Application>
  <PresentationFormat>Широкоэкранный</PresentationFormat>
  <Paragraphs>61</Paragraphs>
  <Slides>11</Slides>
  <Notes>10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11</vt:i4>
      </vt:variant>
    </vt:vector>
  </HeadingPairs>
  <TitlesOfParts>
    <vt:vector size="16" baseType="lpstr">
      <vt:lpstr>Arial</vt:lpstr>
      <vt:lpstr>Avenir Next LT Pro</vt:lpstr>
      <vt:lpstr>Calibri</vt:lpstr>
      <vt:lpstr>Cambria Math</vt:lpstr>
      <vt:lpstr>Пользовательская</vt:lpstr>
      <vt:lpstr>Digital Image Watermarking using Discrete Wavelet Transform</vt:lpstr>
      <vt:lpstr>Table of Contents </vt:lpstr>
      <vt:lpstr>Презентация PowerPoint</vt:lpstr>
      <vt:lpstr>Objectives</vt:lpstr>
      <vt:lpstr>DISCRETE WAVELET TRANSFORM</vt:lpstr>
      <vt:lpstr>Alpha Blending Technique</vt:lpstr>
      <vt:lpstr>Experiments</vt:lpstr>
      <vt:lpstr>Materials and methods</vt:lpstr>
      <vt:lpstr>Materials and methods</vt:lpstr>
      <vt:lpstr>CONCLUSIONS</vt:lpstr>
      <vt:lpstr>Thank you for your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Watermarking using Discrete Wavelet Transform</dc:title>
  <dc:creator>Касым Шуреев</dc:creator>
  <cp:lastModifiedBy>Касым Шуреев</cp:lastModifiedBy>
  <cp:revision>8</cp:revision>
  <dcterms:created xsi:type="dcterms:W3CDTF">2024-05-16T06:58:03Z</dcterms:created>
  <dcterms:modified xsi:type="dcterms:W3CDTF">2024-05-29T19:54:34Z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