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6" r:id="rId5"/>
    <p:sldId id="267" r:id="rId6"/>
    <p:sldId id="262" r:id="rId7"/>
    <p:sldId id="261" r:id="rId8"/>
    <p:sldId id="265" r:id="rId9"/>
    <p:sldId id="263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9"/>
    <a:srgbClr val="1B1B27"/>
    <a:srgbClr val="FFFBF4"/>
    <a:srgbClr val="F8F8F2"/>
    <a:srgbClr val="F0E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36E6-C080-B992-1CA1-3FC69AB27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6A680-81CA-2242-E748-C3EF11D40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06C70-7D23-74F1-2E42-2751C97F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7185E-2C7C-3068-84D3-32452070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79473-5236-4CB9-E2BC-697D1C00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F0F16-0132-2C51-4905-2780D1E8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A3E8E-D339-2680-B125-5FCE7C481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B55E-E4D1-51DE-01B8-C383589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084EB-EE64-360A-40B5-2D606F21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5E084-D8D4-5EF6-D799-2B8A053B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C67A0-3D56-4DD4-A59F-35C3C02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239C2-43BB-B923-5826-E869F288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F658E-D888-15E7-9AA2-ADE608E5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15D62-2DC2-2191-0AB1-11CE0704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2C7D7-74DD-4C64-2658-5901D462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EF55-99D6-9A40-4B16-BDC2726B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948B-F40A-FB91-30B0-41B78E06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C00F1-72C7-3F62-8247-DA691C11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2DCEA-B4AE-95B5-7674-D9E4262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05829-082C-10B9-D6AE-0EBEF28A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EC61E-B97D-2FDD-CF0D-2FD9428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8538E-5D69-C05C-705F-BBFE66F7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BF1F9-E61B-1F52-39A8-A2B38E31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C07F7-E57E-54FD-C756-E210B977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EE569-4932-18C8-AB7F-6FA45BE3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4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E05B-E687-90D7-4D6A-69616561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54347-7C6A-5D1F-80D3-FBF7C82F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BBCA2-103A-886D-85BA-B9BC60A6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DE505-CE0C-BD23-C481-22323ECB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CF179-78DC-8808-F349-BE921FAF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229D9-7724-5882-01FD-1506A163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8B038-B481-B394-620C-74364B46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57ADD-71B5-16FE-8A20-2E440366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E528D-EA5E-2EEA-352F-F6231044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28A3FF-E507-F03D-17B0-2B91C84DC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351C-55EA-E36F-B580-A55BCBD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10EF59-D481-CE88-F2C6-1F414723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7095AD-15F2-40B9-8544-23F89021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C97818-F2E0-D98B-F9F2-036FDEB4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6D95-19BA-BBA7-4A8F-974CAC70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A6200-C469-AB15-9DB0-32B457D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E8C910-BA53-4B15-3A40-BB5393D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748D51-4E43-E7A0-23C3-E3AA24AB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4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64065E-5E38-32E6-CDB7-662C5BF8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8A7DB0-4E02-4C5D-0629-1D5232F9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B7E0A7-D9CA-8DC6-2CAF-B42D7288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A63CA-2750-92EC-465A-0E5B81B9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B47C-37F5-7622-DEA6-E4F5705E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C5DA6-B858-DDDB-EDA9-907A301F1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E10D7-5902-5F76-6054-F79F133B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8A16C-2D40-D7C4-F09B-392E302B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90667-CBD8-5BB6-227C-6C0407EF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8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3F8C-2A62-56A2-2794-250069CE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A170A5-4714-C3C7-74E0-5033AFBA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5F0BE-AC96-D874-E330-8AAF86C6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C0AB5-CB44-0F09-0DE7-E261C84F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25E27-7D66-257E-246F-A41C7762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AC502-19E0-E5A8-FADC-BBE3D4AD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0BA485-FE34-5D1A-87A5-B5DC53A0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2FB08-6CFF-CBC0-42F3-68E0F10F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48F9-F65F-B6CE-68C1-47C4E6C00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85531-DB73-4C3B-916A-322263627F09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DF260-D359-A072-19AB-4B85211C6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AC306-684B-F807-41D4-4E858C3F2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DEE55-9E16-4CF8-B7E4-8A7A66275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9DACC-E248-7265-5CD0-F2EC8673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094" y="2662989"/>
            <a:ext cx="6785811" cy="1151774"/>
          </a:xfrm>
        </p:spPr>
        <p:txBody>
          <a:bodyPr/>
          <a:lstStyle/>
          <a:p>
            <a:r>
              <a:rPr lang="ko-KR" altLang="en-US" b="1" dirty="0"/>
              <a:t>컴파일러 최적화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030A6-7FA3-A520-4A21-FF94A874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6289091"/>
            <a:ext cx="4572000" cy="56890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김성범</a:t>
            </a:r>
            <a:r>
              <a:rPr lang="en-US" altLang="ko-KR" dirty="0"/>
              <a:t>, </a:t>
            </a:r>
            <a:r>
              <a:rPr lang="ko-KR" altLang="en-US" dirty="0"/>
              <a:t>김민재</a:t>
            </a:r>
            <a:r>
              <a:rPr lang="en-US" altLang="ko-KR" dirty="0"/>
              <a:t>, </a:t>
            </a:r>
            <a:r>
              <a:rPr lang="ko-KR" altLang="en-US" dirty="0" err="1"/>
              <a:t>김문겸</a:t>
            </a:r>
            <a:r>
              <a:rPr lang="en-US" altLang="ko-KR" dirty="0"/>
              <a:t>, </a:t>
            </a:r>
            <a:r>
              <a:rPr lang="ko-KR" altLang="en-US" dirty="0"/>
              <a:t>황명빈</a:t>
            </a:r>
          </a:p>
        </p:txBody>
      </p:sp>
    </p:spTree>
    <p:extLst>
      <p:ext uri="{BB962C8B-B14F-4D97-AF65-F5344CB8AC3E}">
        <p14:creationId xmlns:p14="http://schemas.microsoft.com/office/powerpoint/2010/main" val="19230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BBD3-0977-43EC-482E-B6EFB6A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39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Load after malloc replacement</a:t>
            </a:r>
            <a:endParaRPr lang="ko-KR" altLang="en-US" sz="45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229E26-1C35-8E82-D34B-F49C0D9D3744}"/>
              </a:ext>
            </a:extLst>
          </p:cNvPr>
          <p:cNvCxnSpPr>
            <a:cxnSpLocks/>
          </p:cNvCxnSpPr>
          <p:nvPr/>
        </p:nvCxnSpPr>
        <p:spPr>
          <a:xfrm>
            <a:off x="5537670" y="3746006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219A2E-B834-26AD-7C2D-D78F61E2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91" y="1989574"/>
            <a:ext cx="3609549" cy="3512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DD78CC-3532-E417-561D-7711198A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12" y="2246248"/>
            <a:ext cx="3561926" cy="29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BBD3-0977-43EC-482E-B6EFB6A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39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Arithmetic Replacement</a:t>
            </a:r>
            <a:endParaRPr lang="ko-KR" altLang="en-US" sz="45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BE9B99-6388-1B14-C5CD-8BFAAA0B784F}"/>
              </a:ext>
            </a:extLst>
          </p:cNvPr>
          <p:cNvCxnSpPr>
            <a:cxnSpLocks/>
          </p:cNvCxnSpPr>
          <p:nvPr/>
        </p:nvCxnSpPr>
        <p:spPr>
          <a:xfrm>
            <a:off x="5532236" y="2466714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38977E0-1844-A282-9ABF-0CB12FFA4939}"/>
              </a:ext>
            </a:extLst>
          </p:cNvPr>
          <p:cNvCxnSpPr>
            <a:cxnSpLocks/>
          </p:cNvCxnSpPr>
          <p:nvPr/>
        </p:nvCxnSpPr>
        <p:spPr>
          <a:xfrm>
            <a:off x="5532236" y="3964003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A95C2AB-90D9-425B-5719-427934D01272}"/>
              </a:ext>
            </a:extLst>
          </p:cNvPr>
          <p:cNvCxnSpPr>
            <a:cxnSpLocks/>
          </p:cNvCxnSpPr>
          <p:nvPr/>
        </p:nvCxnSpPr>
        <p:spPr>
          <a:xfrm>
            <a:off x="5532236" y="5761660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475E4EC8-D520-9A69-7C3A-1C3D14E0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4" y="2014213"/>
            <a:ext cx="3667637" cy="90500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CDFD76D-CC24-D153-B374-5B73E2E8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43" y="2014213"/>
            <a:ext cx="3591426" cy="86689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9BD478D-3ECF-3FAC-A80D-0412AB3CD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04" y="3684729"/>
            <a:ext cx="3486637" cy="59063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880BC1C-1CEC-7551-A4EB-09713A9A1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644" y="3684729"/>
            <a:ext cx="3743847" cy="58110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4306FC6-FA2E-6532-DB34-15FD48F2B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404" y="5304396"/>
            <a:ext cx="3658111" cy="91452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F0D5CE1-9058-555F-1D16-6962DFCBD4D7}"/>
              </a:ext>
            </a:extLst>
          </p:cNvPr>
          <p:cNvSpPr txBox="1"/>
          <p:nvPr/>
        </p:nvSpPr>
        <p:spPr>
          <a:xfrm>
            <a:off x="838200" y="1425787"/>
            <a:ext cx="2868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(1) Shift replacement</a:t>
            </a:r>
            <a:endParaRPr lang="ko-KR" altLang="en-US" sz="2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21EE42-FF66-C59D-85B0-534CEFFDEB88}"/>
              </a:ext>
            </a:extLst>
          </p:cNvPr>
          <p:cNvSpPr txBox="1"/>
          <p:nvPr/>
        </p:nvSpPr>
        <p:spPr>
          <a:xfrm>
            <a:off x="838199" y="3160611"/>
            <a:ext cx="2808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(2) And replacement</a:t>
            </a:r>
            <a:endParaRPr lang="ko-KR" altLang="en-US" sz="2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234715-5B73-99B2-60EA-CF4144DF4E64}"/>
              </a:ext>
            </a:extLst>
          </p:cNvPr>
          <p:cNvSpPr txBox="1"/>
          <p:nvPr/>
        </p:nvSpPr>
        <p:spPr>
          <a:xfrm>
            <a:off x="838199" y="4526351"/>
            <a:ext cx="4957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(3) Addition/Subtraction replacement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60F24-1154-792E-F3CD-18B4ADD5F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143" y="5037659"/>
            <a:ext cx="409632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BBD3-0977-43EC-482E-B6EFB6A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39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Vector in Loop</a:t>
            </a:r>
            <a:endParaRPr lang="ko-KR" altLang="en-US" sz="4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723FBA-58D1-A686-F6D6-569B7B72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316"/>
            <a:ext cx="5034699" cy="494439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D7FB8F7-5560-1F14-8175-262D6CEE5757}"/>
              </a:ext>
            </a:extLst>
          </p:cNvPr>
          <p:cNvCxnSpPr>
            <a:cxnSpLocks/>
          </p:cNvCxnSpPr>
          <p:nvPr/>
        </p:nvCxnSpPr>
        <p:spPr>
          <a:xfrm>
            <a:off x="6783521" y="3660144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BBD3-0977-43EC-482E-B6EFB6A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39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Vector in Loop</a:t>
            </a:r>
            <a:endParaRPr lang="ko-KR" altLang="en-US" sz="45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8D198-9424-FBD4-4443-9E9D62C8FB7B}"/>
              </a:ext>
            </a:extLst>
          </p:cNvPr>
          <p:cNvCxnSpPr>
            <a:cxnSpLocks/>
          </p:cNvCxnSpPr>
          <p:nvPr/>
        </p:nvCxnSpPr>
        <p:spPr>
          <a:xfrm>
            <a:off x="5794344" y="3784862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8B297E-351B-5D67-F325-F10E94C3C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8" r="1028" b="51490"/>
          <a:stretch/>
        </p:blipFill>
        <p:spPr>
          <a:xfrm>
            <a:off x="838200" y="1496123"/>
            <a:ext cx="9575482" cy="45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BBD3-0977-43EC-482E-B6EFB6A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39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Vector in Loop</a:t>
            </a:r>
            <a:endParaRPr lang="ko-KR" altLang="en-US" sz="45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8D198-9424-FBD4-4443-9E9D62C8FB7B}"/>
              </a:ext>
            </a:extLst>
          </p:cNvPr>
          <p:cNvCxnSpPr>
            <a:cxnSpLocks/>
          </p:cNvCxnSpPr>
          <p:nvPr/>
        </p:nvCxnSpPr>
        <p:spPr>
          <a:xfrm>
            <a:off x="5794344" y="3784862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033CD46-8E1D-7D77-699F-3B402334B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40"/>
          <a:stretch/>
        </p:blipFill>
        <p:spPr>
          <a:xfrm>
            <a:off x="838200" y="1430085"/>
            <a:ext cx="9396663" cy="47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BBD3-0977-43EC-482E-B6EFB6A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39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Simple branch to ternary</a:t>
            </a:r>
            <a:endParaRPr lang="ko-KR" altLang="en-US" sz="45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305D74-504E-ED1B-A866-D402D6BB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86" y="1776741"/>
            <a:ext cx="5420481" cy="398200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21609B-DBB6-C694-F875-46DCE1DE3685}"/>
              </a:ext>
            </a:extLst>
          </p:cNvPr>
          <p:cNvCxnSpPr>
            <a:cxnSpLocks/>
          </p:cNvCxnSpPr>
          <p:nvPr/>
        </p:nvCxnSpPr>
        <p:spPr>
          <a:xfrm>
            <a:off x="6403944" y="3767745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506DD8D-4313-A4D4-B211-0F99CF74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533" y="2977059"/>
            <a:ext cx="365811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5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BBD3-0977-43EC-482E-B6EFB6A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39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If/else if/else to switch</a:t>
            </a:r>
            <a:endParaRPr lang="ko-KR" altLang="en-US" sz="45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6D75D1-BA45-F9E7-82F5-8A20CEAC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8498"/>
            <a:ext cx="6733674" cy="5297624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D709230-AA4D-E744-A0DF-3C417156B3E1}"/>
              </a:ext>
            </a:extLst>
          </p:cNvPr>
          <p:cNvCxnSpPr>
            <a:cxnSpLocks/>
          </p:cNvCxnSpPr>
          <p:nvPr/>
        </p:nvCxnSpPr>
        <p:spPr>
          <a:xfrm>
            <a:off x="8323562" y="3820566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8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D63BB17-01EA-1F47-D7CC-10FA1BCB3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0"/>
          <a:stretch/>
        </p:blipFill>
        <p:spPr>
          <a:xfrm>
            <a:off x="838199" y="1264676"/>
            <a:ext cx="7407443" cy="517214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0DEBCFC-3FAF-1BDA-0975-93FD242B9D45}"/>
              </a:ext>
            </a:extLst>
          </p:cNvPr>
          <p:cNvSpPr txBox="1">
            <a:spLocks/>
          </p:cNvSpPr>
          <p:nvPr/>
        </p:nvSpPr>
        <p:spPr>
          <a:xfrm>
            <a:off x="838200" y="372339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b="1"/>
              <a:t>If/else if/else to switch</a:t>
            </a:r>
            <a:endParaRPr lang="ko-KR" alt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15988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BBD3-0977-43EC-482E-B6EFB6A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39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Remove last free</a:t>
            </a:r>
            <a:endParaRPr lang="ko-KR" altLang="en-US" sz="45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229E26-1C35-8E82-D34B-F49C0D9D3744}"/>
              </a:ext>
            </a:extLst>
          </p:cNvPr>
          <p:cNvCxnSpPr>
            <a:cxnSpLocks/>
          </p:cNvCxnSpPr>
          <p:nvPr/>
        </p:nvCxnSpPr>
        <p:spPr>
          <a:xfrm>
            <a:off x="5794344" y="3784862"/>
            <a:ext cx="76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2C9C18-B9FD-45E2-99BC-EBB37D65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1" y="2583770"/>
            <a:ext cx="5100638" cy="24021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1CDDD6-3664-4133-A144-7CAADB6E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61" y="2498202"/>
            <a:ext cx="4967288" cy="25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64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컴파일러 최적화</vt:lpstr>
      <vt:lpstr>Arithmetic Replacement</vt:lpstr>
      <vt:lpstr>Vector in Loop</vt:lpstr>
      <vt:lpstr>Vector in Loop</vt:lpstr>
      <vt:lpstr>Vector in Loop</vt:lpstr>
      <vt:lpstr>Simple branch to ternary</vt:lpstr>
      <vt:lpstr>If/else if/else to switch</vt:lpstr>
      <vt:lpstr>PowerPoint 프레젠테이션</vt:lpstr>
      <vt:lpstr>Remove last free</vt:lpstr>
      <vt:lpstr>Load after malloc replacement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컴파일러 최적화</dc:title>
  <dc:creator>명빈 황</dc:creator>
  <cp:lastModifiedBy>김민재</cp:lastModifiedBy>
  <cp:revision>11</cp:revision>
  <dcterms:created xsi:type="dcterms:W3CDTF">2024-04-19T05:18:44Z</dcterms:created>
  <dcterms:modified xsi:type="dcterms:W3CDTF">2024-04-25T07:37:22Z</dcterms:modified>
</cp:coreProperties>
</file>