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d94bae0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d94bae0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d94bae0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d94bae0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ed94bae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ed94bae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ed94bae0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ed94bae0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ed94bae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ed94bae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d94bae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d94bae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d94bae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d94bae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d94bae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d94bae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d94bae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d94bae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d94bae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ed94bae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d94bae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d94bae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9c5457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9c5457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d94bae0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d94bae0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SWPP-Sprint 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team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김도영 노현서 심우진 윤소영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Function level: 불필요한 BB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remove empty BB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BB 합치기 &amp; unreachable BB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nested if 합치기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nested much : switch case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71850" y="1184050"/>
            <a:ext cx="40281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%cond1 label_true1 label_false1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label_true1: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procedure_A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%cond2 label_true2 label_false2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label_true2: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procedure_B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label_false2: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procedure_C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label_false1: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procedure_D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label_next: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924275" y="1184050"/>
            <a:ext cx="4219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%1=cond2 ? 1 : 2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%2=cond1 ? %1 : 3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switch %2 1 label_1 2 label_2 3 labe_3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label_1: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procedure_A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procedure_B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label_2: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procedure_A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procedure_C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label_3: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procedure_D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label_next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label_next: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729075" y="2523000"/>
            <a:ext cx="11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Function Level: 불필요한 연산 최소화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같은 계산 여러 차례 시 통일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수정된적 없는 전역 변수를 상수로 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해당 최적화가 가능하도록 IR 순서 변경 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CGSCC-level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loop 확인 방법? (condition negation에 필요)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branch가 같은 SCC로 이동하는지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true_bb : 같은 SCC에 속함 &amp; false_bb : 같은 SCC에 속하지 않음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true_bb로 이동하는 loop이므로 condition negation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Question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4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각 최적화를 적용할 수 있는 기준 (특히 적용이 늘 긍정적이지는 않을 때)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ex. function inlining : register store/load로 인한 cost 증가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ex. nested if를 합칠 수 있는 기준 : if 사이에 instruction 있어도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ex. 빈 BB를 삭제할 수 있는 경우 / ternary로 합칠 수 있는 경우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최적화를 적용할 수 있도록 코드 변경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ex. 구조(stack(x) register(o) / minus(x) plus(o) / …) 통일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ex. 공통된 값 재활용할 수 있게 IR 순서 변경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team2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00" y="1485900"/>
            <a:ext cx="1087181" cy="117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739" y="1485900"/>
            <a:ext cx="1087181" cy="117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6250" y="1485900"/>
            <a:ext cx="1227250" cy="13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282775" y="3036825"/>
            <a:ext cx="23271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@serverrepairman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노현서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2238" y="3036825"/>
            <a:ext cx="23271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@choco-bear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김도영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666325" y="3036825"/>
            <a:ext cx="23271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@hotmilk03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윤소영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1988" y="3036825"/>
            <a:ext cx="23271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@wjshim2003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심우진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7100" y="1372401"/>
            <a:ext cx="1556774" cy="15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Loop-level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loop condition negation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80725" y="2753250"/>
            <a:ext cx="28248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true_br: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br %cond true_br next_br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next_br:</a:t>
            </a:r>
            <a:endParaRPr sz="800"/>
          </a:p>
        </p:txBody>
      </p:sp>
      <p:sp>
        <p:nvSpPr>
          <p:cNvPr id="76" name="Google Shape;76;p15"/>
          <p:cNvSpPr txBox="1"/>
          <p:nvPr/>
        </p:nvSpPr>
        <p:spPr>
          <a:xfrm>
            <a:off x="5123100" y="2488075"/>
            <a:ext cx="28248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</a:t>
            </a: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_br: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%cond = not %cond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br %cond next_br false_br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next_br: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761250" y="3222400"/>
            <a:ext cx="11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Loop-level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loop unrolling (w. vector arith?)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80725" y="2753250"/>
            <a:ext cx="28248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for_br 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br %cond for_br next_br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next_br:</a:t>
            </a:r>
            <a:endParaRPr sz="800"/>
          </a:p>
        </p:txBody>
      </p:sp>
      <p:sp>
        <p:nvSpPr>
          <p:cNvPr id="85" name="Google Shape;85;p16"/>
          <p:cNvSpPr txBox="1"/>
          <p:nvPr/>
        </p:nvSpPr>
        <p:spPr>
          <a:xfrm>
            <a:off x="5123100" y="1268875"/>
            <a:ext cx="28248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for_br 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… (as much as possible)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br %cond’ for_br next_br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next_br: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61250" y="3222400"/>
            <a:ext cx="11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Loop-level: Code 표준화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형식 통일로 최적화 적용 범위 확장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alloca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llvm register 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상수 뺄셈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덧셈 + unsigned 연산 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-level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function call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inlining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08375" y="2215600"/>
            <a:ext cx="28248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something_before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call function %0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something_after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308375" y="3818075"/>
            <a:ext cx="3000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define function(%arg) {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func_label: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214725" y="2291800"/>
            <a:ext cx="28248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something_before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func_label: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do something_after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761250" y="3222400"/>
            <a:ext cx="11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917975" y="4568875"/>
            <a:ext cx="20292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Q. register storing?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4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Function Level: ternary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조건을 만족하는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phi + BB 관계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ternary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phi가 condition으로 assembly에서 구현될 것이라 예상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&gt; ternary로 변화시켜 cost 낮추기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&gt; phi를 위한 빈 블럭을 없애서 branch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if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➔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ternary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if, else body가 짧을 경우 두 body 모두 계산한 후 ternary로 대입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&gt; 기준 지정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17975" y="4568875"/>
            <a:ext cx="20292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Q. 사용 가능한 경우?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71850" y="1184050"/>
            <a:ext cx="4028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label_start: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%cond label_true label_end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label_true: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br label_end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label_end: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%1=phi [0, label_true] [1, label_start]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24275" y="1838850"/>
            <a:ext cx="421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label_start:</a:t>
            </a:r>
            <a:b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	%1=%cond ? 0 : 1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729075" y="1885050"/>
            <a:ext cx="11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427"/>
            <a:ext cx="9144002" cy="365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