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0FD6-9200-ED71-93AC-5B95E122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D9D2F-9C6A-0FAC-48AB-0DCB9573C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0CFAF-1CE7-DF23-FAE0-BEA5DFE9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7BF5C-FBD7-93D9-1333-E81FA6CA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C7F7-C820-5FBD-0A75-81D5A9F4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A4CF-B522-E781-E251-6FE9CCF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1E30A-F167-F3E4-1D4C-B7335859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6662-960A-6E1E-5BAE-2739DA3E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C80DA-A70B-A72D-20AA-157E04DF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F5914-4A0C-3429-39DE-360F2926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48075-38E2-00CF-4F9D-BB7F1B9E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DBCD0-36BF-82F6-7858-8DA330415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1728-EFB7-0C6E-EF1D-B1FF71B9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699C2-561A-4D68-B9B0-3F60EBC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FE75B-61D9-8DD9-160B-6BA5C65D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FDE6-503E-EE92-10CE-1048CEE1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C4F4C-1D87-7D70-F5AF-728EF700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504EF-BF33-1C19-601E-AEB89E8E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B5725-C35E-336A-01C0-8D2C0A33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631CF-4221-B076-99F3-087A176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1A493-810E-6E8A-F084-99AAAA91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FE24D-F84F-7D4C-41EE-BAF6D717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C39AE-4354-0D4E-9436-0F9759A4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E7CF2-40E0-E8BD-31CC-7C8FA1D6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D5F48-B0DA-AAEB-0F45-2B2CD331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3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31878-4F6D-9BC7-7883-1613E5C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6EC1-DF2A-693F-12A5-81E811EA4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EDF91-43AD-A3C4-787B-B0AC3EA8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4A10C-06FE-FC99-7ADC-9E00193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B48D4-5063-9B3C-F178-DB48BC5B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4F3BB-07F0-1798-97B9-76137C8C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BB17-4699-D487-6AA1-C5A9C051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B6FAE-0C3B-5A6C-3EC6-E135616E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C3520-B9AC-327E-FE1B-27BBF88C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B8FF6A-AEC7-C5FF-E0CF-0C3A36FDF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438BD0-214D-7110-7DF6-B92F54A6E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D2569-A6D1-D4DB-2565-A9BBD10E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3A3818-C96F-7B38-1A3E-9E9B58C4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1661C5-4BF5-1D25-4DCC-15D614EC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1F72-D585-8BC9-AD6E-4FB99719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38A7B-81CF-409E-783B-FD7B38A3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05781-023C-48C9-2597-3E73293B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49CF6A-8F40-C399-1A36-03D53DEC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22854-1C24-AA6F-EABD-73A62767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5207B9-CBB9-63E6-A355-6550709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54446-1115-966B-D52F-A1AA104B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3BD1-1FA0-70F0-B682-053A7B90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572C8-F8FF-1C06-FB5F-BA26B312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E9E49-51E9-77E1-6644-FB0F6A95A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CB1A7-BC68-16E7-4A48-2314ED90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EC60F-0A91-5C08-32DF-43E740D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064E8-27AC-4A9B-C2F1-B686BE33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0AF8-AD22-8827-1C26-C5D17CC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115D1-8187-163B-CC55-1178682A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7C24B-7151-2AC0-FB81-0A42D0B0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36B99-85D4-3AF4-3B5B-E405CE1A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5E901-078E-0E50-63C1-60D6566F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4416-CA9B-8D0B-604B-EF1958B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177CF-8974-7A7C-CAB7-16377D89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C4E92-0970-9073-4F22-4D3A09A0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7B14-1687-12C6-62F6-9BF00530E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4B38D-D960-4CC0-A747-872ACC81486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B44C-721B-6630-0C7C-84DD9C218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1DBE8-32C2-6D71-F7F8-BEA900811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E3175-68AD-4A59-9619-3E7938118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85AC1-1A90-54C3-A429-E23CA4B20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144"/>
            <a:ext cx="9144000" cy="2387600"/>
          </a:xfrm>
        </p:spPr>
        <p:txBody>
          <a:bodyPr/>
          <a:lstStyle/>
          <a:p>
            <a:r>
              <a:rPr lang="en-US" altLang="ko-KR"/>
              <a:t>SWPP Team3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BB481-1529-0226-547B-D9775707C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04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/>
              <a:t>2019-15313 </a:t>
            </a:r>
            <a:r>
              <a:rPr lang="ko-KR" altLang="en-US"/>
              <a:t>강혁준</a:t>
            </a:r>
            <a:endParaRPr lang="en-US" altLang="ko-KR"/>
          </a:p>
          <a:p>
            <a:pPr algn="r"/>
            <a:r>
              <a:rPr lang="en-US" altLang="ko-KR"/>
              <a:t>2019-12190 </a:t>
            </a:r>
            <a:r>
              <a:rPr lang="ko-KR" altLang="en-US"/>
              <a:t>김한별</a:t>
            </a:r>
            <a:endParaRPr lang="en-US" altLang="ko-KR"/>
          </a:p>
          <a:p>
            <a:pPr algn="r"/>
            <a:r>
              <a:rPr lang="en-US" altLang="ko-KR"/>
              <a:t>2019-11730 </a:t>
            </a:r>
            <a:r>
              <a:rPr lang="ko-KR" altLang="en-US"/>
              <a:t>신현지</a:t>
            </a:r>
            <a:endParaRPr lang="en-US" altLang="ko-KR"/>
          </a:p>
          <a:p>
            <a:pPr algn="r"/>
            <a:r>
              <a:rPr lang="en-US" altLang="ko-KR"/>
              <a:t>2019-17586 </a:t>
            </a:r>
            <a:r>
              <a:rPr lang="ko-KR" altLang="en-US"/>
              <a:t>황보준형</a:t>
            </a:r>
          </a:p>
        </p:txBody>
      </p:sp>
    </p:spTree>
    <p:extLst>
      <p:ext uri="{BB962C8B-B14F-4D97-AF65-F5344CB8AC3E}">
        <p14:creationId xmlns:p14="http://schemas.microsoft.com/office/powerpoint/2010/main" val="277329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6: Loop Unrolling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43526-49AB-9626-DFF5-DCAE6466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12280"/>
            <a:ext cx="8982076" cy="46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DE22-7874-D7D1-0966-39808C92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DF97-6E17-ED12-CDF3-EE391885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885"/>
            <a:ext cx="10515600" cy="45555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/>
              <a:t>Motivation</a:t>
            </a:r>
          </a:p>
          <a:p>
            <a:pPr marL="514350" indent="-514350">
              <a:buAutoNum type="arabicPeriod"/>
            </a:pPr>
            <a:endParaRPr lang="en-US" altLang="ko-KR" sz="3200"/>
          </a:p>
          <a:p>
            <a:pPr marL="514350" indent="-514350">
              <a:buAutoNum type="arabicPeriod"/>
            </a:pPr>
            <a:endParaRPr lang="en-US" altLang="ko-KR" sz="3200"/>
          </a:p>
          <a:p>
            <a:pPr marL="514350" indent="-514350">
              <a:buAutoNum type="arabicPeriod"/>
            </a:pPr>
            <a:r>
              <a:rPr lang="en-US" altLang="ko-KR" sz="3200"/>
              <a:t>Optimization Ideas</a:t>
            </a:r>
          </a:p>
        </p:txBody>
      </p:sp>
    </p:spTree>
    <p:extLst>
      <p:ext uri="{BB962C8B-B14F-4D97-AF65-F5344CB8AC3E}">
        <p14:creationId xmlns:p14="http://schemas.microsoft.com/office/powerpoint/2010/main" val="306779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I. Motivation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F8458-2120-43B0-9E08-A2FFA45E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Experience an Agile development process</a:t>
            </a:r>
          </a:p>
          <a:p>
            <a:r>
              <a:rPr lang="en-US" altLang="ko-KR"/>
              <a:t>practice writing effective pull requests (PRs) and managing clean commit logs for smooth collaboration.</a:t>
            </a:r>
          </a:p>
          <a:p>
            <a:r>
              <a:rPr lang="en-US" altLang="ko-KR"/>
              <a:t>Apply design patterns.</a:t>
            </a:r>
          </a:p>
          <a:p>
            <a:r>
              <a:rPr lang="en-US" altLang="ko-KR"/>
              <a:t>Learn how to write readable C++ code for team members.</a:t>
            </a:r>
          </a:p>
          <a:p>
            <a:r>
              <a:rPr lang="en-US" altLang="ko-KR"/>
              <a:t>Learn how to write test codes to develop bug-free programs.</a:t>
            </a:r>
          </a:p>
          <a:p>
            <a:r>
              <a:rPr lang="en-US" altLang="ko-KR"/>
              <a:t>Learn the process of designing and developing large software, and based on this, develop the ability to create correct and efficient software.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II. Optimization Ideas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F8458-2120-43B0-9E08-A2FFA45E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Rcall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Redundant Branch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Function Inlining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0x01 and -&gt; % 2 operation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Heap redundant zero initialization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/>
              <a:t>Loop unrolling</a:t>
            </a:r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1: Rcall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F8458-2120-43B0-9E08-A2FFA45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18" y="4138085"/>
            <a:ext cx="10515599" cy="256244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/>
              <a:t>Recursive Call to Rcall</a:t>
            </a:r>
          </a:p>
          <a:p>
            <a:pPr>
              <a:lnSpc>
                <a:spcPct val="125000"/>
              </a:lnSpc>
            </a:pPr>
            <a:endParaRPr lang="en-US" altLang="ko-KR"/>
          </a:p>
          <a:p>
            <a:pPr>
              <a:lnSpc>
                <a:spcPct val="125000"/>
              </a:lnSpc>
            </a:pPr>
            <a:r>
              <a:rPr lang="en-US" altLang="ko-KR"/>
              <a:t>musttail call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B1408-367D-A8A6-E67B-B42E6599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" y="1690687"/>
            <a:ext cx="5744377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E095C9-1B56-5CEC-52A9-2B63BBFC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64" y="3585941"/>
            <a:ext cx="5706271" cy="158137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645F513-2255-7302-DA49-A461CEB5171B}"/>
              </a:ext>
            </a:extLst>
          </p:cNvPr>
          <p:cNvSpPr/>
          <p:nvPr/>
        </p:nvSpPr>
        <p:spPr>
          <a:xfrm rot="2366538">
            <a:off x="4737702" y="2639506"/>
            <a:ext cx="1316609" cy="95616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2: Redundant Branch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EDCBC9-BBF7-C2BA-68C0-C632BDFA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7" y="1690688"/>
            <a:ext cx="8421275" cy="2505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FCB356-88B5-10AA-5218-D8C837B0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7" y="4600519"/>
            <a:ext cx="645885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2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3: Function Inline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9D8BD-3EDF-E808-00FA-1DF50949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9" y="1676397"/>
            <a:ext cx="6594442" cy="453697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95A2A42-28C7-9FCD-380D-4354CC8B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481" y="2392052"/>
            <a:ext cx="4444120" cy="256244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/>
              <a:t>Normal Function</a:t>
            </a:r>
          </a:p>
          <a:p>
            <a:pPr>
              <a:lnSpc>
                <a:spcPct val="125000"/>
              </a:lnSpc>
            </a:pPr>
            <a:endParaRPr lang="en-US" altLang="ko-KR"/>
          </a:p>
          <a:p>
            <a:pPr>
              <a:lnSpc>
                <a:spcPct val="125000"/>
              </a:lnSpc>
            </a:pPr>
            <a:r>
              <a:rPr lang="en-US" altLang="ko-KR"/>
              <a:t>Inline Function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1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4: 0x01 and -&gt; % 2 operation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F8458-2120-43B0-9E08-A2FFA45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528"/>
            <a:ext cx="10515599" cy="15097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/>
              <a:t>Lower</a:t>
            </a:r>
            <a:r>
              <a:rPr lang="ko-KR" altLang="en-US"/>
              <a:t> </a:t>
            </a:r>
            <a:r>
              <a:rPr lang="en-US" altLang="ko-KR"/>
              <a:t>Cost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7A51C4-F47C-D9B8-529D-6B7B8A2E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264"/>
            <a:ext cx="6373911" cy="1048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F2B7B2-7EE1-A8C2-C851-704A2725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07" y="3997233"/>
            <a:ext cx="9078592" cy="1114581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D0D5F4B-7861-6BF5-3B3B-B6A937CD282D}"/>
              </a:ext>
            </a:extLst>
          </p:cNvPr>
          <p:cNvSpPr/>
          <p:nvPr/>
        </p:nvSpPr>
        <p:spPr>
          <a:xfrm>
            <a:off x="4784102" y="2662137"/>
            <a:ext cx="1894788" cy="132556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0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9198-61AD-8848-0F30-0F2882B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II. Idea</a:t>
            </a:r>
            <a:r>
              <a:rPr lang="ko-KR" altLang="en-US"/>
              <a:t> </a:t>
            </a:r>
            <a:r>
              <a:rPr lang="en-US" altLang="ko-KR"/>
              <a:t>5: Heap redundant zero init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F8458-2120-43B0-9E08-A2FFA45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1999"/>
            <a:ext cx="10515599" cy="1604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/>
              <a:t>Heap is already initialized to 0</a:t>
            </a:r>
          </a:p>
          <a:p>
            <a:pPr>
              <a:lnSpc>
                <a:spcPct val="125000"/>
              </a:lnSpc>
            </a:pPr>
            <a:r>
              <a:rPr lang="en-US" altLang="ko-KR"/>
              <a:t>No need for zero init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0C5249-93A1-7DB4-58CB-600DCABB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474"/>
            <a:ext cx="8554403" cy="21861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BC6744-5AB3-DF2F-17B4-654C4AFFFB59}"/>
              </a:ext>
            </a:extLst>
          </p:cNvPr>
          <p:cNvSpPr/>
          <p:nvPr/>
        </p:nvSpPr>
        <p:spPr>
          <a:xfrm>
            <a:off x="1310326" y="3114773"/>
            <a:ext cx="8082277" cy="8389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0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182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SWPP Team3</vt:lpstr>
      <vt:lpstr>Outline</vt:lpstr>
      <vt:lpstr>I. Motivation</vt:lpstr>
      <vt:lpstr>II. Optimization Ideas</vt:lpstr>
      <vt:lpstr>II. Idea 1: Rcall</vt:lpstr>
      <vt:lpstr>II. Idea 2: Redundant Branch</vt:lpstr>
      <vt:lpstr>II. Idea 3: Function Inline</vt:lpstr>
      <vt:lpstr>II. Idea 4: 0x01 and -&gt; % 2 operation</vt:lpstr>
      <vt:lpstr>II. Idea 5: Heap redundant zero init</vt:lpstr>
      <vt:lpstr>II. Idea 6: Loop Unrolling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SWPP Team3</dc:title>
  <dc:creator>보 황</dc:creator>
  <cp:lastModifiedBy>보 황</cp:lastModifiedBy>
  <cp:revision>1</cp:revision>
  <dcterms:created xsi:type="dcterms:W3CDTF">2024-04-25T05:29:31Z</dcterms:created>
  <dcterms:modified xsi:type="dcterms:W3CDTF">2024-04-25T07:45:27Z</dcterms:modified>
</cp:coreProperties>
</file>