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f3f4c4e1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f3f4c4e1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f3f4c4e1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f3f4c4e1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f3dba6c7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f3dba6c7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f3dba6c7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f3dba6c7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f3dba6c7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f3dba6c7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f3dba6c7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f3dba6c7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f3dba6c7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f3dba6c7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f3dba6c7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f3dba6c7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SWPP team project: </a:t>
            </a:r>
            <a:r>
              <a:rPr lang="ko"/>
              <a:t>LLVM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" sz="5200">
                <a:solidFill>
                  <a:schemeClr val="dk1"/>
                </a:solidFill>
              </a:rPr>
              <a:t>Team4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0"/>
            <a:ext cx="8520600" cy="10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Team 4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008000"/>
            <a:ext cx="8520600" cy="4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"/>
              <a:t>남정현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"/>
              <a:t>박종한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"/>
              <a:t>이규진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"/>
              <a:t>정민수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0"/>
            <a:ext cx="8520600" cy="10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480"/>
              <a:t> </a:t>
            </a:r>
            <a:r>
              <a:rPr lang="ko" sz="3480"/>
              <a:t>What we want to learn </a:t>
            </a:r>
            <a:r>
              <a:rPr lang="ko" sz="3480"/>
              <a:t>during the project</a:t>
            </a:r>
            <a:endParaRPr sz="348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008000"/>
            <a:ext cx="8520600" cy="4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"/>
              <a:t>Get familiar with collaboration tools(Git)</a:t>
            </a:r>
            <a:endParaRPr/>
          </a:p>
          <a:p>
            <a:pPr indent="-406400" lvl="1" marL="13716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ko"/>
              <a:t>learning how to control version with various co-workers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"/>
              <a:t>A deeper view of compiler optimization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ko"/>
              <a:t>Balancing costs and benefits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"/>
              <a:t>Understand how the LLVM works</a:t>
            </a:r>
            <a:endParaRPr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Opt1: </a:t>
            </a:r>
            <a:r>
              <a:rPr lang="ko"/>
              <a:t>Arithmetic</a:t>
            </a:r>
            <a:r>
              <a:rPr lang="ko"/>
              <a:t> operation replacement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Since scalar multiplication/division(cost 1) is much cheaper than Integer shift(cost 4). We can replace these operations.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692300" y="2090650"/>
            <a:ext cx="36810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// shift instruction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&lt;reg&gt; = shl  &lt;reg1&gt; &lt;reg2&gt; &lt;bw&gt;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					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				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			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373300" y="2034800"/>
            <a:ext cx="44178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// replace with const load and multiply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&lt;reg2&gt; = const &lt;cst&gt;	// calculate multiplier inside optimization cod</a:t>
            </a: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e</a:t>
            </a: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&lt;reg&gt; = mul  &lt;reg1&gt; &lt;reg2&gt; &lt;bw&gt;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Opt2: Branch prediction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Swap true/false branches of conditional branch instr if true branch is more likely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300" y="2090650"/>
            <a:ext cx="36810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define i32 @before(i32 %x) {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entry: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%cmp = icmp eq i32 %x, 10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br i1 %cmp, label %likely, label %rarely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likely: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%true_val = add i32 %x, 1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br label %end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rarely: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%false_val = add i32 %x, -1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br label %end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end: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%result = phi i32 [ %true_val, %likely ], [ %false_val, %rarely ]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ret i32 %result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373300" y="2090650"/>
            <a:ext cx="36810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define i32 @after(i32 %x) {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entry: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%cmp = icmp ne i32 %x, 10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br i1 %cmp, label %rarely, label %likely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likely: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%</a:t>
            </a:r>
            <a:r>
              <a:rPr lang="ko" sz="800">
                <a:solidFill>
                  <a:schemeClr val="dk2"/>
                </a:solidFill>
              </a:rPr>
              <a:t>false_val</a:t>
            </a:r>
            <a:r>
              <a:rPr lang="ko" sz="800">
                <a:solidFill>
                  <a:schemeClr val="dk2"/>
                </a:solidFill>
              </a:rPr>
              <a:t> = add i32 %x, 1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br label %end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rarely: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%true_val = add i32 %x, -1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br label %end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end: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%result = phi i32 [ %false_val, %likely ], [ %true_val, %rarely ]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ret i32 %result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}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Opt3: Reduction of if-else chain to switch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If chain of if-else </a:t>
            </a:r>
            <a:r>
              <a:rPr lang="ko"/>
              <a:t>statements</a:t>
            </a:r>
            <a:r>
              <a:rPr lang="ko"/>
              <a:t> are very long(and each </a:t>
            </a:r>
            <a:r>
              <a:rPr lang="ko"/>
              <a:t>condition statements have no side effect)</a:t>
            </a:r>
            <a:r>
              <a:rPr lang="ko"/>
              <a:t>, reduce condition stmt evaluation results into bitset and use switch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311700" y="2319500"/>
            <a:ext cx="36810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define i32 @before(i32 %x) {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entry: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    %cmp1 = icmp eq i32 %x, 10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    br i1 %cmp1, label %case1, label %next1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next1: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    %cmp2 = icmp eq i32 %x, 20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    br i1 %cmp2, label %case2, label %next2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next2: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    %cmp3 = icmp eq i32 %x, 30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    br i1 %cmp3, label %case3, label %default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4849575" y="1889450"/>
            <a:ext cx="30054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define i32 @after(i32 %x) {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entry: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   ; Compare %x to 10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   %cmp1 = icmp eq i32 %x, 10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   %bit1 = zext i1 %cmp1 to i32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   ; Compare %y to 20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   %cmp2 = icmp eq i32 %y, 20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   %bit2 = zext i1 %cmp2 to i32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   ; Compare %z to 30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   %cmp3 = icmp eq i32 %z, 30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   %bit3 = zext i1 %cmp3 to i32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   ; Shift the bits to their respective positions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   %shl1 = shl i32 %bit1, 2     ; Shift first bit to position 2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   %shl2 = shl i32 %bit2, 1     ; Shift second bit to position 1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   ; Combine all the bits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   %or1 = or i32 %shl1, %shl2   ; Combine first two bits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   %result = or i32 %or1, %bit3 ; Combine all three bits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switch i32 %result,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    i32 1, label %case1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    i32 2, label %case2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    i32 4, label %case3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    label %default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580600" y="2278375"/>
            <a:ext cx="18306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case1: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    ; cost : 90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    ret i32 1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case2: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    ; cost : 30 + 90 = 120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    ret i32 2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case3: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    ; cost : 30 + 30 + 90 = 150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    ret i32 3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default: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    ; cost : 30 + 30 + 30 = 90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    ret i32 -1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}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6934950" y="1889450"/>
            <a:ext cx="30054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case1: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   ; cost : 60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   ret i32 1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case2: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   ; cost : 60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   ret i32 2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case3: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   ; cost : 60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   ret i32 3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default: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   ; cost : 60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   ret i32 -1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}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Opt4: Load-Store vectorization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When multiple single load store instructions appear, use a vector load store.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692300" y="1761625"/>
            <a:ext cx="36810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define i32 @before(i32 %x) {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; ...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store 4, i32 %x, i32* %p1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store 4, i32 %x, i32* %p2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store 4, i32 %x, i32* %p3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store 4, i32 %x, i32* %p4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; ...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%val1 = load 4, i32* %p1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%val2 = load 4, i32* %p2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%val3 = load 4, i32* %p3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%val4 = load 4, i32* %p4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; ...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}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373300" y="1761625"/>
            <a:ext cx="36810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define i32 @after(vector %x) {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; ...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vstore 4, vector %x, vector* %p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; ...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%val = vload 4, </a:t>
            </a:r>
            <a:r>
              <a:rPr lang="ko" sz="800">
                <a:solidFill>
                  <a:schemeClr val="dk2"/>
                </a:solidFill>
              </a:rPr>
              <a:t>vector</a:t>
            </a:r>
            <a:r>
              <a:rPr lang="ko" sz="800">
                <a:solidFill>
                  <a:schemeClr val="dk2"/>
                </a:solidFill>
              </a:rPr>
              <a:t>* %p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 ; ...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}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Opt5: </a:t>
            </a:r>
            <a:r>
              <a:rPr lang="ko"/>
              <a:t>Coalescing adjacent mallocs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when malloc is called multiple times without freeing, call malloc for the total size once and use that space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692300" y="1761625"/>
            <a:ext cx="36810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void</a:t>
            </a:r>
            <a:r>
              <a:rPr lang="ko" sz="1100">
                <a:solidFill>
                  <a:schemeClr val="dk2"/>
                </a:solidFill>
              </a:rPr>
              <a:t> before() {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    int* a = malloc(1 * sizeof(int));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    a[0] = 1;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    </a:t>
            </a:r>
            <a:r>
              <a:rPr lang="ko" sz="1100">
                <a:solidFill>
                  <a:schemeClr val="dk2"/>
                </a:solidFill>
              </a:rPr>
              <a:t>int* b = malloc(1 * sizeof(int));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    b[0] = 3;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    int* c = malloc(1 * sizeof(int));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    c[0] = 5;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    int* d = malloc(1 * sizeof(int));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    d[0] = 7;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    int res = a[0] * d[0] - b[0] * c[0];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}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185525" y="1761625"/>
            <a:ext cx="36810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void </a:t>
            </a:r>
            <a:r>
              <a:rPr lang="ko" sz="1100">
                <a:solidFill>
                  <a:schemeClr val="dk2"/>
                </a:solidFill>
              </a:rPr>
              <a:t>after() {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    int* a = (int *)malloc(4 * sizeof(int));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    a[0] = 1;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    a[1] = 3;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    a[2] = 5;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    a[3] = 7;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    int res = a[0] * a[3] - a[1] * a[2];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}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Opt6: Register packing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Reorder the use of registers to make s</a:t>
            </a:r>
            <a:r>
              <a:rPr lang="ko"/>
              <a:t>ame-size register uses adjacent, then vectorize them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1727925" y="1871075"/>
            <a:ext cx="28020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define i32 @before(i32 %x) 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    ; ...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    store 4, i32 %x, i32* %p1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    store 4, i32 %x, i32* %p2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    store 4, i32 %x, i32* %p3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    store 4, i32 %x, i32* %p4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2"/>
                </a:solidFill>
              </a:rPr>
              <a:t>    store 4, i16 %x, i16* %p9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    store 4, i32 %x, i32* %p5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    store 4, i32 %x, i32* %p6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    store 4, i32 %x, i32* %p7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    store 4, i32 %x, i32* %p8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2"/>
                </a:solidFill>
              </a:rPr>
              <a:t>    store 4, i16 %x, i16* %p10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    ; ...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}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383000" y="1871075"/>
            <a:ext cx="28020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define i32 @before(i32 %x) 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    ; ...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    store 4, i32 %x, i32* %p1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    store 4, i32 %x, i32* %p2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    store 4, i32 %x, i32* %p3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    store 4, i32 %x, i32* %p4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    store 4, i32 %x, i32* %p5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    store 4, i32 %x, i32* %p6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    store 4, i32 %x, i32* %p7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    store 4, i32 %x, i32* %p8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2"/>
                </a:solidFill>
              </a:rPr>
              <a:t>    store 4, i16 %x, i16* %p9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2"/>
                </a:solidFill>
              </a:rPr>
              <a:t>    store 4, i16 %x, i16* %p10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    ; ...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}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