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Bree Serif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tYGGdl1kFFqb0fNgbz8nDjQMU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reeSerif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f844443d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cf844443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f9392b5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cf9392b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f844443d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cf844443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f9392b564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cf9392b56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5094111" y="3670025"/>
            <a:ext cx="3581208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lt1"/>
                </a:solidFill>
              </a:rPr>
              <a:t>Compiler Team 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5545719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김경호, 오준석, 나동현, 홍순범 </a:t>
            </a:r>
            <a:endParaRPr/>
          </a:p>
        </p:txBody>
      </p:sp>
      <p:grpSp>
        <p:nvGrpSpPr>
          <p:cNvPr id="68" name="Google Shape;68;p1"/>
          <p:cNvGrpSpPr/>
          <p:nvPr/>
        </p:nvGrpSpPr>
        <p:grpSpPr>
          <a:xfrm>
            <a:off x="-1999670" y="99575"/>
            <a:ext cx="6272845" cy="4944337"/>
            <a:chOff x="-1914609" y="99575"/>
            <a:chExt cx="6272845" cy="4944337"/>
          </a:xfrm>
        </p:grpSpPr>
        <p:sp>
          <p:nvSpPr>
            <p:cNvPr id="69" name="Google Shape;69;p1"/>
            <p:cNvSpPr/>
            <p:nvPr/>
          </p:nvSpPr>
          <p:spPr>
            <a:xfrm>
              <a:off x="2605497" y="99575"/>
              <a:ext cx="1101778" cy="368659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-1914609" y="1987070"/>
              <a:ext cx="215475" cy="415737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1"/>
            <p:cNvGrpSpPr/>
            <p:nvPr/>
          </p:nvGrpSpPr>
          <p:grpSpPr>
            <a:xfrm>
              <a:off x="-1796962" y="153948"/>
              <a:ext cx="6155198" cy="4889964"/>
              <a:chOff x="-1796962" y="153948"/>
              <a:chExt cx="6155198" cy="4889964"/>
            </a:xfrm>
          </p:grpSpPr>
          <p:sp>
            <p:nvSpPr>
              <p:cNvPr id="72" name="Google Shape;72;p1"/>
              <p:cNvSpPr/>
              <p:nvPr/>
            </p:nvSpPr>
            <p:spPr>
              <a:xfrm>
                <a:off x="2238757" y="4488644"/>
                <a:ext cx="816022" cy="427879"/>
              </a:xfrm>
              <a:custGeom>
                <a:rect b="b" l="l" r="r" t="t"/>
                <a:pathLst>
                  <a:path extrusionOk="0" h="17832" w="34008">
                    <a:moveTo>
                      <a:pt x="4203" y="0"/>
                    </a:moveTo>
                    <a:cubicBezTo>
                      <a:pt x="1847" y="0"/>
                      <a:pt x="0" y="1847"/>
                      <a:pt x="0" y="4203"/>
                    </a:cubicBezTo>
                    <a:lnTo>
                      <a:pt x="0" y="13629"/>
                    </a:lnTo>
                    <a:cubicBezTo>
                      <a:pt x="0" y="15921"/>
                      <a:pt x="1847" y="17832"/>
                      <a:pt x="4203" y="17832"/>
                    </a:cubicBezTo>
                    <a:lnTo>
                      <a:pt x="29804" y="17832"/>
                    </a:lnTo>
                    <a:cubicBezTo>
                      <a:pt x="32160" y="17832"/>
                      <a:pt x="34007" y="15921"/>
                      <a:pt x="34007" y="13629"/>
                    </a:cubicBezTo>
                    <a:lnTo>
                      <a:pt x="34007" y="4203"/>
                    </a:lnTo>
                    <a:cubicBezTo>
                      <a:pt x="34007" y="1847"/>
                      <a:pt x="32160" y="0"/>
                      <a:pt x="29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3470397" y="1215078"/>
                <a:ext cx="406499" cy="127245"/>
              </a:xfrm>
              <a:custGeom>
                <a:rect b="b" l="l" r="r" t="t"/>
                <a:pathLst>
                  <a:path extrusionOk="0" h="5303" w="16941">
                    <a:moveTo>
                      <a:pt x="8470" y="0"/>
                    </a:moveTo>
                    <a:cubicBezTo>
                      <a:pt x="5413" y="0"/>
                      <a:pt x="2357" y="1131"/>
                      <a:pt x="0" y="3392"/>
                    </a:cubicBezTo>
                    <a:lnTo>
                      <a:pt x="1783" y="5302"/>
                    </a:lnTo>
                    <a:cubicBezTo>
                      <a:pt x="3662" y="3487"/>
                      <a:pt x="6082" y="2580"/>
                      <a:pt x="8502" y="2580"/>
                    </a:cubicBezTo>
                    <a:cubicBezTo>
                      <a:pt x="10922" y="2580"/>
                      <a:pt x="13342" y="3487"/>
                      <a:pt x="15221" y="5302"/>
                    </a:cubicBezTo>
                    <a:lnTo>
                      <a:pt x="16940" y="3392"/>
                    </a:lnTo>
                    <a:cubicBezTo>
                      <a:pt x="14584" y="1131"/>
                      <a:pt x="11527" y="0"/>
                      <a:pt x="8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3559034" y="1342660"/>
                <a:ext cx="229224" cy="91349"/>
              </a:xfrm>
              <a:custGeom>
                <a:rect b="b" l="l" r="r" t="t"/>
                <a:pathLst>
                  <a:path extrusionOk="0" h="3807" w="9553">
                    <a:moveTo>
                      <a:pt x="4752" y="1"/>
                    </a:moveTo>
                    <a:cubicBezTo>
                      <a:pt x="3025" y="1"/>
                      <a:pt x="1306" y="654"/>
                      <a:pt x="0" y="1959"/>
                    </a:cubicBezTo>
                    <a:lnTo>
                      <a:pt x="1783" y="3806"/>
                    </a:lnTo>
                    <a:cubicBezTo>
                      <a:pt x="2611" y="3010"/>
                      <a:pt x="3678" y="2612"/>
                      <a:pt x="4744" y="2612"/>
                    </a:cubicBezTo>
                    <a:cubicBezTo>
                      <a:pt x="5811" y="2612"/>
                      <a:pt x="6878" y="3010"/>
                      <a:pt x="7706" y="3806"/>
                    </a:cubicBezTo>
                    <a:lnTo>
                      <a:pt x="9553" y="1959"/>
                    </a:lnTo>
                    <a:cubicBezTo>
                      <a:pt x="8215" y="654"/>
                      <a:pt x="6480" y="1"/>
                      <a:pt x="4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3624733" y="1459947"/>
                <a:ext cx="114624" cy="98403"/>
              </a:xfrm>
              <a:custGeom>
                <a:rect b="b" l="l" r="r" t="t"/>
                <a:pathLst>
                  <a:path extrusionOk="0" h="4101" w="4777">
                    <a:moveTo>
                      <a:pt x="2038" y="1"/>
                    </a:moveTo>
                    <a:cubicBezTo>
                      <a:pt x="892" y="1"/>
                      <a:pt x="0" y="892"/>
                      <a:pt x="0" y="2039"/>
                    </a:cubicBezTo>
                    <a:cubicBezTo>
                      <a:pt x="0" y="3288"/>
                      <a:pt x="992" y="4101"/>
                      <a:pt x="2047" y="4101"/>
                    </a:cubicBezTo>
                    <a:cubicBezTo>
                      <a:pt x="2552" y="4101"/>
                      <a:pt x="3071" y="3915"/>
                      <a:pt x="3503" y="3503"/>
                    </a:cubicBezTo>
                    <a:cubicBezTo>
                      <a:pt x="4777" y="2166"/>
                      <a:pt x="3885" y="1"/>
                      <a:pt x="2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3378712" y="1082122"/>
                <a:ext cx="589869" cy="163910"/>
              </a:xfrm>
              <a:custGeom>
                <a:rect b="b" l="l" r="r" t="t"/>
                <a:pathLst>
                  <a:path extrusionOk="0" h="6831" w="24583">
                    <a:moveTo>
                      <a:pt x="12291" y="1"/>
                    </a:moveTo>
                    <a:cubicBezTo>
                      <a:pt x="7865" y="1"/>
                      <a:pt x="3439" y="1641"/>
                      <a:pt x="0" y="4920"/>
                    </a:cubicBezTo>
                    <a:lnTo>
                      <a:pt x="1783" y="6831"/>
                    </a:lnTo>
                    <a:cubicBezTo>
                      <a:pt x="4713" y="3997"/>
                      <a:pt x="8502" y="2580"/>
                      <a:pt x="12291" y="2580"/>
                    </a:cubicBezTo>
                    <a:cubicBezTo>
                      <a:pt x="16081" y="2580"/>
                      <a:pt x="19870" y="3997"/>
                      <a:pt x="22799" y="6831"/>
                    </a:cubicBezTo>
                    <a:lnTo>
                      <a:pt x="24582" y="4920"/>
                    </a:lnTo>
                    <a:cubicBezTo>
                      <a:pt x="21143" y="1641"/>
                      <a:pt x="16717" y="1"/>
                      <a:pt x="1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-226081" y="902208"/>
                <a:ext cx="3448945" cy="3969997"/>
              </a:xfrm>
              <a:custGeom>
                <a:rect b="b" l="l" r="r" t="t"/>
                <a:pathLst>
                  <a:path extrusionOk="0" h="165451" w="143736">
                    <a:moveTo>
                      <a:pt x="75084" y="96481"/>
                    </a:moveTo>
                    <a:cubicBezTo>
                      <a:pt x="75020" y="96545"/>
                      <a:pt x="74957" y="96609"/>
                      <a:pt x="74893" y="96609"/>
                    </a:cubicBezTo>
                    <a:cubicBezTo>
                      <a:pt x="74957" y="96545"/>
                      <a:pt x="75020" y="96545"/>
                      <a:pt x="75084" y="96481"/>
                    </a:cubicBezTo>
                    <a:close/>
                    <a:moveTo>
                      <a:pt x="74000" y="97376"/>
                    </a:moveTo>
                    <a:cubicBezTo>
                      <a:pt x="73937" y="97501"/>
                      <a:pt x="73874" y="97565"/>
                      <a:pt x="73874" y="97691"/>
                    </a:cubicBezTo>
                    <a:lnTo>
                      <a:pt x="73874" y="97628"/>
                    </a:lnTo>
                    <a:cubicBezTo>
                      <a:pt x="73874" y="97564"/>
                      <a:pt x="73937" y="97501"/>
                      <a:pt x="74000" y="97376"/>
                    </a:cubicBezTo>
                    <a:close/>
                    <a:moveTo>
                      <a:pt x="73618" y="98331"/>
                    </a:moveTo>
                    <a:lnTo>
                      <a:pt x="73618" y="98331"/>
                    </a:lnTo>
                    <a:cubicBezTo>
                      <a:pt x="73556" y="98458"/>
                      <a:pt x="73556" y="98648"/>
                      <a:pt x="73556" y="98838"/>
                    </a:cubicBezTo>
                    <a:lnTo>
                      <a:pt x="73556" y="98774"/>
                    </a:lnTo>
                    <a:cubicBezTo>
                      <a:pt x="73556" y="98648"/>
                      <a:pt x="73556" y="98458"/>
                      <a:pt x="73618" y="98331"/>
                    </a:cubicBezTo>
                    <a:close/>
                    <a:moveTo>
                      <a:pt x="87375" y="108709"/>
                    </a:moveTo>
                    <a:cubicBezTo>
                      <a:pt x="87311" y="108709"/>
                      <a:pt x="87248" y="108772"/>
                      <a:pt x="87184" y="108836"/>
                    </a:cubicBezTo>
                    <a:lnTo>
                      <a:pt x="87120" y="108772"/>
                    </a:lnTo>
                    <a:cubicBezTo>
                      <a:pt x="87184" y="108772"/>
                      <a:pt x="87311" y="108709"/>
                      <a:pt x="87375" y="108709"/>
                    </a:cubicBezTo>
                    <a:close/>
                    <a:moveTo>
                      <a:pt x="86929" y="108836"/>
                    </a:moveTo>
                    <a:cubicBezTo>
                      <a:pt x="86866" y="108900"/>
                      <a:pt x="86802" y="108963"/>
                      <a:pt x="86738" y="108963"/>
                    </a:cubicBezTo>
                    <a:lnTo>
                      <a:pt x="86675" y="108963"/>
                    </a:lnTo>
                    <a:cubicBezTo>
                      <a:pt x="86738" y="108963"/>
                      <a:pt x="86802" y="108900"/>
                      <a:pt x="86929" y="108836"/>
                    </a:cubicBezTo>
                    <a:close/>
                    <a:moveTo>
                      <a:pt x="85783" y="109728"/>
                    </a:moveTo>
                    <a:cubicBezTo>
                      <a:pt x="85783" y="109855"/>
                      <a:pt x="85719" y="109919"/>
                      <a:pt x="85719" y="110046"/>
                    </a:cubicBezTo>
                    <a:lnTo>
                      <a:pt x="85656" y="110046"/>
                    </a:lnTo>
                    <a:cubicBezTo>
                      <a:pt x="85719" y="109919"/>
                      <a:pt x="85719" y="109855"/>
                      <a:pt x="85783" y="109728"/>
                    </a:cubicBezTo>
                    <a:close/>
                    <a:moveTo>
                      <a:pt x="85592" y="110173"/>
                    </a:moveTo>
                    <a:cubicBezTo>
                      <a:pt x="85528" y="110301"/>
                      <a:pt x="85528" y="110428"/>
                      <a:pt x="85528" y="110492"/>
                    </a:cubicBezTo>
                    <a:lnTo>
                      <a:pt x="85465" y="110492"/>
                    </a:lnTo>
                    <a:cubicBezTo>
                      <a:pt x="85465" y="110428"/>
                      <a:pt x="85528" y="110301"/>
                      <a:pt x="85592" y="110173"/>
                    </a:cubicBezTo>
                    <a:close/>
                    <a:moveTo>
                      <a:pt x="85401" y="110683"/>
                    </a:moveTo>
                    <a:cubicBezTo>
                      <a:pt x="85401" y="110810"/>
                      <a:pt x="85401" y="111001"/>
                      <a:pt x="85401" y="111192"/>
                    </a:cubicBezTo>
                    <a:lnTo>
                      <a:pt x="85337" y="111129"/>
                    </a:lnTo>
                    <a:cubicBezTo>
                      <a:pt x="85337" y="111001"/>
                      <a:pt x="85401" y="110810"/>
                      <a:pt x="85401" y="110683"/>
                    </a:cubicBezTo>
                    <a:close/>
                    <a:moveTo>
                      <a:pt x="96291" y="112156"/>
                    </a:moveTo>
                    <a:cubicBezTo>
                      <a:pt x="96294" y="112284"/>
                      <a:pt x="96355" y="112469"/>
                      <a:pt x="96355" y="112593"/>
                    </a:cubicBezTo>
                    <a:lnTo>
                      <a:pt x="96355" y="112657"/>
                    </a:lnTo>
                    <a:cubicBezTo>
                      <a:pt x="96355" y="112470"/>
                      <a:pt x="96294" y="112284"/>
                      <a:pt x="96291" y="112156"/>
                    </a:cubicBezTo>
                    <a:close/>
                    <a:moveTo>
                      <a:pt x="90432" y="113758"/>
                    </a:moveTo>
                    <a:lnTo>
                      <a:pt x="90432" y="113758"/>
                    </a:lnTo>
                    <a:cubicBezTo>
                      <a:pt x="90432" y="113879"/>
                      <a:pt x="90438" y="113997"/>
                      <a:pt x="90559" y="114058"/>
                    </a:cubicBezTo>
                    <a:lnTo>
                      <a:pt x="90559" y="114122"/>
                    </a:lnTo>
                    <a:cubicBezTo>
                      <a:pt x="90438" y="114001"/>
                      <a:pt x="90432" y="113879"/>
                      <a:pt x="90432" y="113758"/>
                    </a:cubicBezTo>
                    <a:close/>
                    <a:moveTo>
                      <a:pt x="91260" y="113740"/>
                    </a:moveTo>
                    <a:cubicBezTo>
                      <a:pt x="91260" y="113994"/>
                      <a:pt x="91132" y="114185"/>
                      <a:pt x="90878" y="114185"/>
                    </a:cubicBezTo>
                    <a:lnTo>
                      <a:pt x="90814" y="114185"/>
                    </a:lnTo>
                    <a:cubicBezTo>
                      <a:pt x="91069" y="114185"/>
                      <a:pt x="91260" y="113994"/>
                      <a:pt x="91260" y="113740"/>
                    </a:cubicBezTo>
                    <a:close/>
                    <a:moveTo>
                      <a:pt x="73556" y="122167"/>
                    </a:moveTo>
                    <a:cubicBezTo>
                      <a:pt x="73556" y="122287"/>
                      <a:pt x="73552" y="122408"/>
                      <a:pt x="73492" y="122528"/>
                    </a:cubicBezTo>
                    <a:lnTo>
                      <a:pt x="73492" y="122464"/>
                    </a:lnTo>
                    <a:cubicBezTo>
                      <a:pt x="73552" y="122404"/>
                      <a:pt x="73556" y="122287"/>
                      <a:pt x="73556" y="122167"/>
                    </a:cubicBezTo>
                    <a:close/>
                    <a:moveTo>
                      <a:pt x="73236" y="122848"/>
                    </a:moveTo>
                    <a:cubicBezTo>
                      <a:pt x="73173" y="122911"/>
                      <a:pt x="73109" y="122974"/>
                      <a:pt x="72983" y="123037"/>
                    </a:cubicBezTo>
                    <a:lnTo>
                      <a:pt x="72983" y="122974"/>
                    </a:lnTo>
                    <a:cubicBezTo>
                      <a:pt x="73109" y="122974"/>
                      <a:pt x="73173" y="122911"/>
                      <a:pt x="73236" y="122848"/>
                    </a:cubicBezTo>
                    <a:close/>
                    <a:moveTo>
                      <a:pt x="142143" y="18914"/>
                    </a:moveTo>
                    <a:lnTo>
                      <a:pt x="142143" y="121891"/>
                    </a:lnTo>
                    <a:cubicBezTo>
                      <a:pt x="142143" y="124884"/>
                      <a:pt x="139660" y="127368"/>
                      <a:pt x="136667" y="127368"/>
                    </a:cubicBezTo>
                    <a:lnTo>
                      <a:pt x="97947" y="127368"/>
                    </a:lnTo>
                    <a:lnTo>
                      <a:pt x="97947" y="117306"/>
                    </a:lnTo>
                    <a:lnTo>
                      <a:pt x="120172" y="117306"/>
                    </a:lnTo>
                    <a:lnTo>
                      <a:pt x="120172" y="115714"/>
                    </a:lnTo>
                    <a:lnTo>
                      <a:pt x="97947" y="115714"/>
                    </a:lnTo>
                    <a:lnTo>
                      <a:pt x="97947" y="112593"/>
                    </a:lnTo>
                    <a:cubicBezTo>
                      <a:pt x="97947" y="112339"/>
                      <a:pt x="97883" y="112084"/>
                      <a:pt x="97819" y="111829"/>
                    </a:cubicBezTo>
                    <a:lnTo>
                      <a:pt x="133673" y="111829"/>
                    </a:lnTo>
                    <a:lnTo>
                      <a:pt x="133673" y="110237"/>
                    </a:lnTo>
                    <a:lnTo>
                      <a:pt x="97119" y="110237"/>
                    </a:lnTo>
                    <a:cubicBezTo>
                      <a:pt x="96355" y="109154"/>
                      <a:pt x="95145" y="108581"/>
                      <a:pt x="93871" y="108581"/>
                    </a:cubicBezTo>
                    <a:lnTo>
                      <a:pt x="93744" y="108581"/>
                    </a:lnTo>
                    <a:cubicBezTo>
                      <a:pt x="92916" y="108581"/>
                      <a:pt x="92152" y="108836"/>
                      <a:pt x="91515" y="109345"/>
                    </a:cubicBezTo>
                    <a:cubicBezTo>
                      <a:pt x="90814" y="108008"/>
                      <a:pt x="89477" y="107180"/>
                      <a:pt x="88012" y="107116"/>
                    </a:cubicBezTo>
                    <a:lnTo>
                      <a:pt x="87885" y="107116"/>
                    </a:lnTo>
                    <a:cubicBezTo>
                      <a:pt x="87120" y="107116"/>
                      <a:pt x="86293" y="107371"/>
                      <a:pt x="85656" y="107817"/>
                    </a:cubicBezTo>
                    <a:cubicBezTo>
                      <a:pt x="84933" y="106371"/>
                      <a:pt x="83472" y="105534"/>
                      <a:pt x="81957" y="105534"/>
                    </a:cubicBezTo>
                    <a:cubicBezTo>
                      <a:pt x="81336" y="105534"/>
                      <a:pt x="80707" y="105674"/>
                      <a:pt x="80115" y="105970"/>
                    </a:cubicBezTo>
                    <a:lnTo>
                      <a:pt x="80115" y="98965"/>
                    </a:lnTo>
                    <a:cubicBezTo>
                      <a:pt x="80115" y="96736"/>
                      <a:pt x="78396" y="94889"/>
                      <a:pt x="76167" y="94762"/>
                    </a:cubicBezTo>
                    <a:lnTo>
                      <a:pt x="76039" y="94762"/>
                    </a:lnTo>
                    <a:cubicBezTo>
                      <a:pt x="73747" y="94762"/>
                      <a:pt x="71964" y="96609"/>
                      <a:pt x="71964" y="98838"/>
                    </a:cubicBezTo>
                    <a:lnTo>
                      <a:pt x="71964" y="121000"/>
                    </a:lnTo>
                    <a:lnTo>
                      <a:pt x="67824" y="118516"/>
                    </a:lnTo>
                    <a:cubicBezTo>
                      <a:pt x="67060" y="118134"/>
                      <a:pt x="66232" y="117879"/>
                      <a:pt x="65404" y="117879"/>
                    </a:cubicBezTo>
                    <a:cubicBezTo>
                      <a:pt x="61647" y="117879"/>
                      <a:pt x="59545" y="122337"/>
                      <a:pt x="62029" y="125203"/>
                    </a:cubicBezTo>
                    <a:lnTo>
                      <a:pt x="62093" y="125266"/>
                    </a:lnTo>
                    <a:lnTo>
                      <a:pt x="62156" y="125266"/>
                    </a:lnTo>
                    <a:lnTo>
                      <a:pt x="64258" y="127368"/>
                    </a:lnTo>
                    <a:lnTo>
                      <a:pt x="7070" y="127368"/>
                    </a:lnTo>
                    <a:cubicBezTo>
                      <a:pt x="4077" y="127368"/>
                      <a:pt x="1593" y="124948"/>
                      <a:pt x="1593" y="121891"/>
                    </a:cubicBezTo>
                    <a:lnTo>
                      <a:pt x="1593" y="18914"/>
                    </a:lnTo>
                    <a:close/>
                    <a:moveTo>
                      <a:pt x="7070" y="0"/>
                    </a:moveTo>
                    <a:cubicBezTo>
                      <a:pt x="3185" y="0"/>
                      <a:pt x="1" y="3184"/>
                      <a:pt x="1" y="7069"/>
                    </a:cubicBezTo>
                    <a:lnTo>
                      <a:pt x="1" y="121891"/>
                    </a:lnTo>
                    <a:cubicBezTo>
                      <a:pt x="1" y="125776"/>
                      <a:pt x="3185" y="128960"/>
                      <a:pt x="7070" y="128960"/>
                    </a:cubicBezTo>
                    <a:lnTo>
                      <a:pt x="65914" y="128960"/>
                    </a:lnTo>
                    <a:lnTo>
                      <a:pt x="73811" y="136666"/>
                    </a:lnTo>
                    <a:cubicBezTo>
                      <a:pt x="74002" y="136857"/>
                      <a:pt x="74129" y="137112"/>
                      <a:pt x="74129" y="137366"/>
                    </a:cubicBezTo>
                    <a:lnTo>
                      <a:pt x="74129" y="143607"/>
                    </a:lnTo>
                    <a:lnTo>
                      <a:pt x="73365" y="143607"/>
                    </a:lnTo>
                    <a:lnTo>
                      <a:pt x="73365" y="163859"/>
                    </a:lnTo>
                    <a:lnTo>
                      <a:pt x="74129" y="163859"/>
                    </a:lnTo>
                    <a:lnTo>
                      <a:pt x="74129" y="165451"/>
                    </a:lnTo>
                    <a:lnTo>
                      <a:pt x="94699" y="165451"/>
                    </a:lnTo>
                    <a:lnTo>
                      <a:pt x="94699" y="163859"/>
                    </a:lnTo>
                    <a:lnTo>
                      <a:pt x="97055" y="163859"/>
                    </a:lnTo>
                    <a:lnTo>
                      <a:pt x="97055" y="143607"/>
                    </a:lnTo>
                    <a:lnTo>
                      <a:pt x="94699" y="143607"/>
                    </a:lnTo>
                    <a:lnTo>
                      <a:pt x="94699" y="137175"/>
                    </a:lnTo>
                    <a:cubicBezTo>
                      <a:pt x="94699" y="136857"/>
                      <a:pt x="94763" y="136602"/>
                      <a:pt x="94954" y="136347"/>
                    </a:cubicBezTo>
                    <a:lnTo>
                      <a:pt x="97183" y="132781"/>
                    </a:lnTo>
                    <a:cubicBezTo>
                      <a:pt x="97692" y="132017"/>
                      <a:pt x="97947" y="131189"/>
                      <a:pt x="97947" y="130297"/>
                    </a:cubicBezTo>
                    <a:lnTo>
                      <a:pt x="97947" y="128960"/>
                    </a:lnTo>
                    <a:lnTo>
                      <a:pt x="136667" y="128960"/>
                    </a:lnTo>
                    <a:cubicBezTo>
                      <a:pt x="140551" y="128960"/>
                      <a:pt x="143672" y="125776"/>
                      <a:pt x="143736" y="121891"/>
                    </a:cubicBezTo>
                    <a:lnTo>
                      <a:pt x="143736" y="7069"/>
                    </a:lnTo>
                    <a:cubicBezTo>
                      <a:pt x="143672" y="3121"/>
                      <a:pt x="140551" y="0"/>
                      <a:pt x="136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36760" y="2657970"/>
                <a:ext cx="938276" cy="936765"/>
              </a:xfrm>
              <a:custGeom>
                <a:rect b="b" l="l" r="r" t="t"/>
                <a:pathLst>
                  <a:path extrusionOk="0" h="39040" w="39103">
                    <a:moveTo>
                      <a:pt x="19551" y="6369"/>
                    </a:moveTo>
                    <a:cubicBezTo>
                      <a:pt x="20761" y="6369"/>
                      <a:pt x="21971" y="6497"/>
                      <a:pt x="23118" y="6879"/>
                    </a:cubicBezTo>
                    <a:cubicBezTo>
                      <a:pt x="30123" y="8789"/>
                      <a:pt x="34199" y="16113"/>
                      <a:pt x="32225" y="23118"/>
                    </a:cubicBezTo>
                    <a:cubicBezTo>
                      <a:pt x="30632" y="28786"/>
                      <a:pt x="25474" y="32671"/>
                      <a:pt x="19551" y="32734"/>
                    </a:cubicBezTo>
                    <a:cubicBezTo>
                      <a:pt x="18341" y="32671"/>
                      <a:pt x="17131" y="32543"/>
                      <a:pt x="15985" y="32225"/>
                    </a:cubicBezTo>
                    <a:cubicBezTo>
                      <a:pt x="9617" y="30442"/>
                      <a:pt x="5605" y="24201"/>
                      <a:pt x="6496" y="17705"/>
                    </a:cubicBezTo>
                    <a:cubicBezTo>
                      <a:pt x="7388" y="11209"/>
                      <a:pt x="12992" y="6369"/>
                      <a:pt x="19551" y="6369"/>
                    </a:cubicBezTo>
                    <a:close/>
                    <a:moveTo>
                      <a:pt x="18469" y="1"/>
                    </a:moveTo>
                    <a:lnTo>
                      <a:pt x="18596" y="2421"/>
                    </a:lnTo>
                    <a:cubicBezTo>
                      <a:pt x="16049" y="2548"/>
                      <a:pt x="13501" y="3249"/>
                      <a:pt x="11273" y="4523"/>
                    </a:cubicBezTo>
                    <a:lnTo>
                      <a:pt x="10063" y="2485"/>
                    </a:lnTo>
                    <a:cubicBezTo>
                      <a:pt x="8152" y="3504"/>
                      <a:pt x="6433" y="4905"/>
                      <a:pt x="4968" y="6560"/>
                    </a:cubicBezTo>
                    <a:lnTo>
                      <a:pt x="6751" y="8152"/>
                    </a:lnTo>
                    <a:cubicBezTo>
                      <a:pt x="5031" y="10063"/>
                      <a:pt x="3821" y="12356"/>
                      <a:pt x="3121" y="14776"/>
                    </a:cubicBezTo>
                    <a:lnTo>
                      <a:pt x="765" y="14139"/>
                    </a:lnTo>
                    <a:lnTo>
                      <a:pt x="765" y="14202"/>
                    </a:lnTo>
                    <a:cubicBezTo>
                      <a:pt x="255" y="15922"/>
                      <a:pt x="64" y="17705"/>
                      <a:pt x="0" y="19488"/>
                    </a:cubicBezTo>
                    <a:lnTo>
                      <a:pt x="0" y="20635"/>
                    </a:lnTo>
                    <a:lnTo>
                      <a:pt x="2420" y="20507"/>
                    </a:lnTo>
                    <a:cubicBezTo>
                      <a:pt x="2548" y="23055"/>
                      <a:pt x="3312" y="25538"/>
                      <a:pt x="4522" y="27831"/>
                    </a:cubicBezTo>
                    <a:lnTo>
                      <a:pt x="2420" y="28977"/>
                    </a:lnTo>
                    <a:cubicBezTo>
                      <a:pt x="3503" y="30888"/>
                      <a:pt x="4904" y="32607"/>
                      <a:pt x="6496" y="34072"/>
                    </a:cubicBezTo>
                    <a:lnTo>
                      <a:pt x="8088" y="32289"/>
                    </a:lnTo>
                    <a:cubicBezTo>
                      <a:pt x="9999" y="34008"/>
                      <a:pt x="12291" y="35282"/>
                      <a:pt x="14775" y="35982"/>
                    </a:cubicBezTo>
                    <a:lnTo>
                      <a:pt x="14202" y="38275"/>
                    </a:lnTo>
                    <a:lnTo>
                      <a:pt x="14266" y="38275"/>
                    </a:lnTo>
                    <a:cubicBezTo>
                      <a:pt x="15985" y="38784"/>
                      <a:pt x="17768" y="39039"/>
                      <a:pt x="19615" y="39039"/>
                    </a:cubicBezTo>
                    <a:lnTo>
                      <a:pt x="20761" y="39039"/>
                    </a:lnTo>
                    <a:lnTo>
                      <a:pt x="20634" y="36619"/>
                    </a:lnTo>
                    <a:cubicBezTo>
                      <a:pt x="23181" y="36492"/>
                      <a:pt x="25665" y="35728"/>
                      <a:pt x="27958" y="34454"/>
                    </a:cubicBezTo>
                    <a:lnTo>
                      <a:pt x="29104" y="36619"/>
                    </a:lnTo>
                    <a:cubicBezTo>
                      <a:pt x="31015" y="35537"/>
                      <a:pt x="32734" y="34136"/>
                      <a:pt x="34199" y="32480"/>
                    </a:cubicBezTo>
                    <a:lnTo>
                      <a:pt x="32416" y="30888"/>
                    </a:lnTo>
                    <a:cubicBezTo>
                      <a:pt x="34071" y="28977"/>
                      <a:pt x="35345" y="26685"/>
                      <a:pt x="36046" y="24265"/>
                    </a:cubicBezTo>
                    <a:lnTo>
                      <a:pt x="38402" y="24901"/>
                    </a:lnTo>
                    <a:cubicBezTo>
                      <a:pt x="38848" y="23182"/>
                      <a:pt x="39102" y="21399"/>
                      <a:pt x="39102" y="19552"/>
                    </a:cubicBezTo>
                    <a:cubicBezTo>
                      <a:pt x="39102" y="19170"/>
                      <a:pt x="39102" y="18788"/>
                      <a:pt x="39102" y="18406"/>
                    </a:cubicBezTo>
                    <a:lnTo>
                      <a:pt x="36619" y="18469"/>
                    </a:lnTo>
                    <a:cubicBezTo>
                      <a:pt x="36491" y="15922"/>
                      <a:pt x="35727" y="13438"/>
                      <a:pt x="34517" y="11209"/>
                    </a:cubicBezTo>
                    <a:lnTo>
                      <a:pt x="36619" y="10063"/>
                    </a:lnTo>
                    <a:cubicBezTo>
                      <a:pt x="35536" y="8089"/>
                      <a:pt x="34199" y="6369"/>
                      <a:pt x="32543" y="4905"/>
                    </a:cubicBezTo>
                    <a:lnTo>
                      <a:pt x="30951" y="6751"/>
                    </a:lnTo>
                    <a:cubicBezTo>
                      <a:pt x="29040" y="5032"/>
                      <a:pt x="26748" y="3758"/>
                      <a:pt x="24264" y="3058"/>
                    </a:cubicBezTo>
                    <a:lnTo>
                      <a:pt x="24901" y="765"/>
                    </a:lnTo>
                    <a:cubicBezTo>
                      <a:pt x="23181" y="256"/>
                      <a:pt x="21398" y="1"/>
                      <a:pt x="1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1655007" y="2725228"/>
                <a:ext cx="24" cy="2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031545" y="2553759"/>
                <a:ext cx="669341" cy="660798"/>
              </a:xfrm>
              <a:custGeom>
                <a:rect b="b" l="l" r="r" t="t"/>
                <a:pathLst>
                  <a:path extrusionOk="0" h="27539" w="27895">
                    <a:moveTo>
                      <a:pt x="13948" y="5618"/>
                    </a:moveTo>
                    <a:cubicBezTo>
                      <a:pt x="14712" y="5618"/>
                      <a:pt x="15412" y="5745"/>
                      <a:pt x="16176" y="5936"/>
                    </a:cubicBezTo>
                    <a:cubicBezTo>
                      <a:pt x="19679" y="6955"/>
                      <a:pt x="22099" y="10139"/>
                      <a:pt x="22099" y="13833"/>
                    </a:cubicBezTo>
                    <a:cubicBezTo>
                      <a:pt x="22099" y="14533"/>
                      <a:pt x="21972" y="15298"/>
                      <a:pt x="21781" y="16062"/>
                    </a:cubicBezTo>
                    <a:cubicBezTo>
                      <a:pt x="20802" y="19631"/>
                      <a:pt x="17534" y="22003"/>
                      <a:pt x="13953" y="22003"/>
                    </a:cubicBezTo>
                    <a:cubicBezTo>
                      <a:pt x="13572" y="22003"/>
                      <a:pt x="13187" y="21976"/>
                      <a:pt x="12801" y="21921"/>
                    </a:cubicBezTo>
                    <a:cubicBezTo>
                      <a:pt x="8725" y="21411"/>
                      <a:pt x="5732" y="17909"/>
                      <a:pt x="5732" y="13833"/>
                    </a:cubicBezTo>
                    <a:cubicBezTo>
                      <a:pt x="5732" y="13069"/>
                      <a:pt x="5860" y="12304"/>
                      <a:pt x="6051" y="11604"/>
                    </a:cubicBezTo>
                    <a:cubicBezTo>
                      <a:pt x="7070" y="8038"/>
                      <a:pt x="10254" y="5618"/>
                      <a:pt x="13948" y="5618"/>
                    </a:cubicBezTo>
                    <a:close/>
                    <a:moveTo>
                      <a:pt x="13928" y="0"/>
                    </a:moveTo>
                    <a:cubicBezTo>
                      <a:pt x="13059" y="0"/>
                      <a:pt x="12192" y="87"/>
                      <a:pt x="11336" y="268"/>
                    </a:cubicBezTo>
                    <a:lnTo>
                      <a:pt x="11655" y="1860"/>
                    </a:lnTo>
                    <a:cubicBezTo>
                      <a:pt x="10381" y="2115"/>
                      <a:pt x="9171" y="2497"/>
                      <a:pt x="8089" y="3134"/>
                    </a:cubicBezTo>
                    <a:lnTo>
                      <a:pt x="7261" y="1733"/>
                    </a:lnTo>
                    <a:cubicBezTo>
                      <a:pt x="5350" y="2752"/>
                      <a:pt x="3758" y="4217"/>
                      <a:pt x="2484" y="6000"/>
                    </a:cubicBezTo>
                    <a:lnTo>
                      <a:pt x="3885" y="6955"/>
                    </a:lnTo>
                    <a:cubicBezTo>
                      <a:pt x="3121" y="7974"/>
                      <a:pt x="2612" y="9120"/>
                      <a:pt x="2293" y="10394"/>
                    </a:cubicBezTo>
                    <a:lnTo>
                      <a:pt x="701" y="9948"/>
                    </a:lnTo>
                    <a:lnTo>
                      <a:pt x="701" y="10012"/>
                    </a:lnTo>
                    <a:cubicBezTo>
                      <a:pt x="64" y="12050"/>
                      <a:pt x="1" y="14215"/>
                      <a:pt x="383" y="16317"/>
                    </a:cubicBezTo>
                    <a:lnTo>
                      <a:pt x="1975" y="15998"/>
                    </a:lnTo>
                    <a:cubicBezTo>
                      <a:pt x="2230" y="17272"/>
                      <a:pt x="2612" y="18482"/>
                      <a:pt x="3249" y="19564"/>
                    </a:cubicBezTo>
                    <a:lnTo>
                      <a:pt x="1848" y="20392"/>
                    </a:lnTo>
                    <a:cubicBezTo>
                      <a:pt x="2866" y="22303"/>
                      <a:pt x="4331" y="23959"/>
                      <a:pt x="6114" y="25169"/>
                    </a:cubicBezTo>
                    <a:lnTo>
                      <a:pt x="7070" y="23831"/>
                    </a:lnTo>
                    <a:cubicBezTo>
                      <a:pt x="8089" y="24532"/>
                      <a:pt x="9235" y="25041"/>
                      <a:pt x="10445" y="25423"/>
                    </a:cubicBezTo>
                    <a:lnTo>
                      <a:pt x="10063" y="27015"/>
                    </a:lnTo>
                    <a:lnTo>
                      <a:pt x="10190" y="27015"/>
                    </a:lnTo>
                    <a:cubicBezTo>
                      <a:pt x="11436" y="27355"/>
                      <a:pt x="12704" y="27538"/>
                      <a:pt x="13981" y="27538"/>
                    </a:cubicBezTo>
                    <a:cubicBezTo>
                      <a:pt x="14858" y="27538"/>
                      <a:pt x="15740" y="27452"/>
                      <a:pt x="16622" y="27270"/>
                    </a:cubicBezTo>
                    <a:lnTo>
                      <a:pt x="16304" y="25678"/>
                    </a:lnTo>
                    <a:cubicBezTo>
                      <a:pt x="17514" y="25423"/>
                      <a:pt x="18724" y="24978"/>
                      <a:pt x="19870" y="24404"/>
                    </a:cubicBezTo>
                    <a:lnTo>
                      <a:pt x="20634" y="25805"/>
                    </a:lnTo>
                    <a:cubicBezTo>
                      <a:pt x="22545" y="24723"/>
                      <a:pt x="24137" y="23258"/>
                      <a:pt x="25347" y="21475"/>
                    </a:cubicBezTo>
                    <a:lnTo>
                      <a:pt x="24010" y="20583"/>
                    </a:lnTo>
                    <a:cubicBezTo>
                      <a:pt x="24710" y="19501"/>
                      <a:pt x="25283" y="18354"/>
                      <a:pt x="25602" y="17144"/>
                    </a:cubicBezTo>
                    <a:lnTo>
                      <a:pt x="27194" y="17590"/>
                    </a:lnTo>
                    <a:cubicBezTo>
                      <a:pt x="27767" y="15489"/>
                      <a:pt x="27894" y="13323"/>
                      <a:pt x="27449" y="11222"/>
                    </a:cubicBezTo>
                    <a:lnTo>
                      <a:pt x="27449" y="11222"/>
                    </a:lnTo>
                    <a:lnTo>
                      <a:pt x="25856" y="11477"/>
                    </a:lnTo>
                    <a:cubicBezTo>
                      <a:pt x="25602" y="10267"/>
                      <a:pt x="25220" y="9057"/>
                      <a:pt x="24583" y="7910"/>
                    </a:cubicBezTo>
                    <a:lnTo>
                      <a:pt x="25984" y="7146"/>
                    </a:lnTo>
                    <a:cubicBezTo>
                      <a:pt x="24965" y="5236"/>
                      <a:pt x="23500" y="3580"/>
                      <a:pt x="21653" y="2370"/>
                    </a:cubicBezTo>
                    <a:lnTo>
                      <a:pt x="20762" y="3707"/>
                    </a:lnTo>
                    <a:cubicBezTo>
                      <a:pt x="19743" y="3007"/>
                      <a:pt x="18533" y="2497"/>
                      <a:pt x="17323" y="2115"/>
                    </a:cubicBezTo>
                    <a:lnTo>
                      <a:pt x="17769" y="523"/>
                    </a:lnTo>
                    <a:lnTo>
                      <a:pt x="17705" y="523"/>
                    </a:lnTo>
                    <a:cubicBezTo>
                      <a:pt x="16459" y="183"/>
                      <a:pt x="15191" y="0"/>
                      <a:pt x="1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-1529537" y="1971857"/>
                <a:ext cx="426367" cy="424831"/>
              </a:xfrm>
              <a:custGeom>
                <a:rect b="b" l="l" r="r" t="t"/>
                <a:pathLst>
                  <a:path extrusionOk="0" h="17705" w="17769">
                    <a:moveTo>
                      <a:pt x="8916" y="2867"/>
                    </a:moveTo>
                    <a:cubicBezTo>
                      <a:pt x="9426" y="2867"/>
                      <a:pt x="9999" y="2930"/>
                      <a:pt x="10572" y="3058"/>
                    </a:cubicBezTo>
                    <a:cubicBezTo>
                      <a:pt x="13119" y="3822"/>
                      <a:pt x="14902" y="6178"/>
                      <a:pt x="14902" y="8853"/>
                    </a:cubicBezTo>
                    <a:cubicBezTo>
                      <a:pt x="14902" y="9426"/>
                      <a:pt x="14839" y="9936"/>
                      <a:pt x="14648" y="10509"/>
                    </a:cubicBezTo>
                    <a:cubicBezTo>
                      <a:pt x="13947" y="13056"/>
                      <a:pt x="11591" y="14839"/>
                      <a:pt x="8916" y="14839"/>
                    </a:cubicBezTo>
                    <a:cubicBezTo>
                      <a:pt x="5605" y="14839"/>
                      <a:pt x="2930" y="12164"/>
                      <a:pt x="2930" y="8853"/>
                    </a:cubicBezTo>
                    <a:cubicBezTo>
                      <a:pt x="2930" y="8280"/>
                      <a:pt x="2994" y="7770"/>
                      <a:pt x="3121" y="7197"/>
                    </a:cubicBezTo>
                    <a:cubicBezTo>
                      <a:pt x="3885" y="4650"/>
                      <a:pt x="6178" y="2867"/>
                      <a:pt x="8852" y="2867"/>
                    </a:cubicBezTo>
                    <a:close/>
                    <a:moveTo>
                      <a:pt x="8343" y="1"/>
                    </a:moveTo>
                    <a:lnTo>
                      <a:pt x="8407" y="1083"/>
                    </a:lnTo>
                    <a:cubicBezTo>
                      <a:pt x="7260" y="1147"/>
                      <a:pt x="6114" y="1529"/>
                      <a:pt x="5095" y="2102"/>
                    </a:cubicBezTo>
                    <a:lnTo>
                      <a:pt x="4586" y="1083"/>
                    </a:lnTo>
                    <a:cubicBezTo>
                      <a:pt x="3694" y="1593"/>
                      <a:pt x="2930" y="2230"/>
                      <a:pt x="2293" y="2930"/>
                    </a:cubicBezTo>
                    <a:lnTo>
                      <a:pt x="3057" y="3695"/>
                    </a:lnTo>
                    <a:cubicBezTo>
                      <a:pt x="2293" y="4522"/>
                      <a:pt x="1720" y="5605"/>
                      <a:pt x="1401" y="6688"/>
                    </a:cubicBezTo>
                    <a:lnTo>
                      <a:pt x="319" y="6433"/>
                    </a:lnTo>
                    <a:cubicBezTo>
                      <a:pt x="128" y="7197"/>
                      <a:pt x="0" y="7961"/>
                      <a:pt x="0" y="8789"/>
                    </a:cubicBezTo>
                    <a:lnTo>
                      <a:pt x="0" y="9299"/>
                    </a:lnTo>
                    <a:lnTo>
                      <a:pt x="1083" y="9235"/>
                    </a:lnTo>
                    <a:cubicBezTo>
                      <a:pt x="1147" y="10445"/>
                      <a:pt x="1465" y="11528"/>
                      <a:pt x="2038" y="12610"/>
                    </a:cubicBezTo>
                    <a:lnTo>
                      <a:pt x="1083" y="13120"/>
                    </a:lnTo>
                    <a:cubicBezTo>
                      <a:pt x="1592" y="14011"/>
                      <a:pt x="2229" y="14776"/>
                      <a:pt x="2930" y="15412"/>
                    </a:cubicBezTo>
                    <a:lnTo>
                      <a:pt x="3694" y="14648"/>
                    </a:lnTo>
                    <a:cubicBezTo>
                      <a:pt x="4586" y="15412"/>
                      <a:pt x="5605" y="15986"/>
                      <a:pt x="6751" y="16304"/>
                    </a:cubicBezTo>
                    <a:lnTo>
                      <a:pt x="6432" y="17387"/>
                    </a:lnTo>
                    <a:cubicBezTo>
                      <a:pt x="7197" y="17578"/>
                      <a:pt x="8025" y="17705"/>
                      <a:pt x="8852" y="17705"/>
                    </a:cubicBezTo>
                    <a:lnTo>
                      <a:pt x="9362" y="17705"/>
                    </a:lnTo>
                    <a:lnTo>
                      <a:pt x="9298" y="16622"/>
                    </a:lnTo>
                    <a:cubicBezTo>
                      <a:pt x="10508" y="16559"/>
                      <a:pt x="11591" y="16177"/>
                      <a:pt x="12673" y="15603"/>
                    </a:cubicBezTo>
                    <a:lnTo>
                      <a:pt x="13183" y="16622"/>
                    </a:lnTo>
                    <a:cubicBezTo>
                      <a:pt x="14075" y="16113"/>
                      <a:pt x="14839" y="15476"/>
                      <a:pt x="15476" y="14712"/>
                    </a:cubicBezTo>
                    <a:lnTo>
                      <a:pt x="14711" y="14011"/>
                    </a:lnTo>
                    <a:cubicBezTo>
                      <a:pt x="15476" y="13120"/>
                      <a:pt x="16049" y="12101"/>
                      <a:pt x="16367" y="10954"/>
                    </a:cubicBezTo>
                    <a:lnTo>
                      <a:pt x="17450" y="11273"/>
                    </a:lnTo>
                    <a:cubicBezTo>
                      <a:pt x="17641" y="10509"/>
                      <a:pt x="17768" y="9681"/>
                      <a:pt x="17768" y="8853"/>
                    </a:cubicBezTo>
                    <a:lnTo>
                      <a:pt x="17768" y="8343"/>
                    </a:lnTo>
                    <a:lnTo>
                      <a:pt x="16686" y="8407"/>
                    </a:lnTo>
                    <a:cubicBezTo>
                      <a:pt x="16622" y="7261"/>
                      <a:pt x="16240" y="6115"/>
                      <a:pt x="15667" y="5096"/>
                    </a:cubicBezTo>
                    <a:lnTo>
                      <a:pt x="16686" y="4522"/>
                    </a:lnTo>
                    <a:cubicBezTo>
                      <a:pt x="16176" y="3695"/>
                      <a:pt x="15539" y="2867"/>
                      <a:pt x="14775" y="2230"/>
                    </a:cubicBezTo>
                    <a:lnTo>
                      <a:pt x="14075" y="2994"/>
                    </a:lnTo>
                    <a:cubicBezTo>
                      <a:pt x="13183" y="2230"/>
                      <a:pt x="12164" y="1657"/>
                      <a:pt x="11018" y="1338"/>
                    </a:cubicBezTo>
                    <a:lnTo>
                      <a:pt x="11336" y="319"/>
                    </a:lnTo>
                    <a:cubicBezTo>
                      <a:pt x="10508" y="65"/>
                      <a:pt x="9680" y="1"/>
                      <a:pt x="885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-1075696" y="1926026"/>
                <a:ext cx="301065" cy="297994"/>
              </a:xfrm>
              <a:custGeom>
                <a:rect b="b" l="l" r="r" t="t"/>
                <a:pathLst>
                  <a:path extrusionOk="0" h="12419" w="12547">
                    <a:moveTo>
                      <a:pt x="6242" y="2484"/>
                    </a:moveTo>
                    <a:cubicBezTo>
                      <a:pt x="6624" y="2484"/>
                      <a:pt x="6942" y="2484"/>
                      <a:pt x="7260" y="2611"/>
                    </a:cubicBezTo>
                    <a:cubicBezTo>
                      <a:pt x="8916" y="3057"/>
                      <a:pt x="9999" y="4522"/>
                      <a:pt x="9999" y="6178"/>
                    </a:cubicBezTo>
                    <a:cubicBezTo>
                      <a:pt x="9999" y="6560"/>
                      <a:pt x="9935" y="6878"/>
                      <a:pt x="9872" y="7197"/>
                    </a:cubicBezTo>
                    <a:cubicBezTo>
                      <a:pt x="9426" y="8789"/>
                      <a:pt x="7961" y="9935"/>
                      <a:pt x="6305" y="9935"/>
                    </a:cubicBezTo>
                    <a:cubicBezTo>
                      <a:pt x="5923" y="9935"/>
                      <a:pt x="5605" y="9871"/>
                      <a:pt x="5286" y="9808"/>
                    </a:cubicBezTo>
                    <a:cubicBezTo>
                      <a:pt x="3630" y="9298"/>
                      <a:pt x="2548" y="7833"/>
                      <a:pt x="2548" y="6178"/>
                    </a:cubicBezTo>
                    <a:cubicBezTo>
                      <a:pt x="2548" y="5859"/>
                      <a:pt x="2612" y="5477"/>
                      <a:pt x="2675" y="5159"/>
                    </a:cubicBezTo>
                    <a:cubicBezTo>
                      <a:pt x="3121" y="3567"/>
                      <a:pt x="4586" y="2484"/>
                      <a:pt x="6242" y="2484"/>
                    </a:cubicBezTo>
                    <a:close/>
                    <a:moveTo>
                      <a:pt x="6242" y="0"/>
                    </a:moveTo>
                    <a:cubicBezTo>
                      <a:pt x="5859" y="0"/>
                      <a:pt x="5477" y="0"/>
                      <a:pt x="5095" y="64"/>
                    </a:cubicBezTo>
                    <a:lnTo>
                      <a:pt x="5223" y="828"/>
                    </a:lnTo>
                    <a:cubicBezTo>
                      <a:pt x="4649" y="956"/>
                      <a:pt x="4140" y="1147"/>
                      <a:pt x="3630" y="1401"/>
                    </a:cubicBezTo>
                    <a:lnTo>
                      <a:pt x="3248" y="701"/>
                    </a:lnTo>
                    <a:cubicBezTo>
                      <a:pt x="2357" y="1147"/>
                      <a:pt x="1656" y="1847"/>
                      <a:pt x="1083" y="2675"/>
                    </a:cubicBezTo>
                    <a:lnTo>
                      <a:pt x="1720" y="3057"/>
                    </a:lnTo>
                    <a:cubicBezTo>
                      <a:pt x="1338" y="3567"/>
                      <a:pt x="1147" y="4076"/>
                      <a:pt x="956" y="4649"/>
                    </a:cubicBezTo>
                    <a:lnTo>
                      <a:pt x="255" y="4458"/>
                    </a:lnTo>
                    <a:lnTo>
                      <a:pt x="255" y="4522"/>
                    </a:lnTo>
                    <a:cubicBezTo>
                      <a:pt x="128" y="5095"/>
                      <a:pt x="1" y="5668"/>
                      <a:pt x="1" y="6241"/>
                    </a:cubicBezTo>
                    <a:cubicBezTo>
                      <a:pt x="1" y="6623"/>
                      <a:pt x="64" y="7006"/>
                      <a:pt x="128" y="7388"/>
                    </a:cubicBezTo>
                    <a:lnTo>
                      <a:pt x="828" y="7260"/>
                    </a:lnTo>
                    <a:cubicBezTo>
                      <a:pt x="956" y="7833"/>
                      <a:pt x="1147" y="8343"/>
                      <a:pt x="1465" y="8852"/>
                    </a:cubicBezTo>
                    <a:lnTo>
                      <a:pt x="765" y="9171"/>
                    </a:lnTo>
                    <a:cubicBezTo>
                      <a:pt x="1274" y="10062"/>
                      <a:pt x="1911" y="10827"/>
                      <a:pt x="2739" y="11336"/>
                    </a:cubicBezTo>
                    <a:lnTo>
                      <a:pt x="3185" y="10763"/>
                    </a:lnTo>
                    <a:cubicBezTo>
                      <a:pt x="3630" y="11081"/>
                      <a:pt x="4204" y="11336"/>
                      <a:pt x="4777" y="11463"/>
                    </a:cubicBezTo>
                    <a:lnTo>
                      <a:pt x="4522" y="12228"/>
                    </a:lnTo>
                    <a:lnTo>
                      <a:pt x="4586" y="12228"/>
                    </a:lnTo>
                    <a:cubicBezTo>
                      <a:pt x="5159" y="12355"/>
                      <a:pt x="5732" y="12419"/>
                      <a:pt x="6305" y="12419"/>
                    </a:cubicBezTo>
                    <a:cubicBezTo>
                      <a:pt x="6751" y="12419"/>
                      <a:pt x="7133" y="12419"/>
                      <a:pt x="7515" y="12291"/>
                    </a:cubicBezTo>
                    <a:lnTo>
                      <a:pt x="7388" y="11591"/>
                    </a:lnTo>
                    <a:cubicBezTo>
                      <a:pt x="7961" y="11463"/>
                      <a:pt x="8470" y="11272"/>
                      <a:pt x="8980" y="11018"/>
                    </a:cubicBezTo>
                    <a:lnTo>
                      <a:pt x="9362" y="11654"/>
                    </a:lnTo>
                    <a:cubicBezTo>
                      <a:pt x="10190" y="11145"/>
                      <a:pt x="10954" y="10508"/>
                      <a:pt x="11464" y="9680"/>
                    </a:cubicBezTo>
                    <a:lnTo>
                      <a:pt x="10890" y="9234"/>
                    </a:lnTo>
                    <a:cubicBezTo>
                      <a:pt x="11209" y="8789"/>
                      <a:pt x="11464" y="8216"/>
                      <a:pt x="11591" y="7642"/>
                    </a:cubicBezTo>
                    <a:lnTo>
                      <a:pt x="12292" y="7897"/>
                    </a:lnTo>
                    <a:cubicBezTo>
                      <a:pt x="12483" y="7388"/>
                      <a:pt x="12546" y="6751"/>
                      <a:pt x="12546" y="6178"/>
                    </a:cubicBezTo>
                    <a:cubicBezTo>
                      <a:pt x="12546" y="5796"/>
                      <a:pt x="12483" y="5413"/>
                      <a:pt x="12419" y="5031"/>
                    </a:cubicBezTo>
                    <a:lnTo>
                      <a:pt x="11718" y="5159"/>
                    </a:lnTo>
                    <a:cubicBezTo>
                      <a:pt x="11591" y="4586"/>
                      <a:pt x="11400" y="4076"/>
                      <a:pt x="11082" y="3567"/>
                    </a:cubicBezTo>
                    <a:lnTo>
                      <a:pt x="11782" y="3185"/>
                    </a:lnTo>
                    <a:cubicBezTo>
                      <a:pt x="11273" y="2357"/>
                      <a:pt x="10572" y="1592"/>
                      <a:pt x="9808" y="1019"/>
                    </a:cubicBezTo>
                    <a:lnTo>
                      <a:pt x="9362" y="1656"/>
                    </a:lnTo>
                    <a:cubicBezTo>
                      <a:pt x="8853" y="1338"/>
                      <a:pt x="8343" y="1083"/>
                      <a:pt x="7770" y="956"/>
                    </a:cubicBezTo>
                    <a:lnTo>
                      <a:pt x="7961" y="191"/>
                    </a:lnTo>
                    <a:cubicBezTo>
                      <a:pt x="7452" y="64"/>
                      <a:pt x="6878" y="0"/>
                      <a:pt x="624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1994248" y="1967274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1994248" y="2098694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1994248" y="2230115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0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1994248" y="2494468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1994248" y="2625888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1994248" y="2888730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1994248" y="3020150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994248" y="3282968"/>
                <a:ext cx="987178" cy="38224"/>
              </a:xfrm>
              <a:custGeom>
                <a:rect b="b" l="l" r="r" t="t"/>
                <a:pathLst>
                  <a:path extrusionOk="0" h="1593" w="41141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8164" y="1967274"/>
                <a:ext cx="1705373" cy="38224"/>
              </a:xfrm>
              <a:custGeom>
                <a:rect b="b" l="l" r="r" t="t"/>
                <a:pathLst>
                  <a:path extrusionOk="0" h="1593" w="71072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8164" y="2098694"/>
                <a:ext cx="1705373" cy="38224"/>
              </a:xfrm>
              <a:custGeom>
                <a:rect b="b" l="l" r="r" t="t"/>
                <a:pathLst>
                  <a:path extrusionOk="0" h="1593" w="71072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8164" y="2363047"/>
                <a:ext cx="1147609" cy="38248"/>
              </a:xfrm>
              <a:custGeom>
                <a:rect b="b" l="l" r="r" t="t"/>
                <a:pathLst>
                  <a:path extrusionOk="0" h="1594" w="47827">
                    <a:moveTo>
                      <a:pt x="0" y="1"/>
                    </a:moveTo>
                    <a:lnTo>
                      <a:pt x="0" y="1593"/>
                    </a:lnTo>
                    <a:lnTo>
                      <a:pt x="47827" y="1593"/>
                    </a:lnTo>
                    <a:lnTo>
                      <a:pt x="47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108848" y="1701385"/>
                <a:ext cx="701422" cy="114648"/>
              </a:xfrm>
              <a:custGeom>
                <a:rect b="b" l="l" r="r" t="t"/>
                <a:pathLst>
                  <a:path extrusionOk="0" h="4778" w="29232">
                    <a:moveTo>
                      <a:pt x="1" y="1"/>
                    </a:moveTo>
                    <a:lnTo>
                      <a:pt x="1" y="4777"/>
                    </a:lnTo>
                    <a:lnTo>
                      <a:pt x="29232" y="4777"/>
                    </a:lnTo>
                    <a:lnTo>
                      <a:pt x="292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60907" y="1701385"/>
                <a:ext cx="699886" cy="114648"/>
              </a:xfrm>
              <a:custGeom>
                <a:rect b="b" l="l" r="r" t="t"/>
                <a:pathLst>
                  <a:path extrusionOk="0" h="4778" w="29168">
                    <a:moveTo>
                      <a:pt x="0" y="1"/>
                    </a:moveTo>
                    <a:lnTo>
                      <a:pt x="0" y="4777"/>
                    </a:lnTo>
                    <a:lnTo>
                      <a:pt x="29167" y="4777"/>
                    </a:lnTo>
                    <a:lnTo>
                      <a:pt x="29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-1540239" y="2988045"/>
                <a:ext cx="735039" cy="1488386"/>
              </a:xfrm>
              <a:custGeom>
                <a:rect b="b" l="l" r="r" t="t"/>
                <a:pathLst>
                  <a:path extrusionOk="0" h="62029" w="30633">
                    <a:moveTo>
                      <a:pt x="17705" y="42924"/>
                    </a:moveTo>
                    <a:lnTo>
                      <a:pt x="17705" y="60437"/>
                    </a:lnTo>
                    <a:lnTo>
                      <a:pt x="12928" y="60437"/>
                    </a:lnTo>
                    <a:lnTo>
                      <a:pt x="12928" y="42924"/>
                    </a:lnTo>
                    <a:close/>
                    <a:moveTo>
                      <a:pt x="15348" y="1"/>
                    </a:moveTo>
                    <a:cubicBezTo>
                      <a:pt x="7133" y="1"/>
                      <a:pt x="446" y="6496"/>
                      <a:pt x="192" y="14712"/>
                    </a:cubicBezTo>
                    <a:cubicBezTo>
                      <a:pt x="1" y="22927"/>
                      <a:pt x="6369" y="29741"/>
                      <a:pt x="14521" y="30187"/>
                    </a:cubicBezTo>
                    <a:lnTo>
                      <a:pt x="14521" y="41332"/>
                    </a:lnTo>
                    <a:lnTo>
                      <a:pt x="12164" y="41332"/>
                    </a:lnTo>
                    <a:cubicBezTo>
                      <a:pt x="11718" y="41332"/>
                      <a:pt x="11336" y="41714"/>
                      <a:pt x="11336" y="42159"/>
                    </a:cubicBezTo>
                    <a:lnTo>
                      <a:pt x="11336" y="61265"/>
                    </a:lnTo>
                    <a:cubicBezTo>
                      <a:pt x="11336" y="61710"/>
                      <a:pt x="11718" y="62029"/>
                      <a:pt x="12164" y="62029"/>
                    </a:cubicBezTo>
                    <a:lnTo>
                      <a:pt x="18533" y="62029"/>
                    </a:lnTo>
                    <a:cubicBezTo>
                      <a:pt x="18978" y="62029"/>
                      <a:pt x="19297" y="61710"/>
                      <a:pt x="19297" y="61265"/>
                    </a:cubicBezTo>
                    <a:lnTo>
                      <a:pt x="19297" y="42159"/>
                    </a:lnTo>
                    <a:cubicBezTo>
                      <a:pt x="19297" y="41714"/>
                      <a:pt x="18978" y="41332"/>
                      <a:pt x="18533" y="41332"/>
                    </a:cubicBezTo>
                    <a:lnTo>
                      <a:pt x="16113" y="41332"/>
                    </a:lnTo>
                    <a:lnTo>
                      <a:pt x="16113" y="30187"/>
                    </a:lnTo>
                    <a:cubicBezTo>
                      <a:pt x="24328" y="29741"/>
                      <a:pt x="30633" y="22927"/>
                      <a:pt x="30442" y="14712"/>
                    </a:cubicBezTo>
                    <a:cubicBezTo>
                      <a:pt x="30250" y="6496"/>
                      <a:pt x="23500" y="1"/>
                      <a:pt x="1534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-1210164" y="4037850"/>
                <a:ext cx="76424" cy="382048"/>
              </a:xfrm>
              <a:custGeom>
                <a:rect b="b" l="l" r="r" t="t"/>
                <a:pathLst>
                  <a:path extrusionOk="0" h="15922" w="3185">
                    <a:moveTo>
                      <a:pt x="0" y="1"/>
                    </a:moveTo>
                    <a:lnTo>
                      <a:pt x="0" y="15922"/>
                    </a:lnTo>
                    <a:lnTo>
                      <a:pt x="3185" y="15922"/>
                    </a:lnTo>
                    <a:lnTo>
                      <a:pt x="318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4523" y="394881"/>
                <a:ext cx="1228616" cy="426343"/>
              </a:xfrm>
              <a:custGeom>
                <a:rect b="b" l="l" r="r" t="t"/>
                <a:pathLst>
                  <a:path extrusionOk="0" h="17768" w="51203">
                    <a:moveTo>
                      <a:pt x="49611" y="1592"/>
                    </a:moveTo>
                    <a:lnTo>
                      <a:pt x="49611" y="16176"/>
                    </a:lnTo>
                    <a:lnTo>
                      <a:pt x="1593" y="16176"/>
                    </a:lnTo>
                    <a:lnTo>
                      <a:pt x="1593" y="1592"/>
                    </a:lnTo>
                    <a:close/>
                    <a:moveTo>
                      <a:pt x="1" y="0"/>
                    </a:moveTo>
                    <a:lnTo>
                      <a:pt x="1" y="17768"/>
                    </a:lnTo>
                    <a:lnTo>
                      <a:pt x="51203" y="17768"/>
                    </a:lnTo>
                    <a:lnTo>
                      <a:pt x="5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-742573" y="2272898"/>
                <a:ext cx="233831" cy="200046"/>
              </a:xfrm>
              <a:custGeom>
                <a:rect b="b" l="l" r="r" t="t"/>
                <a:pathLst>
                  <a:path extrusionOk="0" h="8337" w="9745">
                    <a:moveTo>
                      <a:pt x="5559" y="1576"/>
                    </a:moveTo>
                    <a:cubicBezTo>
                      <a:pt x="6878" y="1576"/>
                      <a:pt x="8152" y="2615"/>
                      <a:pt x="8152" y="4204"/>
                    </a:cubicBezTo>
                    <a:cubicBezTo>
                      <a:pt x="8152" y="5605"/>
                      <a:pt x="7006" y="6751"/>
                      <a:pt x="5541" y="6751"/>
                    </a:cubicBezTo>
                    <a:cubicBezTo>
                      <a:pt x="3248" y="6751"/>
                      <a:pt x="2102" y="3949"/>
                      <a:pt x="3758" y="2357"/>
                    </a:cubicBezTo>
                    <a:cubicBezTo>
                      <a:pt x="4276" y="1818"/>
                      <a:pt x="4923" y="1576"/>
                      <a:pt x="5559" y="1576"/>
                    </a:cubicBezTo>
                    <a:close/>
                    <a:moveTo>
                      <a:pt x="5541" y="1"/>
                    </a:moveTo>
                    <a:cubicBezTo>
                      <a:pt x="1847" y="1"/>
                      <a:pt x="1" y="4458"/>
                      <a:pt x="2612" y="7070"/>
                    </a:cubicBezTo>
                    <a:cubicBezTo>
                      <a:pt x="3467" y="7945"/>
                      <a:pt x="4527" y="8336"/>
                      <a:pt x="5566" y="8336"/>
                    </a:cubicBezTo>
                    <a:cubicBezTo>
                      <a:pt x="7699" y="8336"/>
                      <a:pt x="9744" y="6688"/>
                      <a:pt x="9744" y="4204"/>
                    </a:cubicBezTo>
                    <a:cubicBezTo>
                      <a:pt x="9744" y="1847"/>
                      <a:pt x="7897" y="1"/>
                      <a:pt x="5541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2385439" y="1418388"/>
                <a:ext cx="233831" cy="200502"/>
              </a:xfrm>
              <a:custGeom>
                <a:rect b="b" l="l" r="r" t="t"/>
                <a:pathLst>
                  <a:path extrusionOk="0" h="8356" w="9745">
                    <a:moveTo>
                      <a:pt x="4034" y="1603"/>
                    </a:moveTo>
                    <a:cubicBezTo>
                      <a:pt x="4070" y="1603"/>
                      <a:pt x="4105" y="1604"/>
                      <a:pt x="4140" y="1605"/>
                    </a:cubicBezTo>
                    <a:cubicBezTo>
                      <a:pt x="6433" y="1605"/>
                      <a:pt x="7579" y="4344"/>
                      <a:pt x="5987" y="6000"/>
                    </a:cubicBezTo>
                    <a:cubicBezTo>
                      <a:pt x="5456" y="6531"/>
                      <a:pt x="4813" y="6767"/>
                      <a:pt x="4185" y="6767"/>
                    </a:cubicBezTo>
                    <a:cubicBezTo>
                      <a:pt x="2856" y="6767"/>
                      <a:pt x="1593" y="5710"/>
                      <a:pt x="1593" y="4153"/>
                    </a:cubicBezTo>
                    <a:cubicBezTo>
                      <a:pt x="1593" y="2787"/>
                      <a:pt x="2682" y="1603"/>
                      <a:pt x="4034" y="1603"/>
                    </a:cubicBezTo>
                    <a:close/>
                    <a:moveTo>
                      <a:pt x="4189" y="0"/>
                    </a:moveTo>
                    <a:cubicBezTo>
                      <a:pt x="2041" y="0"/>
                      <a:pt x="1" y="1654"/>
                      <a:pt x="1" y="4153"/>
                    </a:cubicBezTo>
                    <a:cubicBezTo>
                      <a:pt x="1" y="6509"/>
                      <a:pt x="1848" y="8356"/>
                      <a:pt x="4140" y="8356"/>
                    </a:cubicBezTo>
                    <a:cubicBezTo>
                      <a:pt x="7898" y="8356"/>
                      <a:pt x="9744" y="3834"/>
                      <a:pt x="7133" y="1223"/>
                    </a:cubicBezTo>
                    <a:cubicBezTo>
                      <a:pt x="6268" y="379"/>
                      <a:pt x="5216" y="0"/>
                      <a:pt x="4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3338976" y="2473808"/>
                <a:ext cx="189513" cy="161270"/>
              </a:xfrm>
              <a:custGeom>
                <a:rect b="b" l="l" r="r" t="t"/>
                <a:pathLst>
                  <a:path extrusionOk="0" h="6721" w="7898">
                    <a:moveTo>
                      <a:pt x="4472" y="0"/>
                    </a:moveTo>
                    <a:cubicBezTo>
                      <a:pt x="3635" y="0"/>
                      <a:pt x="2785" y="307"/>
                      <a:pt x="2102" y="989"/>
                    </a:cubicBezTo>
                    <a:cubicBezTo>
                      <a:pt x="1" y="3091"/>
                      <a:pt x="1465" y="6721"/>
                      <a:pt x="4522" y="6721"/>
                    </a:cubicBezTo>
                    <a:cubicBezTo>
                      <a:pt x="6369" y="6721"/>
                      <a:pt x="7897" y="5256"/>
                      <a:pt x="7897" y="3345"/>
                    </a:cubicBezTo>
                    <a:cubicBezTo>
                      <a:pt x="7897" y="1324"/>
                      <a:pt x="6213" y="0"/>
                      <a:pt x="447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742741" y="4509280"/>
                <a:ext cx="189513" cy="162758"/>
              </a:xfrm>
              <a:custGeom>
                <a:rect b="b" l="l" r="r" t="t"/>
                <a:pathLst>
                  <a:path extrusionOk="0" h="6783" w="7898">
                    <a:moveTo>
                      <a:pt x="4464" y="0"/>
                    </a:moveTo>
                    <a:cubicBezTo>
                      <a:pt x="3629" y="0"/>
                      <a:pt x="2782" y="307"/>
                      <a:pt x="2102" y="987"/>
                    </a:cubicBezTo>
                    <a:cubicBezTo>
                      <a:pt x="0" y="3089"/>
                      <a:pt x="1465" y="6782"/>
                      <a:pt x="4522" y="6782"/>
                    </a:cubicBezTo>
                    <a:cubicBezTo>
                      <a:pt x="6369" y="6782"/>
                      <a:pt x="7897" y="5254"/>
                      <a:pt x="7897" y="3407"/>
                    </a:cubicBezTo>
                    <a:cubicBezTo>
                      <a:pt x="7897" y="1340"/>
                      <a:pt x="6207" y="0"/>
                      <a:pt x="4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3910489" y="755070"/>
                <a:ext cx="187977" cy="162422"/>
              </a:xfrm>
              <a:custGeom>
                <a:rect b="b" l="l" r="r" t="t"/>
                <a:pathLst>
                  <a:path extrusionOk="0" h="6769" w="7834">
                    <a:moveTo>
                      <a:pt x="4420" y="0"/>
                    </a:moveTo>
                    <a:cubicBezTo>
                      <a:pt x="3604" y="0"/>
                      <a:pt x="2774" y="301"/>
                      <a:pt x="2102" y="974"/>
                    </a:cubicBezTo>
                    <a:cubicBezTo>
                      <a:pt x="0" y="3139"/>
                      <a:pt x="1465" y="6769"/>
                      <a:pt x="4458" y="6769"/>
                    </a:cubicBezTo>
                    <a:cubicBezTo>
                      <a:pt x="6369" y="6769"/>
                      <a:pt x="7833" y="5241"/>
                      <a:pt x="7833" y="3394"/>
                    </a:cubicBezTo>
                    <a:cubicBezTo>
                      <a:pt x="7833" y="1358"/>
                      <a:pt x="6155" y="0"/>
                      <a:pt x="44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221034" y="4212030"/>
                <a:ext cx="276182" cy="199518"/>
              </a:xfrm>
              <a:custGeom>
                <a:rect b="b" l="l" r="r" t="t"/>
                <a:pathLst>
                  <a:path extrusionOk="0" h="8315" w="11510">
                    <a:moveTo>
                      <a:pt x="6004" y="1555"/>
                    </a:moveTo>
                    <a:cubicBezTo>
                      <a:pt x="7334" y="1555"/>
                      <a:pt x="8598" y="2583"/>
                      <a:pt x="8598" y="4141"/>
                    </a:cubicBezTo>
                    <a:cubicBezTo>
                      <a:pt x="8598" y="5542"/>
                      <a:pt x="7452" y="6688"/>
                      <a:pt x="6051" y="6752"/>
                    </a:cubicBezTo>
                    <a:cubicBezTo>
                      <a:pt x="3758" y="6752"/>
                      <a:pt x="2612" y="3950"/>
                      <a:pt x="4204" y="2294"/>
                    </a:cubicBezTo>
                    <a:cubicBezTo>
                      <a:pt x="4734" y="1784"/>
                      <a:pt x="5377" y="1555"/>
                      <a:pt x="6004" y="1555"/>
                    </a:cubicBezTo>
                    <a:close/>
                    <a:moveTo>
                      <a:pt x="6130" y="1"/>
                    </a:moveTo>
                    <a:cubicBezTo>
                      <a:pt x="6104" y="1"/>
                      <a:pt x="6077" y="1"/>
                      <a:pt x="6051" y="2"/>
                    </a:cubicBezTo>
                    <a:cubicBezTo>
                      <a:pt x="4013" y="2"/>
                      <a:pt x="2293" y="1403"/>
                      <a:pt x="1975" y="3377"/>
                    </a:cubicBezTo>
                    <a:lnTo>
                      <a:pt x="1083" y="3377"/>
                    </a:lnTo>
                    <a:cubicBezTo>
                      <a:pt x="1" y="3377"/>
                      <a:pt x="1" y="4969"/>
                      <a:pt x="1083" y="4969"/>
                    </a:cubicBezTo>
                    <a:lnTo>
                      <a:pt x="1975" y="4969"/>
                    </a:lnTo>
                    <a:cubicBezTo>
                      <a:pt x="2367" y="7090"/>
                      <a:pt x="4189" y="8314"/>
                      <a:pt x="6051" y="8314"/>
                    </a:cubicBezTo>
                    <a:cubicBezTo>
                      <a:pt x="7208" y="8314"/>
                      <a:pt x="8380" y="7841"/>
                      <a:pt x="9235" y="6816"/>
                    </a:cubicBezTo>
                    <a:cubicBezTo>
                      <a:pt x="11510" y="4098"/>
                      <a:pt x="9583" y="1"/>
                      <a:pt x="6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-707421" y="2509753"/>
                <a:ext cx="195607" cy="1401284"/>
              </a:xfrm>
              <a:custGeom>
                <a:rect b="b" l="l" r="r" t="t"/>
                <a:pathLst>
                  <a:path extrusionOk="0" h="58399" w="8152">
                    <a:moveTo>
                      <a:pt x="5859" y="13438"/>
                    </a:moveTo>
                    <a:lnTo>
                      <a:pt x="6369" y="20634"/>
                    </a:lnTo>
                    <a:lnTo>
                      <a:pt x="1783" y="20634"/>
                    </a:lnTo>
                    <a:lnTo>
                      <a:pt x="2293" y="13438"/>
                    </a:lnTo>
                    <a:close/>
                    <a:moveTo>
                      <a:pt x="4076" y="1"/>
                    </a:moveTo>
                    <a:lnTo>
                      <a:pt x="3376" y="1593"/>
                    </a:lnTo>
                    <a:cubicBezTo>
                      <a:pt x="2611" y="3312"/>
                      <a:pt x="0" y="8980"/>
                      <a:pt x="0" y="10254"/>
                    </a:cubicBezTo>
                    <a:cubicBezTo>
                      <a:pt x="64" y="11082"/>
                      <a:pt x="319" y="11909"/>
                      <a:pt x="765" y="12610"/>
                    </a:cubicBezTo>
                    <a:lnTo>
                      <a:pt x="191" y="20634"/>
                    </a:lnTo>
                    <a:lnTo>
                      <a:pt x="128" y="20634"/>
                    </a:lnTo>
                    <a:lnTo>
                      <a:pt x="128" y="21462"/>
                    </a:lnTo>
                    <a:lnTo>
                      <a:pt x="64" y="22226"/>
                    </a:lnTo>
                    <a:lnTo>
                      <a:pt x="128" y="22226"/>
                    </a:lnTo>
                    <a:lnTo>
                      <a:pt x="765" y="58399"/>
                    </a:lnTo>
                    <a:lnTo>
                      <a:pt x="7388" y="58399"/>
                    </a:lnTo>
                    <a:lnTo>
                      <a:pt x="8025" y="22163"/>
                    </a:lnTo>
                    <a:lnTo>
                      <a:pt x="8088" y="22163"/>
                    </a:lnTo>
                    <a:lnTo>
                      <a:pt x="8025" y="21398"/>
                    </a:lnTo>
                    <a:lnTo>
                      <a:pt x="8025" y="20571"/>
                    </a:lnTo>
                    <a:lnTo>
                      <a:pt x="7961" y="20571"/>
                    </a:lnTo>
                    <a:lnTo>
                      <a:pt x="7388" y="12546"/>
                    </a:lnTo>
                    <a:cubicBezTo>
                      <a:pt x="7833" y="11846"/>
                      <a:pt x="8088" y="11018"/>
                      <a:pt x="8152" y="10254"/>
                    </a:cubicBezTo>
                    <a:cubicBezTo>
                      <a:pt x="8152" y="8980"/>
                      <a:pt x="5605" y="3312"/>
                      <a:pt x="4840" y="1593"/>
                    </a:cubicBez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3578878" y="1713623"/>
                <a:ext cx="779358" cy="716707"/>
              </a:xfrm>
              <a:custGeom>
                <a:rect b="b" l="l" r="r" t="t"/>
                <a:pathLst>
                  <a:path extrusionOk="0" h="29869" w="32480">
                    <a:moveTo>
                      <a:pt x="27258" y="1592"/>
                    </a:moveTo>
                    <a:cubicBezTo>
                      <a:pt x="29232" y="1592"/>
                      <a:pt x="30888" y="3248"/>
                      <a:pt x="30888" y="5222"/>
                    </a:cubicBezTo>
                    <a:lnTo>
                      <a:pt x="30888" y="16112"/>
                    </a:lnTo>
                    <a:cubicBezTo>
                      <a:pt x="30888" y="18086"/>
                      <a:pt x="29232" y="19679"/>
                      <a:pt x="27258" y="19679"/>
                    </a:cubicBezTo>
                    <a:lnTo>
                      <a:pt x="24328" y="19679"/>
                    </a:lnTo>
                    <a:lnTo>
                      <a:pt x="18151" y="25856"/>
                    </a:lnTo>
                    <a:lnTo>
                      <a:pt x="18406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6"/>
                      <a:pt x="1593" y="16112"/>
                    </a:cubicBezTo>
                    <a:lnTo>
                      <a:pt x="1593" y="5222"/>
                    </a:lnTo>
                    <a:cubicBezTo>
                      <a:pt x="1593" y="3248"/>
                      <a:pt x="3249" y="1592"/>
                      <a:pt x="5223" y="1592"/>
                    </a:cubicBezTo>
                    <a:close/>
                    <a:moveTo>
                      <a:pt x="5223" y="0"/>
                    </a:moveTo>
                    <a:cubicBezTo>
                      <a:pt x="2357" y="0"/>
                      <a:pt x="1" y="2357"/>
                      <a:pt x="1" y="5222"/>
                    </a:cubicBezTo>
                    <a:lnTo>
                      <a:pt x="1" y="16112"/>
                    </a:lnTo>
                    <a:cubicBezTo>
                      <a:pt x="1" y="18978"/>
                      <a:pt x="2357" y="21271"/>
                      <a:pt x="5223" y="21271"/>
                    </a:cubicBezTo>
                    <a:lnTo>
                      <a:pt x="16750" y="21271"/>
                    </a:lnTo>
                    <a:lnTo>
                      <a:pt x="16431" y="29868"/>
                    </a:lnTo>
                    <a:lnTo>
                      <a:pt x="25029" y="21271"/>
                    </a:lnTo>
                    <a:lnTo>
                      <a:pt x="27258" y="21271"/>
                    </a:lnTo>
                    <a:cubicBezTo>
                      <a:pt x="30187" y="21271"/>
                      <a:pt x="32480" y="18978"/>
                      <a:pt x="32480" y="16112"/>
                    </a:cubicBezTo>
                    <a:lnTo>
                      <a:pt x="32480" y="5222"/>
                    </a:lnTo>
                    <a:cubicBezTo>
                      <a:pt x="32480" y="2357"/>
                      <a:pt x="30123" y="0"/>
                      <a:pt x="27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-1387439" y="827319"/>
                <a:ext cx="932182" cy="716707"/>
              </a:xfrm>
              <a:custGeom>
                <a:rect b="b" l="l" r="r" t="t"/>
                <a:pathLst>
                  <a:path extrusionOk="0" h="29869" w="38849">
                    <a:moveTo>
                      <a:pt x="33626" y="1593"/>
                    </a:moveTo>
                    <a:cubicBezTo>
                      <a:pt x="35600" y="1593"/>
                      <a:pt x="37256" y="3248"/>
                      <a:pt x="37256" y="5223"/>
                    </a:cubicBezTo>
                    <a:lnTo>
                      <a:pt x="37256" y="16113"/>
                    </a:lnTo>
                    <a:cubicBezTo>
                      <a:pt x="37256" y="18087"/>
                      <a:pt x="35600" y="19679"/>
                      <a:pt x="33626" y="19743"/>
                    </a:cubicBezTo>
                    <a:lnTo>
                      <a:pt x="30697" y="19743"/>
                    </a:lnTo>
                    <a:lnTo>
                      <a:pt x="24519" y="25856"/>
                    </a:lnTo>
                    <a:lnTo>
                      <a:pt x="24774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7"/>
                      <a:pt x="1593" y="16113"/>
                    </a:cubicBezTo>
                    <a:lnTo>
                      <a:pt x="1593" y="5223"/>
                    </a:lnTo>
                    <a:cubicBezTo>
                      <a:pt x="1593" y="3248"/>
                      <a:pt x="3249" y="1593"/>
                      <a:pt x="5223" y="1593"/>
                    </a:cubicBezTo>
                    <a:close/>
                    <a:moveTo>
                      <a:pt x="5223" y="1"/>
                    </a:moveTo>
                    <a:cubicBezTo>
                      <a:pt x="2357" y="1"/>
                      <a:pt x="1" y="2357"/>
                      <a:pt x="1" y="5223"/>
                    </a:cubicBezTo>
                    <a:lnTo>
                      <a:pt x="1" y="16113"/>
                    </a:lnTo>
                    <a:cubicBezTo>
                      <a:pt x="1" y="18978"/>
                      <a:pt x="2357" y="21335"/>
                      <a:pt x="5223" y="21335"/>
                    </a:cubicBezTo>
                    <a:lnTo>
                      <a:pt x="23118" y="21335"/>
                    </a:lnTo>
                    <a:lnTo>
                      <a:pt x="22800" y="29868"/>
                    </a:lnTo>
                    <a:lnTo>
                      <a:pt x="31397" y="21335"/>
                    </a:lnTo>
                    <a:lnTo>
                      <a:pt x="33626" y="21335"/>
                    </a:lnTo>
                    <a:cubicBezTo>
                      <a:pt x="36556" y="21271"/>
                      <a:pt x="38848" y="18978"/>
                      <a:pt x="38848" y="16113"/>
                    </a:cubicBezTo>
                    <a:lnTo>
                      <a:pt x="38848" y="5223"/>
                    </a:lnTo>
                    <a:cubicBezTo>
                      <a:pt x="38848" y="2357"/>
                      <a:pt x="36556" y="1"/>
                      <a:pt x="33626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328274" y="2971248"/>
                <a:ext cx="236879" cy="1473101"/>
              </a:xfrm>
              <a:custGeom>
                <a:rect b="b" l="l" r="r" t="t"/>
                <a:pathLst>
                  <a:path extrusionOk="0" h="61392" w="9872">
                    <a:moveTo>
                      <a:pt x="6751" y="16431"/>
                    </a:moveTo>
                    <a:lnTo>
                      <a:pt x="7261" y="23563"/>
                    </a:lnTo>
                    <a:lnTo>
                      <a:pt x="2675" y="23563"/>
                    </a:lnTo>
                    <a:lnTo>
                      <a:pt x="3121" y="16431"/>
                    </a:lnTo>
                    <a:close/>
                    <a:moveTo>
                      <a:pt x="4522" y="0"/>
                    </a:moveTo>
                    <a:cubicBezTo>
                      <a:pt x="3312" y="2229"/>
                      <a:pt x="1" y="8661"/>
                      <a:pt x="1" y="10890"/>
                    </a:cubicBezTo>
                    <a:cubicBezTo>
                      <a:pt x="1" y="12482"/>
                      <a:pt x="765" y="13947"/>
                      <a:pt x="1975" y="14902"/>
                    </a:cubicBezTo>
                    <a:lnTo>
                      <a:pt x="1657" y="14902"/>
                    </a:lnTo>
                    <a:lnTo>
                      <a:pt x="1020" y="23627"/>
                    </a:lnTo>
                    <a:lnTo>
                      <a:pt x="956" y="23627"/>
                    </a:lnTo>
                    <a:lnTo>
                      <a:pt x="956" y="24455"/>
                    </a:lnTo>
                    <a:lnTo>
                      <a:pt x="956" y="25219"/>
                    </a:lnTo>
                    <a:lnTo>
                      <a:pt x="1020" y="25219"/>
                    </a:lnTo>
                    <a:lnTo>
                      <a:pt x="1593" y="61391"/>
                    </a:lnTo>
                    <a:lnTo>
                      <a:pt x="8216" y="61391"/>
                    </a:lnTo>
                    <a:lnTo>
                      <a:pt x="8853" y="25219"/>
                    </a:lnTo>
                    <a:lnTo>
                      <a:pt x="8916" y="25219"/>
                    </a:lnTo>
                    <a:lnTo>
                      <a:pt x="8853" y="24455"/>
                    </a:lnTo>
                    <a:lnTo>
                      <a:pt x="8853" y="23627"/>
                    </a:lnTo>
                    <a:lnTo>
                      <a:pt x="8789" y="23627"/>
                    </a:lnTo>
                    <a:lnTo>
                      <a:pt x="8216" y="14902"/>
                    </a:lnTo>
                    <a:lnTo>
                      <a:pt x="7834" y="14902"/>
                    </a:lnTo>
                    <a:cubicBezTo>
                      <a:pt x="9108" y="13947"/>
                      <a:pt x="9872" y="12482"/>
                      <a:pt x="9872" y="10890"/>
                    </a:cubicBezTo>
                    <a:cubicBezTo>
                      <a:pt x="9872" y="8661"/>
                      <a:pt x="6560" y="2229"/>
                      <a:pt x="5350" y="0"/>
                    </a:cubicBezTo>
                    <a:lnTo>
                      <a:pt x="5350" y="9553"/>
                    </a:lnTo>
                    <a:cubicBezTo>
                      <a:pt x="7261" y="10062"/>
                      <a:pt x="6879" y="12801"/>
                      <a:pt x="4904" y="12801"/>
                    </a:cubicBezTo>
                    <a:cubicBezTo>
                      <a:pt x="2994" y="12801"/>
                      <a:pt x="2612" y="10062"/>
                      <a:pt x="4522" y="9553"/>
                    </a:cubicBezTo>
                    <a:lnTo>
                      <a:pt x="45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3759681" y="2919947"/>
                <a:ext cx="126382" cy="71193"/>
              </a:xfrm>
              <a:custGeom>
                <a:rect b="b" l="l" r="r" t="t"/>
                <a:pathLst>
                  <a:path extrusionOk="0" h="2967" w="5267">
                    <a:moveTo>
                      <a:pt x="1179" y="1"/>
                    </a:moveTo>
                    <a:cubicBezTo>
                      <a:pt x="396" y="1"/>
                      <a:pt x="0" y="1235"/>
                      <a:pt x="936" y="1565"/>
                    </a:cubicBezTo>
                    <a:cubicBezTo>
                      <a:pt x="1891" y="1947"/>
                      <a:pt x="2846" y="2329"/>
                      <a:pt x="3802" y="2839"/>
                    </a:cubicBezTo>
                    <a:cubicBezTo>
                      <a:pt x="3865" y="2902"/>
                      <a:pt x="3993" y="2966"/>
                      <a:pt x="4120" y="2966"/>
                    </a:cubicBezTo>
                    <a:cubicBezTo>
                      <a:pt x="4948" y="2966"/>
                      <a:pt x="5266" y="1820"/>
                      <a:pt x="4502" y="1438"/>
                    </a:cubicBezTo>
                    <a:cubicBezTo>
                      <a:pt x="3547" y="928"/>
                      <a:pt x="2528" y="482"/>
                      <a:pt x="1573" y="100"/>
                    </a:cubicBezTo>
                    <a:cubicBezTo>
                      <a:pt x="1434" y="31"/>
                      <a:pt x="1302" y="1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4206947" y="3632911"/>
                <a:ext cx="151288" cy="169645"/>
              </a:xfrm>
              <a:custGeom>
                <a:rect b="b" l="l" r="r" t="t"/>
                <a:pathLst>
                  <a:path extrusionOk="0" h="7070" w="6305">
                    <a:moveTo>
                      <a:pt x="3121" y="0"/>
                    </a:moveTo>
                    <a:cubicBezTo>
                      <a:pt x="2675" y="0"/>
                      <a:pt x="2293" y="319"/>
                      <a:pt x="2293" y="765"/>
                    </a:cubicBezTo>
                    <a:lnTo>
                      <a:pt x="0" y="765"/>
                    </a:lnTo>
                    <a:lnTo>
                      <a:pt x="0" y="7069"/>
                    </a:lnTo>
                    <a:lnTo>
                      <a:pt x="6305" y="7069"/>
                    </a:lnTo>
                    <a:lnTo>
                      <a:pt x="6305" y="828"/>
                    </a:lnTo>
                    <a:lnTo>
                      <a:pt x="3885" y="828"/>
                    </a:lnTo>
                    <a:lnTo>
                      <a:pt x="3885" y="765"/>
                    </a:lnTo>
                    <a:cubicBezTo>
                      <a:pt x="3885" y="319"/>
                      <a:pt x="3566" y="0"/>
                      <a:pt x="3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902835" y="2990972"/>
                <a:ext cx="301065" cy="314934"/>
              </a:xfrm>
              <a:custGeom>
                <a:rect b="b" l="l" r="r" t="t"/>
                <a:pathLst>
                  <a:path extrusionOk="0" h="13125" w="12547">
                    <a:moveTo>
                      <a:pt x="920" y="1"/>
                    </a:moveTo>
                    <a:cubicBezTo>
                      <a:pt x="664" y="1"/>
                      <a:pt x="420" y="141"/>
                      <a:pt x="256" y="388"/>
                    </a:cubicBezTo>
                    <a:cubicBezTo>
                      <a:pt x="1" y="707"/>
                      <a:pt x="128" y="1216"/>
                      <a:pt x="510" y="1471"/>
                    </a:cubicBezTo>
                    <a:cubicBezTo>
                      <a:pt x="1338" y="2044"/>
                      <a:pt x="2166" y="2617"/>
                      <a:pt x="2994" y="3318"/>
                    </a:cubicBezTo>
                    <a:cubicBezTo>
                      <a:pt x="3121" y="3381"/>
                      <a:pt x="3312" y="3445"/>
                      <a:pt x="3504" y="3445"/>
                    </a:cubicBezTo>
                    <a:lnTo>
                      <a:pt x="3567" y="3445"/>
                    </a:lnTo>
                    <a:lnTo>
                      <a:pt x="3567" y="9049"/>
                    </a:lnTo>
                    <a:lnTo>
                      <a:pt x="9490" y="9049"/>
                    </a:lnTo>
                    <a:cubicBezTo>
                      <a:pt x="9171" y="9304"/>
                      <a:pt x="9108" y="9750"/>
                      <a:pt x="9299" y="10068"/>
                    </a:cubicBezTo>
                    <a:cubicBezTo>
                      <a:pt x="9936" y="10960"/>
                      <a:pt x="10445" y="11851"/>
                      <a:pt x="10955" y="12743"/>
                    </a:cubicBezTo>
                    <a:cubicBezTo>
                      <a:pt x="11082" y="12998"/>
                      <a:pt x="11337" y="13125"/>
                      <a:pt x="11655" y="13125"/>
                    </a:cubicBezTo>
                    <a:cubicBezTo>
                      <a:pt x="11782" y="13125"/>
                      <a:pt x="11910" y="13125"/>
                      <a:pt x="12037" y="12998"/>
                    </a:cubicBezTo>
                    <a:cubicBezTo>
                      <a:pt x="12419" y="12807"/>
                      <a:pt x="12547" y="12361"/>
                      <a:pt x="12356" y="11915"/>
                    </a:cubicBezTo>
                    <a:cubicBezTo>
                      <a:pt x="11846" y="11023"/>
                      <a:pt x="11273" y="10068"/>
                      <a:pt x="10636" y="9177"/>
                    </a:cubicBezTo>
                    <a:cubicBezTo>
                      <a:pt x="10445" y="8922"/>
                      <a:pt x="10190" y="8858"/>
                      <a:pt x="9872" y="8858"/>
                    </a:cubicBezTo>
                    <a:lnTo>
                      <a:pt x="9872" y="2744"/>
                    </a:lnTo>
                    <a:lnTo>
                      <a:pt x="4268" y="2744"/>
                    </a:lnTo>
                    <a:cubicBezTo>
                      <a:pt x="4268" y="2490"/>
                      <a:pt x="4204" y="2235"/>
                      <a:pt x="4013" y="2044"/>
                    </a:cubicBezTo>
                    <a:cubicBezTo>
                      <a:pt x="3121" y="1407"/>
                      <a:pt x="2230" y="707"/>
                      <a:pt x="1338" y="133"/>
                    </a:cubicBezTo>
                    <a:cubicBezTo>
                      <a:pt x="1203" y="43"/>
                      <a:pt x="1060" y="1"/>
                      <a:pt x="9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358844" y="2801628"/>
                <a:ext cx="234863" cy="151288"/>
              </a:xfrm>
              <a:custGeom>
                <a:rect b="b" l="l" r="r" t="t"/>
                <a:pathLst>
                  <a:path extrusionOk="0" h="6305" w="9788">
                    <a:moveTo>
                      <a:pt x="0" y="0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4140"/>
                    </a:lnTo>
                    <a:cubicBezTo>
                      <a:pt x="7133" y="4140"/>
                      <a:pt x="7834" y="4203"/>
                      <a:pt x="8598" y="4267"/>
                    </a:cubicBezTo>
                    <a:lnTo>
                      <a:pt x="8725" y="4267"/>
                    </a:lnTo>
                    <a:cubicBezTo>
                      <a:pt x="8745" y="4268"/>
                      <a:pt x="8765" y="4269"/>
                      <a:pt x="8784" y="4269"/>
                    </a:cubicBezTo>
                    <a:cubicBezTo>
                      <a:pt x="9746" y="4269"/>
                      <a:pt x="9788" y="2737"/>
                      <a:pt x="8789" y="2675"/>
                    </a:cubicBezTo>
                    <a:cubicBezTo>
                      <a:pt x="7961" y="2611"/>
                      <a:pt x="7133" y="2548"/>
                      <a:pt x="6305" y="2548"/>
                    </a:cubicBez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240660" y="3481406"/>
                <a:ext cx="56460" cy="113328"/>
              </a:xfrm>
              <a:custGeom>
                <a:rect b="b" l="l" r="r" t="t"/>
                <a:pathLst>
                  <a:path extrusionOk="0" h="4723" w="2353">
                    <a:moveTo>
                      <a:pt x="968" y="1"/>
                    </a:moveTo>
                    <a:cubicBezTo>
                      <a:pt x="491" y="1"/>
                      <a:pt x="1" y="395"/>
                      <a:pt x="187" y="1029"/>
                    </a:cubicBezTo>
                    <a:cubicBezTo>
                      <a:pt x="378" y="1984"/>
                      <a:pt x="569" y="3003"/>
                      <a:pt x="697" y="4022"/>
                    </a:cubicBezTo>
                    <a:cubicBezTo>
                      <a:pt x="760" y="4404"/>
                      <a:pt x="1079" y="4722"/>
                      <a:pt x="1524" y="4722"/>
                    </a:cubicBezTo>
                    <a:lnTo>
                      <a:pt x="1588" y="4722"/>
                    </a:lnTo>
                    <a:cubicBezTo>
                      <a:pt x="2034" y="4659"/>
                      <a:pt x="2352" y="4276"/>
                      <a:pt x="2289" y="3831"/>
                    </a:cubicBezTo>
                    <a:cubicBezTo>
                      <a:pt x="2161" y="2748"/>
                      <a:pt x="1970" y="1729"/>
                      <a:pt x="1716" y="646"/>
                    </a:cubicBezTo>
                    <a:cubicBezTo>
                      <a:pt x="1636" y="198"/>
                      <a:pt x="1306" y="1"/>
                      <a:pt x="9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3623197" y="2875820"/>
                <a:ext cx="116160" cy="57252"/>
              </a:xfrm>
              <a:custGeom>
                <a:rect b="b" l="l" r="r" t="t"/>
                <a:pathLst>
                  <a:path extrusionOk="0" h="2386" w="4841">
                    <a:moveTo>
                      <a:pt x="759" y="0"/>
                    </a:moveTo>
                    <a:cubicBezTo>
                      <a:pt x="402" y="0"/>
                      <a:pt x="118" y="287"/>
                      <a:pt x="64" y="666"/>
                    </a:cubicBezTo>
                    <a:cubicBezTo>
                      <a:pt x="1" y="1111"/>
                      <a:pt x="255" y="1557"/>
                      <a:pt x="701" y="1621"/>
                    </a:cubicBezTo>
                    <a:cubicBezTo>
                      <a:pt x="1720" y="1812"/>
                      <a:pt x="2739" y="2067"/>
                      <a:pt x="3694" y="2385"/>
                    </a:cubicBezTo>
                    <a:lnTo>
                      <a:pt x="3949" y="2385"/>
                    </a:lnTo>
                    <a:cubicBezTo>
                      <a:pt x="4268" y="2321"/>
                      <a:pt x="4586" y="2130"/>
                      <a:pt x="4713" y="1812"/>
                    </a:cubicBezTo>
                    <a:cubicBezTo>
                      <a:pt x="4841" y="1366"/>
                      <a:pt x="4586" y="920"/>
                      <a:pt x="4140" y="793"/>
                    </a:cubicBezTo>
                    <a:cubicBezTo>
                      <a:pt x="3121" y="475"/>
                      <a:pt x="2102" y="220"/>
                      <a:pt x="956" y="29"/>
                    </a:cubicBezTo>
                    <a:cubicBezTo>
                      <a:pt x="889" y="10"/>
                      <a:pt x="823" y="0"/>
                      <a:pt x="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4191423" y="3335613"/>
                <a:ext cx="73593" cy="110881"/>
              </a:xfrm>
              <a:custGeom>
                <a:rect b="b" l="l" r="r" t="t"/>
                <a:pathLst>
                  <a:path extrusionOk="0" h="4621" w="3067">
                    <a:moveTo>
                      <a:pt x="1048" y="1"/>
                    </a:moveTo>
                    <a:cubicBezTo>
                      <a:pt x="518" y="1"/>
                      <a:pt x="0" y="525"/>
                      <a:pt x="329" y="1182"/>
                    </a:cubicBezTo>
                    <a:cubicBezTo>
                      <a:pt x="711" y="2074"/>
                      <a:pt x="1093" y="3092"/>
                      <a:pt x="1411" y="4048"/>
                    </a:cubicBezTo>
                    <a:cubicBezTo>
                      <a:pt x="1539" y="4366"/>
                      <a:pt x="1857" y="4621"/>
                      <a:pt x="2175" y="4621"/>
                    </a:cubicBezTo>
                    <a:cubicBezTo>
                      <a:pt x="2239" y="4621"/>
                      <a:pt x="2366" y="4621"/>
                      <a:pt x="2430" y="4557"/>
                    </a:cubicBezTo>
                    <a:cubicBezTo>
                      <a:pt x="2812" y="4430"/>
                      <a:pt x="3067" y="3984"/>
                      <a:pt x="2940" y="3538"/>
                    </a:cubicBezTo>
                    <a:cubicBezTo>
                      <a:pt x="2621" y="2519"/>
                      <a:pt x="2239" y="1500"/>
                      <a:pt x="1793" y="545"/>
                    </a:cubicBezTo>
                    <a:cubicBezTo>
                      <a:pt x="1635" y="160"/>
                      <a:pt x="1340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-1742565" y="2580202"/>
                <a:ext cx="87750" cy="103778"/>
              </a:xfrm>
              <a:custGeom>
                <a:rect b="b" l="l" r="r" t="t"/>
                <a:pathLst>
                  <a:path extrusionOk="0" h="4325" w="3657">
                    <a:moveTo>
                      <a:pt x="1064" y="1"/>
                    </a:moveTo>
                    <a:cubicBezTo>
                      <a:pt x="528" y="1"/>
                      <a:pt x="1" y="559"/>
                      <a:pt x="345" y="1204"/>
                    </a:cubicBezTo>
                    <a:cubicBezTo>
                      <a:pt x="918" y="2159"/>
                      <a:pt x="1427" y="3051"/>
                      <a:pt x="2064" y="3942"/>
                    </a:cubicBezTo>
                    <a:cubicBezTo>
                      <a:pt x="2192" y="4197"/>
                      <a:pt x="2446" y="4325"/>
                      <a:pt x="2701" y="4325"/>
                    </a:cubicBezTo>
                    <a:cubicBezTo>
                      <a:pt x="2892" y="4325"/>
                      <a:pt x="3019" y="4261"/>
                      <a:pt x="3147" y="4197"/>
                    </a:cubicBezTo>
                    <a:cubicBezTo>
                      <a:pt x="3529" y="3942"/>
                      <a:pt x="3656" y="3433"/>
                      <a:pt x="3402" y="3051"/>
                    </a:cubicBezTo>
                    <a:cubicBezTo>
                      <a:pt x="2828" y="2223"/>
                      <a:pt x="2255" y="1331"/>
                      <a:pt x="1746" y="440"/>
                    </a:cubicBezTo>
                    <a:cubicBezTo>
                      <a:pt x="1580" y="130"/>
                      <a:pt x="1321" y="1"/>
                      <a:pt x="1064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-1796962" y="2440191"/>
                <a:ext cx="68794" cy="109321"/>
              </a:xfrm>
              <a:custGeom>
                <a:rect b="b" l="l" r="r" t="t"/>
                <a:pathLst>
                  <a:path extrusionOk="0" h="4556" w="2867">
                    <a:moveTo>
                      <a:pt x="908" y="1"/>
                    </a:moveTo>
                    <a:cubicBezTo>
                      <a:pt x="839" y="1"/>
                      <a:pt x="769" y="11"/>
                      <a:pt x="701" y="34"/>
                    </a:cubicBezTo>
                    <a:cubicBezTo>
                      <a:pt x="255" y="161"/>
                      <a:pt x="1" y="607"/>
                      <a:pt x="128" y="989"/>
                    </a:cubicBezTo>
                    <a:cubicBezTo>
                      <a:pt x="446" y="2072"/>
                      <a:pt x="829" y="3091"/>
                      <a:pt x="1274" y="4046"/>
                    </a:cubicBezTo>
                    <a:cubicBezTo>
                      <a:pt x="1402" y="4364"/>
                      <a:pt x="1656" y="4555"/>
                      <a:pt x="1975" y="4555"/>
                    </a:cubicBezTo>
                    <a:cubicBezTo>
                      <a:pt x="2102" y="4555"/>
                      <a:pt x="2230" y="4555"/>
                      <a:pt x="2293" y="4492"/>
                    </a:cubicBezTo>
                    <a:cubicBezTo>
                      <a:pt x="2675" y="4301"/>
                      <a:pt x="2866" y="3855"/>
                      <a:pt x="2675" y="3473"/>
                    </a:cubicBezTo>
                    <a:cubicBezTo>
                      <a:pt x="2293" y="2517"/>
                      <a:pt x="1911" y="1499"/>
                      <a:pt x="1656" y="543"/>
                    </a:cubicBezTo>
                    <a:cubicBezTo>
                      <a:pt x="1552" y="229"/>
                      <a:pt x="1231" y="1"/>
                      <a:pt x="90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-1778629" y="1845187"/>
                <a:ext cx="77552" cy="108361"/>
              </a:xfrm>
              <a:custGeom>
                <a:rect b="b" l="l" r="r" t="t"/>
                <a:pathLst>
                  <a:path extrusionOk="0" h="4516" w="3232">
                    <a:moveTo>
                      <a:pt x="2170" y="1"/>
                    </a:moveTo>
                    <a:cubicBezTo>
                      <a:pt x="1919" y="1"/>
                      <a:pt x="1674" y="130"/>
                      <a:pt x="1529" y="440"/>
                    </a:cubicBezTo>
                    <a:cubicBezTo>
                      <a:pt x="1020" y="1395"/>
                      <a:pt x="574" y="2414"/>
                      <a:pt x="192" y="3433"/>
                    </a:cubicBezTo>
                    <a:cubicBezTo>
                      <a:pt x="1" y="3815"/>
                      <a:pt x="192" y="4325"/>
                      <a:pt x="638" y="4516"/>
                    </a:cubicBezTo>
                    <a:lnTo>
                      <a:pt x="892" y="4516"/>
                    </a:lnTo>
                    <a:cubicBezTo>
                      <a:pt x="1211" y="4516"/>
                      <a:pt x="1529" y="4325"/>
                      <a:pt x="1657" y="4006"/>
                    </a:cubicBezTo>
                    <a:cubicBezTo>
                      <a:pt x="2039" y="3051"/>
                      <a:pt x="2421" y="2096"/>
                      <a:pt x="2930" y="1204"/>
                    </a:cubicBezTo>
                    <a:cubicBezTo>
                      <a:pt x="3231" y="559"/>
                      <a:pt x="2690" y="1"/>
                      <a:pt x="21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-1647209" y="1518015"/>
                <a:ext cx="213963" cy="213963"/>
              </a:xfrm>
              <a:custGeom>
                <a:rect b="b" l="l" r="r" t="t"/>
                <a:pathLst>
                  <a:path extrusionOk="0" h="8917" w="8917">
                    <a:moveTo>
                      <a:pt x="4459" y="1"/>
                    </a:moveTo>
                    <a:lnTo>
                      <a:pt x="1" y="4459"/>
                    </a:lnTo>
                    <a:lnTo>
                      <a:pt x="1656" y="6114"/>
                    </a:lnTo>
                    <a:lnTo>
                      <a:pt x="1656" y="6178"/>
                    </a:lnTo>
                    <a:cubicBezTo>
                      <a:pt x="1338" y="6496"/>
                      <a:pt x="1338" y="7006"/>
                      <a:pt x="1656" y="7324"/>
                    </a:cubicBezTo>
                    <a:cubicBezTo>
                      <a:pt x="1784" y="7452"/>
                      <a:pt x="1975" y="7515"/>
                      <a:pt x="2230" y="7515"/>
                    </a:cubicBezTo>
                    <a:cubicBezTo>
                      <a:pt x="2421" y="7515"/>
                      <a:pt x="2612" y="7452"/>
                      <a:pt x="2803" y="7261"/>
                    </a:cubicBezTo>
                    <a:lnTo>
                      <a:pt x="4459" y="8916"/>
                    </a:lnTo>
                    <a:lnTo>
                      <a:pt x="8916" y="4459"/>
                    </a:lnTo>
                    <a:lnTo>
                      <a:pt x="445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-1709860" y="1717486"/>
                <a:ext cx="87126" cy="100059"/>
              </a:xfrm>
              <a:custGeom>
                <a:rect b="b" l="l" r="r" t="t"/>
                <a:pathLst>
                  <a:path extrusionOk="0" h="4170" w="3631">
                    <a:moveTo>
                      <a:pt x="2782" y="0"/>
                    </a:moveTo>
                    <a:cubicBezTo>
                      <a:pt x="2549" y="0"/>
                      <a:pt x="2314" y="100"/>
                      <a:pt x="2166" y="285"/>
                    </a:cubicBezTo>
                    <a:cubicBezTo>
                      <a:pt x="1465" y="1113"/>
                      <a:pt x="829" y="2005"/>
                      <a:pt x="255" y="2960"/>
                    </a:cubicBezTo>
                    <a:cubicBezTo>
                      <a:pt x="1" y="3342"/>
                      <a:pt x="128" y="3788"/>
                      <a:pt x="510" y="4042"/>
                    </a:cubicBezTo>
                    <a:cubicBezTo>
                      <a:pt x="637" y="4106"/>
                      <a:pt x="765" y="4170"/>
                      <a:pt x="892" y="4170"/>
                    </a:cubicBezTo>
                    <a:cubicBezTo>
                      <a:pt x="1211" y="4170"/>
                      <a:pt x="1465" y="4042"/>
                      <a:pt x="1593" y="3788"/>
                    </a:cubicBezTo>
                    <a:cubicBezTo>
                      <a:pt x="2166" y="2960"/>
                      <a:pt x="2739" y="2068"/>
                      <a:pt x="3376" y="1304"/>
                    </a:cubicBezTo>
                    <a:cubicBezTo>
                      <a:pt x="3631" y="922"/>
                      <a:pt x="3567" y="412"/>
                      <a:pt x="3249" y="158"/>
                    </a:cubicBezTo>
                    <a:cubicBezTo>
                      <a:pt x="3116" y="51"/>
                      <a:pt x="2949" y="0"/>
                      <a:pt x="278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-1658918" y="2705552"/>
                <a:ext cx="222626" cy="225985"/>
              </a:xfrm>
              <a:custGeom>
                <a:rect b="b" l="l" r="r" t="t"/>
                <a:pathLst>
                  <a:path extrusionOk="0" h="9418" w="9278">
                    <a:moveTo>
                      <a:pt x="1102" y="1"/>
                    </a:moveTo>
                    <a:cubicBezTo>
                      <a:pt x="511" y="1"/>
                      <a:pt x="0" y="732"/>
                      <a:pt x="552" y="1330"/>
                    </a:cubicBezTo>
                    <a:cubicBezTo>
                      <a:pt x="1062" y="1966"/>
                      <a:pt x="1635" y="2603"/>
                      <a:pt x="2144" y="3176"/>
                    </a:cubicBezTo>
                    <a:lnTo>
                      <a:pt x="361" y="4959"/>
                    </a:lnTo>
                    <a:lnTo>
                      <a:pt x="4819" y="9417"/>
                    </a:lnTo>
                    <a:lnTo>
                      <a:pt x="9277" y="4959"/>
                    </a:lnTo>
                    <a:lnTo>
                      <a:pt x="4819" y="502"/>
                    </a:lnTo>
                    <a:lnTo>
                      <a:pt x="3291" y="2094"/>
                    </a:lnTo>
                    <a:cubicBezTo>
                      <a:pt x="2781" y="1521"/>
                      <a:pt x="2272" y="947"/>
                      <a:pt x="1762" y="374"/>
                    </a:cubicBezTo>
                    <a:cubicBezTo>
                      <a:pt x="1568" y="109"/>
                      <a:pt x="1329" y="1"/>
                      <a:pt x="110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-828907" y="4537210"/>
                <a:ext cx="309464" cy="315150"/>
              </a:xfrm>
              <a:custGeom>
                <a:rect b="b" l="l" r="r" t="t"/>
                <a:pathLst>
                  <a:path extrusionOk="0" h="13134" w="12897">
                    <a:moveTo>
                      <a:pt x="1070" y="1"/>
                    </a:moveTo>
                    <a:cubicBezTo>
                      <a:pt x="523" y="1"/>
                      <a:pt x="0" y="567"/>
                      <a:pt x="351" y="1224"/>
                    </a:cubicBezTo>
                    <a:cubicBezTo>
                      <a:pt x="860" y="2179"/>
                      <a:pt x="1433" y="3071"/>
                      <a:pt x="2070" y="3963"/>
                    </a:cubicBezTo>
                    <a:cubicBezTo>
                      <a:pt x="2198" y="4154"/>
                      <a:pt x="2452" y="4281"/>
                      <a:pt x="2707" y="4345"/>
                    </a:cubicBezTo>
                    <a:lnTo>
                      <a:pt x="2834" y="4345"/>
                    </a:lnTo>
                    <a:lnTo>
                      <a:pt x="2834" y="10458"/>
                    </a:lnTo>
                    <a:lnTo>
                      <a:pt x="8439" y="10458"/>
                    </a:lnTo>
                    <a:cubicBezTo>
                      <a:pt x="8439" y="10713"/>
                      <a:pt x="8502" y="10968"/>
                      <a:pt x="8693" y="11095"/>
                    </a:cubicBezTo>
                    <a:cubicBezTo>
                      <a:pt x="9585" y="11796"/>
                      <a:pt x="10476" y="12433"/>
                      <a:pt x="11368" y="13006"/>
                    </a:cubicBezTo>
                    <a:cubicBezTo>
                      <a:pt x="11495" y="13133"/>
                      <a:pt x="11623" y="13133"/>
                      <a:pt x="11814" y="13133"/>
                    </a:cubicBezTo>
                    <a:cubicBezTo>
                      <a:pt x="12578" y="13133"/>
                      <a:pt x="12896" y="12114"/>
                      <a:pt x="12196" y="11732"/>
                    </a:cubicBezTo>
                    <a:lnTo>
                      <a:pt x="12196" y="11668"/>
                    </a:lnTo>
                    <a:cubicBezTo>
                      <a:pt x="11368" y="11095"/>
                      <a:pt x="10540" y="10458"/>
                      <a:pt x="9712" y="9822"/>
                    </a:cubicBezTo>
                    <a:cubicBezTo>
                      <a:pt x="9572" y="9728"/>
                      <a:pt x="9433" y="9669"/>
                      <a:pt x="9268" y="9669"/>
                    </a:cubicBezTo>
                    <a:cubicBezTo>
                      <a:pt x="9207" y="9669"/>
                      <a:pt x="9144" y="9677"/>
                      <a:pt x="9075" y="9694"/>
                    </a:cubicBezTo>
                    <a:lnTo>
                      <a:pt x="9075" y="4090"/>
                    </a:lnTo>
                    <a:lnTo>
                      <a:pt x="3217" y="4090"/>
                    </a:lnTo>
                    <a:cubicBezTo>
                      <a:pt x="3535" y="3835"/>
                      <a:pt x="3599" y="3389"/>
                      <a:pt x="3408" y="3071"/>
                    </a:cubicBezTo>
                    <a:cubicBezTo>
                      <a:pt x="2771" y="2179"/>
                      <a:pt x="2261" y="1288"/>
                      <a:pt x="1752" y="396"/>
                    </a:cubicBezTo>
                    <a:cubicBezTo>
                      <a:pt x="1573" y="118"/>
                      <a:pt x="1319" y="1"/>
                      <a:pt x="10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-368419" y="4909037"/>
                <a:ext cx="125566" cy="57924"/>
              </a:xfrm>
              <a:custGeom>
                <a:rect b="b" l="l" r="r" t="t"/>
                <a:pathLst>
                  <a:path extrusionOk="0" h="2414" w="5233">
                    <a:moveTo>
                      <a:pt x="1161" y="0"/>
                    </a:moveTo>
                    <a:cubicBezTo>
                      <a:pt x="305" y="0"/>
                      <a:pt x="0" y="1357"/>
                      <a:pt x="1029" y="1586"/>
                    </a:cubicBezTo>
                    <a:cubicBezTo>
                      <a:pt x="2048" y="1904"/>
                      <a:pt x="3131" y="2159"/>
                      <a:pt x="4213" y="2413"/>
                    </a:cubicBezTo>
                    <a:lnTo>
                      <a:pt x="4341" y="2413"/>
                    </a:lnTo>
                    <a:cubicBezTo>
                      <a:pt x="4723" y="2413"/>
                      <a:pt x="5041" y="2095"/>
                      <a:pt x="5105" y="1713"/>
                    </a:cubicBezTo>
                    <a:cubicBezTo>
                      <a:pt x="5232" y="1331"/>
                      <a:pt x="4914" y="885"/>
                      <a:pt x="4468" y="821"/>
                    </a:cubicBezTo>
                    <a:cubicBezTo>
                      <a:pt x="3449" y="630"/>
                      <a:pt x="2430" y="376"/>
                      <a:pt x="1475" y="57"/>
                    </a:cubicBezTo>
                    <a:cubicBezTo>
                      <a:pt x="1364" y="18"/>
                      <a:pt x="1259" y="0"/>
                      <a:pt x="1161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-918433" y="4248190"/>
                <a:ext cx="53629" cy="112105"/>
              </a:xfrm>
              <a:custGeom>
                <a:rect b="b" l="l" r="r" t="t"/>
                <a:pathLst>
                  <a:path extrusionOk="0" h="4672" w="2235">
                    <a:moveTo>
                      <a:pt x="875" y="1"/>
                    </a:moveTo>
                    <a:cubicBezTo>
                      <a:pt x="440" y="1"/>
                      <a:pt x="0" y="326"/>
                      <a:pt x="70" y="915"/>
                    </a:cubicBezTo>
                    <a:cubicBezTo>
                      <a:pt x="197" y="1933"/>
                      <a:pt x="388" y="3016"/>
                      <a:pt x="643" y="4099"/>
                    </a:cubicBezTo>
                    <a:cubicBezTo>
                      <a:pt x="706" y="4417"/>
                      <a:pt x="1025" y="4672"/>
                      <a:pt x="1407" y="4672"/>
                    </a:cubicBezTo>
                    <a:lnTo>
                      <a:pt x="1598" y="4672"/>
                    </a:lnTo>
                    <a:cubicBezTo>
                      <a:pt x="1980" y="4608"/>
                      <a:pt x="2235" y="4162"/>
                      <a:pt x="2171" y="3780"/>
                    </a:cubicBezTo>
                    <a:cubicBezTo>
                      <a:pt x="1916" y="2761"/>
                      <a:pt x="1789" y="1742"/>
                      <a:pt x="1662" y="723"/>
                    </a:cubicBezTo>
                    <a:cubicBezTo>
                      <a:pt x="1604" y="230"/>
                      <a:pt x="1241" y="1"/>
                      <a:pt x="87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-887767" y="4396863"/>
                <a:ext cx="71865" cy="110137"/>
              </a:xfrm>
              <a:custGeom>
                <a:rect b="b" l="l" r="r" t="t"/>
                <a:pathLst>
                  <a:path extrusionOk="0" h="4590" w="2995">
                    <a:moveTo>
                      <a:pt x="965" y="1"/>
                    </a:moveTo>
                    <a:cubicBezTo>
                      <a:pt x="483" y="1"/>
                      <a:pt x="0" y="407"/>
                      <a:pt x="193" y="1023"/>
                    </a:cubicBezTo>
                    <a:cubicBezTo>
                      <a:pt x="511" y="2106"/>
                      <a:pt x="893" y="3125"/>
                      <a:pt x="1339" y="4080"/>
                    </a:cubicBezTo>
                    <a:cubicBezTo>
                      <a:pt x="1466" y="4398"/>
                      <a:pt x="1785" y="4590"/>
                      <a:pt x="2103" y="4590"/>
                    </a:cubicBezTo>
                    <a:cubicBezTo>
                      <a:pt x="2167" y="4590"/>
                      <a:pt x="2294" y="4526"/>
                      <a:pt x="2422" y="4526"/>
                    </a:cubicBezTo>
                    <a:cubicBezTo>
                      <a:pt x="2804" y="4335"/>
                      <a:pt x="2995" y="3889"/>
                      <a:pt x="2804" y="3443"/>
                    </a:cubicBezTo>
                    <a:cubicBezTo>
                      <a:pt x="2422" y="2488"/>
                      <a:pt x="2040" y="1533"/>
                      <a:pt x="1721" y="577"/>
                    </a:cubicBezTo>
                    <a:cubicBezTo>
                      <a:pt x="1595" y="175"/>
                      <a:pt x="1280" y="1"/>
                      <a:pt x="96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-977892" y="4039386"/>
                <a:ext cx="151288" cy="171156"/>
              </a:xfrm>
              <a:custGeom>
                <a:rect b="b" l="l" r="r" t="t"/>
                <a:pathLst>
                  <a:path extrusionOk="0" h="7133" w="6305">
                    <a:moveTo>
                      <a:pt x="0" y="0"/>
                    </a:moveTo>
                    <a:lnTo>
                      <a:pt x="0" y="6305"/>
                    </a:lnTo>
                    <a:lnTo>
                      <a:pt x="2357" y="6305"/>
                    </a:lnTo>
                    <a:cubicBezTo>
                      <a:pt x="2357" y="6751"/>
                      <a:pt x="2739" y="7133"/>
                      <a:pt x="3184" y="7133"/>
                    </a:cubicBezTo>
                    <a:cubicBezTo>
                      <a:pt x="3567" y="7133"/>
                      <a:pt x="3949" y="6751"/>
                      <a:pt x="3949" y="6305"/>
                    </a:cubicBezTo>
                    <a:lnTo>
                      <a:pt x="6305" y="6305"/>
                    </a:ln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-509462" y="4852241"/>
                <a:ext cx="126022" cy="70401"/>
              </a:xfrm>
              <a:custGeom>
                <a:rect b="b" l="l" r="r" t="t"/>
                <a:pathLst>
                  <a:path extrusionOk="0" h="2934" w="5252">
                    <a:moveTo>
                      <a:pt x="1122" y="1"/>
                    </a:moveTo>
                    <a:cubicBezTo>
                      <a:pt x="404" y="1"/>
                      <a:pt x="0" y="1104"/>
                      <a:pt x="857" y="1533"/>
                    </a:cubicBezTo>
                    <a:cubicBezTo>
                      <a:pt x="1812" y="2042"/>
                      <a:pt x="2768" y="2488"/>
                      <a:pt x="3787" y="2870"/>
                    </a:cubicBezTo>
                    <a:cubicBezTo>
                      <a:pt x="3914" y="2934"/>
                      <a:pt x="3978" y="2934"/>
                      <a:pt x="4105" y="2934"/>
                    </a:cubicBezTo>
                    <a:cubicBezTo>
                      <a:pt x="4997" y="2934"/>
                      <a:pt x="5251" y="1724"/>
                      <a:pt x="4423" y="1405"/>
                    </a:cubicBezTo>
                    <a:cubicBezTo>
                      <a:pt x="3468" y="1023"/>
                      <a:pt x="2513" y="641"/>
                      <a:pt x="1558" y="131"/>
                    </a:cubicBezTo>
                    <a:cubicBezTo>
                      <a:pt x="1406" y="40"/>
                      <a:pt x="1258" y="1"/>
                      <a:pt x="112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-209260" y="4890537"/>
                <a:ext cx="227713" cy="151288"/>
              </a:xfrm>
              <a:custGeom>
                <a:rect b="b" l="l" r="r" t="t"/>
                <a:pathLst>
                  <a:path extrusionOk="0" h="6305" w="9490">
                    <a:moveTo>
                      <a:pt x="3185" y="0"/>
                    </a:moveTo>
                    <a:lnTo>
                      <a:pt x="3185" y="2165"/>
                    </a:lnTo>
                    <a:cubicBezTo>
                      <a:pt x="2420" y="2165"/>
                      <a:pt x="1656" y="2102"/>
                      <a:pt x="892" y="2038"/>
                    </a:cubicBezTo>
                    <a:cubicBezTo>
                      <a:pt x="854" y="2033"/>
                      <a:pt x="816" y="2030"/>
                      <a:pt x="779" y="2030"/>
                    </a:cubicBezTo>
                    <a:cubicBezTo>
                      <a:pt x="383" y="2030"/>
                      <a:pt x="64" y="2331"/>
                      <a:pt x="64" y="2739"/>
                    </a:cubicBezTo>
                    <a:cubicBezTo>
                      <a:pt x="0" y="3184"/>
                      <a:pt x="319" y="3566"/>
                      <a:pt x="765" y="3630"/>
                    </a:cubicBezTo>
                    <a:cubicBezTo>
                      <a:pt x="1529" y="3694"/>
                      <a:pt x="2357" y="3758"/>
                      <a:pt x="3185" y="3758"/>
                    </a:cubicBezTo>
                    <a:lnTo>
                      <a:pt x="3185" y="6305"/>
                    </a:lnTo>
                    <a:lnTo>
                      <a:pt x="9489" y="6305"/>
                    </a:lnTo>
                    <a:lnTo>
                      <a:pt x="948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331051" y="1643317"/>
                <a:ext cx="230784" cy="230784"/>
              </a:xfrm>
              <a:custGeom>
                <a:rect b="b" l="l" r="r" t="t"/>
                <a:pathLst>
                  <a:path extrusionOk="0" h="9618" w="9618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385439" y="588929"/>
                <a:ext cx="230760" cy="230784"/>
              </a:xfrm>
              <a:custGeom>
                <a:rect b="b" l="l" r="r" t="t"/>
                <a:pathLst>
                  <a:path extrusionOk="0" h="9618" w="9617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963071" y="588929"/>
                <a:ext cx="230760" cy="230784"/>
              </a:xfrm>
              <a:custGeom>
                <a:rect b="b" l="l" r="r" t="t"/>
                <a:pathLst>
                  <a:path extrusionOk="0" h="9618" w="9617">
                    <a:moveTo>
                      <a:pt x="0" y="1"/>
                    </a:moveTo>
                    <a:lnTo>
                      <a:pt x="0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-493481" y="4066884"/>
                <a:ext cx="453865" cy="583750"/>
              </a:xfrm>
              <a:custGeom>
                <a:rect b="b" l="l" r="r" t="t"/>
                <a:pathLst>
                  <a:path extrusionOk="0" h="24328" w="18915">
                    <a:moveTo>
                      <a:pt x="16494" y="16749"/>
                    </a:moveTo>
                    <a:lnTo>
                      <a:pt x="12992" y="21207"/>
                    </a:lnTo>
                    <a:lnTo>
                      <a:pt x="12992" y="16749"/>
                    </a:lnTo>
                    <a:close/>
                    <a:moveTo>
                      <a:pt x="17322" y="1593"/>
                    </a:moveTo>
                    <a:lnTo>
                      <a:pt x="17322" y="15157"/>
                    </a:lnTo>
                    <a:lnTo>
                      <a:pt x="12164" y="15157"/>
                    </a:lnTo>
                    <a:cubicBezTo>
                      <a:pt x="11718" y="15157"/>
                      <a:pt x="11400" y="15476"/>
                      <a:pt x="11400" y="15922"/>
                    </a:cubicBezTo>
                    <a:lnTo>
                      <a:pt x="11400" y="22672"/>
                    </a:lnTo>
                    <a:lnTo>
                      <a:pt x="1592" y="22672"/>
                    </a:lnTo>
                    <a:lnTo>
                      <a:pt x="1592" y="1593"/>
                    </a:lnTo>
                    <a:close/>
                    <a:moveTo>
                      <a:pt x="764" y="1"/>
                    </a:moveTo>
                    <a:cubicBezTo>
                      <a:pt x="319" y="1"/>
                      <a:pt x="0" y="383"/>
                      <a:pt x="0" y="828"/>
                    </a:cubicBezTo>
                    <a:lnTo>
                      <a:pt x="0" y="23500"/>
                    </a:lnTo>
                    <a:cubicBezTo>
                      <a:pt x="0" y="23946"/>
                      <a:pt x="319" y="24328"/>
                      <a:pt x="764" y="24328"/>
                    </a:cubicBezTo>
                    <a:lnTo>
                      <a:pt x="12164" y="24328"/>
                    </a:lnTo>
                    <a:cubicBezTo>
                      <a:pt x="12291" y="24328"/>
                      <a:pt x="12418" y="24264"/>
                      <a:pt x="12482" y="24200"/>
                    </a:cubicBezTo>
                    <a:cubicBezTo>
                      <a:pt x="12610" y="24137"/>
                      <a:pt x="12737" y="24073"/>
                      <a:pt x="12801" y="24009"/>
                    </a:cubicBezTo>
                    <a:lnTo>
                      <a:pt x="18787" y="16431"/>
                    </a:lnTo>
                    <a:cubicBezTo>
                      <a:pt x="18787" y="16367"/>
                      <a:pt x="18851" y="16304"/>
                      <a:pt x="18851" y="16240"/>
                    </a:cubicBezTo>
                    <a:lnTo>
                      <a:pt x="18851" y="16176"/>
                    </a:lnTo>
                    <a:cubicBezTo>
                      <a:pt x="18914" y="16113"/>
                      <a:pt x="18914" y="16049"/>
                      <a:pt x="18851" y="15985"/>
                    </a:cubicBezTo>
                    <a:lnTo>
                      <a:pt x="18914" y="828"/>
                    </a:lnTo>
                    <a:cubicBezTo>
                      <a:pt x="18914" y="383"/>
                      <a:pt x="18596" y="1"/>
                      <a:pt x="181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-398749" y="4164688"/>
                <a:ext cx="268960" cy="38224"/>
              </a:xfrm>
              <a:custGeom>
                <a:rect b="b" l="l" r="r" t="t"/>
                <a:pathLst>
                  <a:path extrusionOk="0" h="1593" w="11209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-398749" y="4238040"/>
                <a:ext cx="268960" cy="38224"/>
              </a:xfrm>
              <a:custGeom>
                <a:rect b="b" l="l" r="r" t="t"/>
                <a:pathLst>
                  <a:path extrusionOk="0" h="1593" w="11209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-398749" y="4311369"/>
                <a:ext cx="212428" cy="38248"/>
              </a:xfrm>
              <a:custGeom>
                <a:rect b="b" l="l" r="r" t="t"/>
                <a:pathLst>
                  <a:path extrusionOk="0" h="1594" w="8853">
                    <a:moveTo>
                      <a:pt x="1" y="1"/>
                    </a:moveTo>
                    <a:lnTo>
                      <a:pt x="1" y="1593"/>
                    </a:lnTo>
                    <a:lnTo>
                      <a:pt x="8853" y="1593"/>
                    </a:lnTo>
                    <a:lnTo>
                      <a:pt x="8853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3959391" y="2384451"/>
                <a:ext cx="385096" cy="427903"/>
              </a:xfrm>
              <a:custGeom>
                <a:rect b="b" l="l" r="r" t="t"/>
                <a:pathLst>
                  <a:path extrusionOk="0" h="17833" w="16049">
                    <a:moveTo>
                      <a:pt x="8024" y="2166"/>
                    </a:moveTo>
                    <a:lnTo>
                      <a:pt x="14456" y="8216"/>
                    </a:lnTo>
                    <a:lnTo>
                      <a:pt x="14456" y="16240"/>
                    </a:lnTo>
                    <a:lnTo>
                      <a:pt x="11081" y="16240"/>
                    </a:lnTo>
                    <a:lnTo>
                      <a:pt x="11081" y="9872"/>
                    </a:lnTo>
                    <a:lnTo>
                      <a:pt x="4968" y="9872"/>
                    </a:lnTo>
                    <a:lnTo>
                      <a:pt x="4968" y="16240"/>
                    </a:lnTo>
                    <a:lnTo>
                      <a:pt x="1592" y="16240"/>
                    </a:lnTo>
                    <a:lnTo>
                      <a:pt x="1592" y="8216"/>
                    </a:lnTo>
                    <a:lnTo>
                      <a:pt x="8024" y="2166"/>
                    </a:lnTo>
                    <a:close/>
                    <a:moveTo>
                      <a:pt x="8024" y="1"/>
                    </a:moveTo>
                    <a:lnTo>
                      <a:pt x="0" y="7515"/>
                    </a:lnTo>
                    <a:lnTo>
                      <a:pt x="0" y="17832"/>
                    </a:lnTo>
                    <a:lnTo>
                      <a:pt x="6560" y="17832"/>
                    </a:lnTo>
                    <a:lnTo>
                      <a:pt x="6560" y="11464"/>
                    </a:lnTo>
                    <a:lnTo>
                      <a:pt x="9489" y="11464"/>
                    </a:lnTo>
                    <a:lnTo>
                      <a:pt x="9489" y="17832"/>
                    </a:lnTo>
                    <a:lnTo>
                      <a:pt x="16049" y="17832"/>
                    </a:lnTo>
                    <a:lnTo>
                      <a:pt x="16049" y="7515"/>
                    </a:lnTo>
                    <a:lnTo>
                      <a:pt x="8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1338705" y="153948"/>
                <a:ext cx="504279" cy="431958"/>
              </a:xfrm>
              <a:custGeom>
                <a:rect b="b" l="l" r="r" t="t"/>
                <a:pathLst>
                  <a:path extrusionOk="0" h="18002" w="21016">
                    <a:moveTo>
                      <a:pt x="8980" y="1635"/>
                    </a:moveTo>
                    <a:cubicBezTo>
                      <a:pt x="15603" y="1635"/>
                      <a:pt x="18851" y="9595"/>
                      <a:pt x="14202" y="14244"/>
                    </a:cubicBezTo>
                    <a:cubicBezTo>
                      <a:pt x="12701" y="15745"/>
                      <a:pt x="10855" y="16416"/>
                      <a:pt x="9043" y="16416"/>
                    </a:cubicBezTo>
                    <a:cubicBezTo>
                      <a:pt x="5242" y="16416"/>
                      <a:pt x="1592" y="13464"/>
                      <a:pt x="1592" y="9022"/>
                    </a:cubicBezTo>
                    <a:cubicBezTo>
                      <a:pt x="1592" y="4883"/>
                      <a:pt x="4904" y="1635"/>
                      <a:pt x="8980" y="1635"/>
                    </a:cubicBezTo>
                    <a:close/>
                    <a:moveTo>
                      <a:pt x="9054" y="0"/>
                    </a:moveTo>
                    <a:cubicBezTo>
                      <a:pt x="4432" y="0"/>
                      <a:pt x="0" y="3593"/>
                      <a:pt x="0" y="9022"/>
                    </a:cubicBezTo>
                    <a:cubicBezTo>
                      <a:pt x="0" y="13926"/>
                      <a:pt x="4012" y="18001"/>
                      <a:pt x="8980" y="18001"/>
                    </a:cubicBezTo>
                    <a:cubicBezTo>
                      <a:pt x="17004" y="18001"/>
                      <a:pt x="21016" y="8322"/>
                      <a:pt x="15348" y="2654"/>
                    </a:cubicBezTo>
                    <a:cubicBezTo>
                      <a:pt x="13515" y="821"/>
                      <a:pt x="11263" y="0"/>
                      <a:pt x="9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1483875" y="232891"/>
                <a:ext cx="97804" cy="226177"/>
              </a:xfrm>
              <a:custGeom>
                <a:rect b="b" l="l" r="r" t="t"/>
                <a:pathLst>
                  <a:path extrusionOk="0" h="9426" w="4076">
                    <a:moveTo>
                      <a:pt x="2484" y="1"/>
                    </a:moveTo>
                    <a:lnTo>
                      <a:pt x="2484" y="5668"/>
                    </a:lnTo>
                    <a:lnTo>
                      <a:pt x="0" y="8279"/>
                    </a:lnTo>
                    <a:lnTo>
                      <a:pt x="1146" y="9426"/>
                    </a:lnTo>
                    <a:lnTo>
                      <a:pt x="4076" y="6305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-1092516" y="2430305"/>
                <a:ext cx="165062" cy="166573"/>
              </a:xfrm>
              <a:custGeom>
                <a:rect b="b" l="l" r="r" t="t"/>
                <a:pathLst>
                  <a:path extrusionOk="0" h="6942" w="6879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-488898" y="1446198"/>
                <a:ext cx="145194" cy="145194"/>
              </a:xfrm>
              <a:custGeom>
                <a:rect b="b" l="l" r="r" t="t"/>
                <a:pathLst>
                  <a:path extrusionOk="0" h="6051" w="6051">
                    <a:moveTo>
                      <a:pt x="1146" y="1"/>
                    </a:moveTo>
                    <a:lnTo>
                      <a:pt x="0" y="1147"/>
                    </a:lnTo>
                    <a:lnTo>
                      <a:pt x="1911" y="3057"/>
                    </a:lnTo>
                    <a:lnTo>
                      <a:pt x="0" y="4904"/>
                    </a:lnTo>
                    <a:lnTo>
                      <a:pt x="1146" y="6051"/>
                    </a:lnTo>
                    <a:lnTo>
                      <a:pt x="3057" y="4140"/>
                    </a:lnTo>
                    <a:lnTo>
                      <a:pt x="4904" y="6051"/>
                    </a:lnTo>
                    <a:lnTo>
                      <a:pt x="6050" y="4904"/>
                    </a:lnTo>
                    <a:lnTo>
                      <a:pt x="4140" y="3057"/>
                    </a:lnTo>
                    <a:lnTo>
                      <a:pt x="6050" y="1147"/>
                    </a:lnTo>
                    <a:lnTo>
                      <a:pt x="4904" y="1"/>
                    </a:lnTo>
                    <a:lnTo>
                      <a:pt x="3057" y="1911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3936452" y="266508"/>
                <a:ext cx="143682" cy="145194"/>
              </a:xfrm>
              <a:custGeom>
                <a:rect b="b" l="l" r="r" t="t"/>
                <a:pathLst>
                  <a:path extrusionOk="0" h="6051" w="5988">
                    <a:moveTo>
                      <a:pt x="1084" y="1"/>
                    </a:moveTo>
                    <a:lnTo>
                      <a:pt x="1" y="1147"/>
                    </a:lnTo>
                    <a:lnTo>
                      <a:pt x="1848" y="3057"/>
                    </a:lnTo>
                    <a:lnTo>
                      <a:pt x="1" y="4904"/>
                    </a:lnTo>
                    <a:lnTo>
                      <a:pt x="1084" y="6051"/>
                    </a:lnTo>
                    <a:lnTo>
                      <a:pt x="2994" y="4140"/>
                    </a:lnTo>
                    <a:lnTo>
                      <a:pt x="4905" y="6051"/>
                    </a:lnTo>
                    <a:lnTo>
                      <a:pt x="5987" y="4904"/>
                    </a:lnTo>
                    <a:lnTo>
                      <a:pt x="4140" y="3057"/>
                    </a:lnTo>
                    <a:lnTo>
                      <a:pt x="5987" y="1147"/>
                    </a:lnTo>
                    <a:lnTo>
                      <a:pt x="4905" y="1"/>
                    </a:lnTo>
                    <a:lnTo>
                      <a:pt x="2994" y="1911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-1092516" y="2699241"/>
                <a:ext cx="165062" cy="166573"/>
              </a:xfrm>
              <a:custGeom>
                <a:rect b="b" l="l" r="r" t="t"/>
                <a:pathLst>
                  <a:path extrusionOk="0" h="6942" w="6879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69693" y="1435496"/>
                <a:ext cx="165062" cy="166597"/>
              </a:xfrm>
              <a:custGeom>
                <a:rect b="b" l="l" r="r" t="t"/>
                <a:pathLst>
                  <a:path extrusionOk="0" h="6943" w="6879">
                    <a:moveTo>
                      <a:pt x="2612" y="1"/>
                    </a:moveTo>
                    <a:lnTo>
                      <a:pt x="2612" y="2676"/>
                    </a:lnTo>
                    <a:lnTo>
                      <a:pt x="1" y="2676"/>
                    </a:lnTo>
                    <a:lnTo>
                      <a:pt x="1" y="4268"/>
                    </a:lnTo>
                    <a:lnTo>
                      <a:pt x="2612" y="4268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8"/>
                    </a:lnTo>
                    <a:lnTo>
                      <a:pt x="6879" y="4268"/>
                    </a:lnTo>
                    <a:lnTo>
                      <a:pt x="6879" y="2676"/>
                    </a:lnTo>
                    <a:lnTo>
                      <a:pt x="4204" y="2676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849711" y="1453829"/>
                <a:ext cx="1453233" cy="129933"/>
              </a:xfrm>
              <a:custGeom>
                <a:rect b="b" l="l" r="r" t="t"/>
                <a:pathLst>
                  <a:path extrusionOk="0" h="5415" w="60564">
                    <a:moveTo>
                      <a:pt x="55851" y="1"/>
                    </a:moveTo>
                    <a:lnTo>
                      <a:pt x="55851" y="1912"/>
                    </a:lnTo>
                    <a:lnTo>
                      <a:pt x="1083" y="1912"/>
                    </a:lnTo>
                    <a:cubicBezTo>
                      <a:pt x="0" y="1912"/>
                      <a:pt x="0" y="3504"/>
                      <a:pt x="1083" y="3504"/>
                    </a:cubicBezTo>
                    <a:lnTo>
                      <a:pt x="55851" y="3504"/>
                    </a:lnTo>
                    <a:lnTo>
                      <a:pt x="55851" y="5414"/>
                    </a:lnTo>
                    <a:lnTo>
                      <a:pt x="60564" y="2676"/>
                    </a:lnTo>
                    <a:lnTo>
                      <a:pt x="55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-848007" y="158003"/>
                <a:ext cx="2017116" cy="591405"/>
              </a:xfrm>
              <a:custGeom>
                <a:rect b="b" l="l" r="r" t="t"/>
                <a:pathLst>
                  <a:path extrusionOk="0" h="24647" w="84064">
                    <a:moveTo>
                      <a:pt x="23563" y="1"/>
                    </a:moveTo>
                    <a:lnTo>
                      <a:pt x="23563" y="2357"/>
                    </a:lnTo>
                    <a:lnTo>
                      <a:pt x="7897" y="2357"/>
                    </a:lnTo>
                    <a:cubicBezTo>
                      <a:pt x="3503" y="2357"/>
                      <a:pt x="0" y="5860"/>
                      <a:pt x="0" y="10254"/>
                    </a:cubicBezTo>
                    <a:lnTo>
                      <a:pt x="0" y="23882"/>
                    </a:lnTo>
                    <a:cubicBezTo>
                      <a:pt x="0" y="24265"/>
                      <a:pt x="383" y="24647"/>
                      <a:pt x="828" y="24647"/>
                    </a:cubicBezTo>
                    <a:cubicBezTo>
                      <a:pt x="1274" y="24647"/>
                      <a:pt x="1593" y="24265"/>
                      <a:pt x="1593" y="23882"/>
                    </a:cubicBezTo>
                    <a:lnTo>
                      <a:pt x="1593" y="10190"/>
                    </a:lnTo>
                    <a:cubicBezTo>
                      <a:pt x="1593" y="6751"/>
                      <a:pt x="4395" y="3949"/>
                      <a:pt x="7897" y="3949"/>
                    </a:cubicBezTo>
                    <a:lnTo>
                      <a:pt x="23563" y="3949"/>
                    </a:lnTo>
                    <a:lnTo>
                      <a:pt x="23563" y="6369"/>
                    </a:lnTo>
                    <a:lnTo>
                      <a:pt x="29868" y="6369"/>
                    </a:lnTo>
                    <a:lnTo>
                      <a:pt x="29868" y="3949"/>
                    </a:lnTo>
                    <a:lnTo>
                      <a:pt x="79414" y="3949"/>
                    </a:lnTo>
                    <a:lnTo>
                      <a:pt x="79414" y="5860"/>
                    </a:lnTo>
                    <a:lnTo>
                      <a:pt x="84063" y="3185"/>
                    </a:lnTo>
                    <a:lnTo>
                      <a:pt x="79414" y="447"/>
                    </a:lnTo>
                    <a:lnTo>
                      <a:pt x="79414" y="2357"/>
                    </a:lnTo>
                    <a:lnTo>
                      <a:pt x="29868" y="2357"/>
                    </a:lnTo>
                    <a:lnTo>
                      <a:pt x="29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3445946" y="532397"/>
                <a:ext cx="809903" cy="1066626"/>
              </a:xfrm>
              <a:custGeom>
                <a:rect b="b" l="l" r="r" t="t"/>
                <a:pathLst>
                  <a:path extrusionOk="0" h="44452" w="33753">
                    <a:moveTo>
                      <a:pt x="0" y="1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3885"/>
                    </a:lnTo>
                    <a:lnTo>
                      <a:pt x="24264" y="3885"/>
                    </a:lnTo>
                    <a:cubicBezTo>
                      <a:pt x="27576" y="3885"/>
                      <a:pt x="30250" y="6560"/>
                      <a:pt x="30314" y="9935"/>
                    </a:cubicBezTo>
                    <a:lnTo>
                      <a:pt x="30314" y="39803"/>
                    </a:lnTo>
                    <a:lnTo>
                      <a:pt x="28403" y="39803"/>
                    </a:lnTo>
                    <a:lnTo>
                      <a:pt x="31078" y="44452"/>
                    </a:lnTo>
                    <a:lnTo>
                      <a:pt x="33753" y="39803"/>
                    </a:lnTo>
                    <a:lnTo>
                      <a:pt x="31906" y="39803"/>
                    </a:lnTo>
                    <a:lnTo>
                      <a:pt x="31906" y="9935"/>
                    </a:lnTo>
                    <a:cubicBezTo>
                      <a:pt x="31842" y="5796"/>
                      <a:pt x="28467" y="2357"/>
                      <a:pt x="24264" y="2357"/>
                    </a:cubicBezTo>
                    <a:lnTo>
                      <a:pt x="6305" y="2357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-1256018" y="481959"/>
                <a:ext cx="129909" cy="302217"/>
              </a:xfrm>
              <a:custGeom>
                <a:rect b="b" l="l" r="r" t="t"/>
                <a:pathLst>
                  <a:path extrusionOk="0" h="12595" w="5414">
                    <a:moveTo>
                      <a:pt x="2676" y="1"/>
                    </a:moveTo>
                    <a:lnTo>
                      <a:pt x="1" y="4714"/>
                    </a:lnTo>
                    <a:lnTo>
                      <a:pt x="1911" y="4714"/>
                    </a:lnTo>
                    <a:lnTo>
                      <a:pt x="1911" y="11783"/>
                    </a:lnTo>
                    <a:cubicBezTo>
                      <a:pt x="1911" y="12324"/>
                      <a:pt x="2309" y="12594"/>
                      <a:pt x="2707" y="12594"/>
                    </a:cubicBezTo>
                    <a:cubicBezTo>
                      <a:pt x="3105" y="12594"/>
                      <a:pt x="3503" y="12324"/>
                      <a:pt x="3503" y="11783"/>
                    </a:cubicBezTo>
                    <a:lnTo>
                      <a:pt x="3503" y="4714"/>
                    </a:lnTo>
                    <a:lnTo>
                      <a:pt x="5414" y="4714"/>
                    </a:ln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-432366" y="3597758"/>
                <a:ext cx="129909" cy="302577"/>
              </a:xfrm>
              <a:custGeom>
                <a:rect b="b" l="l" r="r" t="t"/>
                <a:pathLst>
                  <a:path extrusionOk="0" h="12610" w="5414">
                    <a:moveTo>
                      <a:pt x="2739" y="1"/>
                    </a:moveTo>
                    <a:cubicBezTo>
                      <a:pt x="2293" y="1"/>
                      <a:pt x="1911" y="383"/>
                      <a:pt x="1911" y="828"/>
                    </a:cubicBezTo>
                    <a:lnTo>
                      <a:pt x="1911" y="7897"/>
                    </a:lnTo>
                    <a:lnTo>
                      <a:pt x="0" y="7897"/>
                    </a:lnTo>
                    <a:lnTo>
                      <a:pt x="2739" y="12610"/>
                    </a:lnTo>
                    <a:lnTo>
                      <a:pt x="5414" y="7897"/>
                    </a:lnTo>
                    <a:lnTo>
                      <a:pt x="3503" y="7897"/>
                    </a:lnTo>
                    <a:lnTo>
                      <a:pt x="3503" y="828"/>
                    </a:lnTo>
                    <a:cubicBezTo>
                      <a:pt x="3503" y="383"/>
                      <a:pt x="3121" y="1"/>
                      <a:pt x="273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-1074160" y="481959"/>
                <a:ext cx="128373" cy="302217"/>
              </a:xfrm>
              <a:custGeom>
                <a:rect b="b" l="l" r="r" t="t"/>
                <a:pathLst>
                  <a:path extrusionOk="0" h="12595" w="5350">
                    <a:moveTo>
                      <a:pt x="2675" y="1"/>
                    </a:moveTo>
                    <a:lnTo>
                      <a:pt x="0" y="4714"/>
                    </a:lnTo>
                    <a:lnTo>
                      <a:pt x="1911" y="4714"/>
                    </a:lnTo>
                    <a:lnTo>
                      <a:pt x="1847" y="11783"/>
                    </a:lnTo>
                    <a:cubicBezTo>
                      <a:pt x="1847" y="12324"/>
                      <a:pt x="2245" y="12594"/>
                      <a:pt x="2643" y="12594"/>
                    </a:cubicBezTo>
                    <a:cubicBezTo>
                      <a:pt x="3041" y="12594"/>
                      <a:pt x="3439" y="12324"/>
                      <a:pt x="3439" y="11783"/>
                    </a:cubicBezTo>
                    <a:lnTo>
                      <a:pt x="3439" y="4714"/>
                    </a:lnTo>
                    <a:lnTo>
                      <a:pt x="5350" y="4714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-432366" y="1941311"/>
                <a:ext cx="129909" cy="1601450"/>
              </a:xfrm>
              <a:custGeom>
                <a:rect b="b" l="l" r="r" t="t"/>
                <a:pathLst>
                  <a:path extrusionOk="0" h="66741" w="5414">
                    <a:moveTo>
                      <a:pt x="2739" y="0"/>
                    </a:moveTo>
                    <a:lnTo>
                      <a:pt x="0" y="4649"/>
                    </a:lnTo>
                    <a:lnTo>
                      <a:pt x="1911" y="4649"/>
                    </a:lnTo>
                    <a:lnTo>
                      <a:pt x="1911" y="65977"/>
                    </a:lnTo>
                    <a:cubicBezTo>
                      <a:pt x="1911" y="66486"/>
                      <a:pt x="2309" y="66741"/>
                      <a:pt x="2707" y="66741"/>
                    </a:cubicBezTo>
                    <a:cubicBezTo>
                      <a:pt x="3105" y="66741"/>
                      <a:pt x="3503" y="66486"/>
                      <a:pt x="3503" y="65977"/>
                    </a:cubicBezTo>
                    <a:lnTo>
                      <a:pt x="3503" y="4649"/>
                    </a:lnTo>
                    <a:lnTo>
                      <a:pt x="5414" y="4649"/>
                    </a:ln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3209091" y="4536010"/>
                <a:ext cx="1005510" cy="152824"/>
              </a:xfrm>
              <a:custGeom>
                <a:rect b="b" l="l" r="r" t="t"/>
                <a:pathLst>
                  <a:path extrusionOk="0" h="6369" w="41905">
                    <a:moveTo>
                      <a:pt x="25092" y="1"/>
                    </a:moveTo>
                    <a:lnTo>
                      <a:pt x="25092" y="2357"/>
                    </a:lnTo>
                    <a:lnTo>
                      <a:pt x="1019" y="2357"/>
                    </a:lnTo>
                    <a:cubicBezTo>
                      <a:pt x="0" y="2357"/>
                      <a:pt x="0" y="3949"/>
                      <a:pt x="1019" y="3949"/>
                    </a:cubicBezTo>
                    <a:lnTo>
                      <a:pt x="25092" y="3949"/>
                    </a:lnTo>
                    <a:lnTo>
                      <a:pt x="25092" y="6369"/>
                    </a:lnTo>
                    <a:lnTo>
                      <a:pt x="31397" y="6369"/>
                    </a:lnTo>
                    <a:lnTo>
                      <a:pt x="31397" y="3949"/>
                    </a:lnTo>
                    <a:lnTo>
                      <a:pt x="37256" y="3949"/>
                    </a:lnTo>
                    <a:lnTo>
                      <a:pt x="37256" y="5859"/>
                    </a:lnTo>
                    <a:lnTo>
                      <a:pt x="41904" y="3185"/>
                    </a:lnTo>
                    <a:lnTo>
                      <a:pt x="37256" y="446"/>
                    </a:lnTo>
                    <a:lnTo>
                      <a:pt x="37256" y="2357"/>
                    </a:lnTo>
                    <a:lnTo>
                      <a:pt x="31397" y="2357"/>
                    </a:lnTo>
                    <a:lnTo>
                      <a:pt x="31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168637" y="4665895"/>
                <a:ext cx="1180770" cy="378017"/>
              </a:xfrm>
              <a:custGeom>
                <a:rect b="b" l="l" r="r" t="t"/>
                <a:pathLst>
                  <a:path extrusionOk="0" h="15754" w="49209">
                    <a:moveTo>
                      <a:pt x="46534" y="1"/>
                    </a:moveTo>
                    <a:lnTo>
                      <a:pt x="43796" y="4650"/>
                    </a:lnTo>
                    <a:lnTo>
                      <a:pt x="45706" y="4650"/>
                    </a:lnTo>
                    <a:lnTo>
                      <a:pt x="45706" y="8725"/>
                    </a:lnTo>
                    <a:cubicBezTo>
                      <a:pt x="45706" y="10381"/>
                      <a:pt x="44369" y="11719"/>
                      <a:pt x="42713" y="11719"/>
                    </a:cubicBezTo>
                    <a:lnTo>
                      <a:pt x="32651" y="11719"/>
                    </a:lnTo>
                    <a:lnTo>
                      <a:pt x="32651" y="9235"/>
                    </a:lnTo>
                    <a:lnTo>
                      <a:pt x="26346" y="9235"/>
                    </a:lnTo>
                    <a:lnTo>
                      <a:pt x="26346" y="11719"/>
                    </a:lnTo>
                    <a:lnTo>
                      <a:pt x="6859" y="11719"/>
                    </a:lnTo>
                    <a:cubicBezTo>
                      <a:pt x="6497" y="9847"/>
                      <a:pt x="5018" y="8948"/>
                      <a:pt x="3536" y="8948"/>
                    </a:cubicBezTo>
                    <a:cubicBezTo>
                      <a:pt x="1892" y="8948"/>
                      <a:pt x="243" y="10054"/>
                      <a:pt x="109" y="12164"/>
                    </a:cubicBezTo>
                    <a:cubicBezTo>
                      <a:pt x="0" y="14441"/>
                      <a:pt x="1778" y="15754"/>
                      <a:pt x="3558" y="15754"/>
                    </a:cubicBezTo>
                    <a:cubicBezTo>
                      <a:pt x="4915" y="15754"/>
                      <a:pt x="6272" y="14991"/>
                      <a:pt x="6795" y="13311"/>
                    </a:cubicBezTo>
                    <a:lnTo>
                      <a:pt x="26346" y="13311"/>
                    </a:lnTo>
                    <a:lnTo>
                      <a:pt x="26346" y="15540"/>
                    </a:lnTo>
                    <a:lnTo>
                      <a:pt x="32651" y="15540"/>
                    </a:lnTo>
                    <a:lnTo>
                      <a:pt x="32651" y="13311"/>
                    </a:lnTo>
                    <a:lnTo>
                      <a:pt x="42650" y="13311"/>
                    </a:lnTo>
                    <a:cubicBezTo>
                      <a:pt x="45261" y="13311"/>
                      <a:pt x="47298" y="11273"/>
                      <a:pt x="47298" y="8725"/>
                    </a:cubicBezTo>
                    <a:lnTo>
                      <a:pt x="47298" y="4650"/>
                    </a:lnTo>
                    <a:lnTo>
                      <a:pt x="49209" y="4650"/>
                    </a:lnTo>
                    <a:lnTo>
                      <a:pt x="46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-1356869" y="2564773"/>
                <a:ext cx="189513" cy="161270"/>
              </a:xfrm>
              <a:custGeom>
                <a:rect b="b" l="l" r="r" t="t"/>
                <a:pathLst>
                  <a:path extrusionOk="0" h="6721" w="7898">
                    <a:moveTo>
                      <a:pt x="4522" y="0"/>
                    </a:moveTo>
                    <a:cubicBezTo>
                      <a:pt x="1465" y="0"/>
                      <a:pt x="1" y="3630"/>
                      <a:pt x="2102" y="5732"/>
                    </a:cubicBezTo>
                    <a:cubicBezTo>
                      <a:pt x="2805" y="6414"/>
                      <a:pt x="3663" y="6721"/>
                      <a:pt x="4501" y="6721"/>
                    </a:cubicBezTo>
                    <a:cubicBezTo>
                      <a:pt x="6242" y="6721"/>
                      <a:pt x="7897" y="5396"/>
                      <a:pt x="7897" y="3375"/>
                    </a:cubicBezTo>
                    <a:cubicBezTo>
                      <a:pt x="7897" y="1465"/>
                      <a:pt x="6369" y="0"/>
                      <a:pt x="452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-1317134" y="1615819"/>
                <a:ext cx="594452" cy="129909"/>
              </a:xfrm>
              <a:custGeom>
                <a:rect b="b" l="l" r="r" t="t"/>
                <a:pathLst>
                  <a:path extrusionOk="0" h="5414" w="24774">
                    <a:moveTo>
                      <a:pt x="4713" y="0"/>
                    </a:moveTo>
                    <a:lnTo>
                      <a:pt x="0" y="2739"/>
                    </a:lnTo>
                    <a:lnTo>
                      <a:pt x="4713" y="5414"/>
                    </a:lnTo>
                    <a:lnTo>
                      <a:pt x="4713" y="3503"/>
                    </a:lnTo>
                    <a:lnTo>
                      <a:pt x="23946" y="3503"/>
                    </a:lnTo>
                    <a:cubicBezTo>
                      <a:pt x="24391" y="3503"/>
                      <a:pt x="24774" y="3185"/>
                      <a:pt x="24774" y="2739"/>
                    </a:cubicBezTo>
                    <a:cubicBezTo>
                      <a:pt x="24774" y="2293"/>
                      <a:pt x="24391" y="1911"/>
                      <a:pt x="23946" y="1911"/>
                    </a:cubicBezTo>
                    <a:lnTo>
                      <a:pt x="4713" y="1911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3688919" y="3380771"/>
                <a:ext cx="169645" cy="437069"/>
              </a:xfrm>
              <a:custGeom>
                <a:rect b="b" l="l" r="r" t="t"/>
                <a:pathLst>
                  <a:path extrusionOk="0" h="18215" w="7070">
                    <a:moveTo>
                      <a:pt x="0" y="0"/>
                    </a:moveTo>
                    <a:cubicBezTo>
                      <a:pt x="0" y="2866"/>
                      <a:pt x="1911" y="4777"/>
                      <a:pt x="3503" y="6305"/>
                    </a:cubicBezTo>
                    <a:cubicBezTo>
                      <a:pt x="4522" y="7324"/>
                      <a:pt x="5413" y="8279"/>
                      <a:pt x="5541" y="9107"/>
                    </a:cubicBezTo>
                    <a:cubicBezTo>
                      <a:pt x="5413" y="9935"/>
                      <a:pt x="4522" y="10890"/>
                      <a:pt x="3503" y="11846"/>
                    </a:cubicBezTo>
                    <a:cubicBezTo>
                      <a:pt x="1911" y="13438"/>
                      <a:pt x="0" y="15348"/>
                      <a:pt x="0" y="18214"/>
                    </a:cubicBezTo>
                    <a:lnTo>
                      <a:pt x="1592" y="18214"/>
                    </a:lnTo>
                    <a:cubicBezTo>
                      <a:pt x="1592" y="16049"/>
                      <a:pt x="3121" y="14520"/>
                      <a:pt x="4585" y="13056"/>
                    </a:cubicBezTo>
                    <a:cubicBezTo>
                      <a:pt x="5859" y="11846"/>
                      <a:pt x="7005" y="10636"/>
                      <a:pt x="7069" y="9235"/>
                    </a:cubicBezTo>
                    <a:lnTo>
                      <a:pt x="7069" y="9107"/>
                    </a:lnTo>
                    <a:lnTo>
                      <a:pt x="7069" y="9044"/>
                    </a:lnTo>
                    <a:cubicBezTo>
                      <a:pt x="7005" y="7579"/>
                      <a:pt x="5859" y="6433"/>
                      <a:pt x="4585" y="5223"/>
                    </a:cubicBezTo>
                    <a:cubicBezTo>
                      <a:pt x="3121" y="3694"/>
                      <a:pt x="1592" y="2166"/>
                      <a:pt x="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3875336" y="3379235"/>
                <a:ext cx="171180" cy="438605"/>
              </a:xfrm>
              <a:custGeom>
                <a:rect b="b" l="l" r="r" t="t"/>
                <a:pathLst>
                  <a:path extrusionOk="0" h="18279" w="7134">
                    <a:moveTo>
                      <a:pt x="5541" y="1"/>
                    </a:moveTo>
                    <a:cubicBezTo>
                      <a:pt x="5541" y="2230"/>
                      <a:pt x="4013" y="3758"/>
                      <a:pt x="2484" y="5223"/>
                    </a:cubicBezTo>
                    <a:cubicBezTo>
                      <a:pt x="1274" y="6433"/>
                      <a:pt x="128" y="7643"/>
                      <a:pt x="1" y="9044"/>
                    </a:cubicBezTo>
                    <a:lnTo>
                      <a:pt x="1" y="9171"/>
                    </a:lnTo>
                    <a:lnTo>
                      <a:pt x="1" y="9235"/>
                    </a:lnTo>
                    <a:cubicBezTo>
                      <a:pt x="128" y="10700"/>
                      <a:pt x="1274" y="11846"/>
                      <a:pt x="2484" y="13056"/>
                    </a:cubicBezTo>
                    <a:cubicBezTo>
                      <a:pt x="4013" y="14521"/>
                      <a:pt x="5541" y="16113"/>
                      <a:pt x="5541" y="18278"/>
                    </a:cubicBezTo>
                    <a:lnTo>
                      <a:pt x="7133" y="18278"/>
                    </a:lnTo>
                    <a:cubicBezTo>
                      <a:pt x="7133" y="15412"/>
                      <a:pt x="5159" y="13502"/>
                      <a:pt x="3631" y="11910"/>
                    </a:cubicBezTo>
                    <a:cubicBezTo>
                      <a:pt x="2612" y="10891"/>
                      <a:pt x="1656" y="9935"/>
                      <a:pt x="1593" y="9108"/>
                    </a:cubicBezTo>
                    <a:cubicBezTo>
                      <a:pt x="1656" y="8280"/>
                      <a:pt x="2612" y="7388"/>
                      <a:pt x="3631" y="6369"/>
                    </a:cubicBezTo>
                    <a:cubicBezTo>
                      <a:pt x="5223" y="4777"/>
                      <a:pt x="7133" y="2867"/>
                      <a:pt x="7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3779068" y="3467873"/>
                <a:ext cx="177275" cy="111577"/>
              </a:xfrm>
              <a:custGeom>
                <a:rect b="b" l="l" r="r" t="t"/>
                <a:pathLst>
                  <a:path extrusionOk="0" h="4650" w="7388">
                    <a:moveTo>
                      <a:pt x="1" y="0"/>
                    </a:moveTo>
                    <a:cubicBezTo>
                      <a:pt x="574" y="637"/>
                      <a:pt x="1274" y="1338"/>
                      <a:pt x="1975" y="1975"/>
                    </a:cubicBezTo>
                    <a:cubicBezTo>
                      <a:pt x="2548" y="2548"/>
                      <a:pt x="3057" y="3248"/>
                      <a:pt x="3439" y="4013"/>
                    </a:cubicBezTo>
                    <a:cubicBezTo>
                      <a:pt x="3567" y="4204"/>
                      <a:pt x="3630" y="4458"/>
                      <a:pt x="3694" y="4649"/>
                    </a:cubicBezTo>
                    <a:cubicBezTo>
                      <a:pt x="3694" y="4586"/>
                      <a:pt x="3758" y="4458"/>
                      <a:pt x="3758" y="4395"/>
                    </a:cubicBezTo>
                    <a:cubicBezTo>
                      <a:pt x="3885" y="4013"/>
                      <a:pt x="4076" y="3694"/>
                      <a:pt x="4267" y="3376"/>
                    </a:cubicBezTo>
                    <a:cubicBezTo>
                      <a:pt x="4713" y="2803"/>
                      <a:pt x="5159" y="2229"/>
                      <a:pt x="5668" y="1720"/>
                    </a:cubicBezTo>
                    <a:cubicBezTo>
                      <a:pt x="6242" y="1147"/>
                      <a:pt x="6878" y="574"/>
                      <a:pt x="7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3867706" y="3617626"/>
                <a:ext cx="24" cy="2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3650719" y="3330334"/>
                <a:ext cx="429415" cy="38224"/>
              </a:xfrm>
              <a:custGeom>
                <a:rect b="b" l="l" r="r" t="t"/>
                <a:pathLst>
                  <a:path extrusionOk="0" h="1593" w="17896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3650719" y="3830030"/>
                <a:ext cx="429415" cy="38224"/>
              </a:xfrm>
              <a:custGeom>
                <a:rect b="b" l="l" r="r" t="t"/>
                <a:pathLst>
                  <a:path extrusionOk="0" h="1593" w="17896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3772950" y="1883243"/>
                <a:ext cx="117647" cy="169645"/>
              </a:xfrm>
              <a:custGeom>
                <a:rect b="b" l="l" r="r" t="t"/>
                <a:pathLst>
                  <a:path extrusionOk="0" h="7070" w="4903">
                    <a:moveTo>
                      <a:pt x="2357" y="1274"/>
                    </a:moveTo>
                    <a:cubicBezTo>
                      <a:pt x="2930" y="1274"/>
                      <a:pt x="3312" y="1720"/>
                      <a:pt x="3312" y="2293"/>
                    </a:cubicBezTo>
                    <a:cubicBezTo>
                      <a:pt x="3312" y="2802"/>
                      <a:pt x="2930" y="3312"/>
                      <a:pt x="2357" y="3312"/>
                    </a:cubicBezTo>
                    <a:lnTo>
                      <a:pt x="1593" y="3312"/>
                    </a:lnTo>
                    <a:lnTo>
                      <a:pt x="1593" y="1274"/>
                    </a:lnTo>
                    <a:close/>
                    <a:moveTo>
                      <a:pt x="1" y="0"/>
                    </a:moveTo>
                    <a:lnTo>
                      <a:pt x="1" y="7069"/>
                    </a:lnTo>
                    <a:lnTo>
                      <a:pt x="1593" y="7069"/>
                    </a:lnTo>
                    <a:lnTo>
                      <a:pt x="1593" y="4522"/>
                    </a:lnTo>
                    <a:lnTo>
                      <a:pt x="2675" y="4522"/>
                    </a:lnTo>
                    <a:cubicBezTo>
                      <a:pt x="2710" y="4524"/>
                      <a:pt x="2743" y="4524"/>
                      <a:pt x="2777" y="4524"/>
                    </a:cubicBezTo>
                    <a:cubicBezTo>
                      <a:pt x="3942" y="4524"/>
                      <a:pt x="4903" y="3469"/>
                      <a:pt x="4841" y="2293"/>
                    </a:cubicBezTo>
                    <a:cubicBezTo>
                      <a:pt x="4841" y="1019"/>
                      <a:pt x="3885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3905906" y="1883243"/>
                <a:ext cx="132956" cy="169645"/>
              </a:xfrm>
              <a:custGeom>
                <a:rect b="b" l="l" r="r" t="t"/>
                <a:pathLst>
                  <a:path extrusionOk="0" h="7070" w="5541">
                    <a:moveTo>
                      <a:pt x="0" y="0"/>
                    </a:moveTo>
                    <a:lnTo>
                      <a:pt x="0" y="7069"/>
                    </a:lnTo>
                    <a:lnTo>
                      <a:pt x="1592" y="7069"/>
                    </a:lnTo>
                    <a:lnTo>
                      <a:pt x="1592" y="4267"/>
                    </a:lnTo>
                    <a:lnTo>
                      <a:pt x="3885" y="4267"/>
                    </a:lnTo>
                    <a:lnTo>
                      <a:pt x="3885" y="7069"/>
                    </a:lnTo>
                    <a:lnTo>
                      <a:pt x="5541" y="7069"/>
                    </a:lnTo>
                    <a:lnTo>
                      <a:pt x="5541" y="0"/>
                    </a:lnTo>
                    <a:lnTo>
                      <a:pt x="3885" y="0"/>
                    </a:lnTo>
                    <a:lnTo>
                      <a:pt x="3885" y="2802"/>
                    </a:lnTo>
                    <a:lnTo>
                      <a:pt x="1592" y="280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4069408" y="1883243"/>
                <a:ext cx="116160" cy="169645"/>
              </a:xfrm>
              <a:custGeom>
                <a:rect b="b" l="l" r="r" t="t"/>
                <a:pathLst>
                  <a:path extrusionOk="0" h="7070" w="4841">
                    <a:moveTo>
                      <a:pt x="2357" y="1274"/>
                    </a:moveTo>
                    <a:cubicBezTo>
                      <a:pt x="2930" y="1274"/>
                      <a:pt x="3312" y="1720"/>
                      <a:pt x="3312" y="2293"/>
                    </a:cubicBezTo>
                    <a:cubicBezTo>
                      <a:pt x="3312" y="2802"/>
                      <a:pt x="2930" y="3312"/>
                      <a:pt x="2357" y="3312"/>
                    </a:cubicBezTo>
                    <a:lnTo>
                      <a:pt x="1529" y="3312"/>
                    </a:lnTo>
                    <a:lnTo>
                      <a:pt x="1529" y="1274"/>
                    </a:lnTo>
                    <a:close/>
                    <a:moveTo>
                      <a:pt x="0" y="0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522"/>
                    </a:lnTo>
                    <a:lnTo>
                      <a:pt x="2612" y="4522"/>
                    </a:lnTo>
                    <a:cubicBezTo>
                      <a:pt x="2647" y="4524"/>
                      <a:pt x="2683" y="4524"/>
                      <a:pt x="2718" y="4524"/>
                    </a:cubicBezTo>
                    <a:cubicBezTo>
                      <a:pt x="3938" y="4524"/>
                      <a:pt x="4839" y="3469"/>
                      <a:pt x="4777" y="2293"/>
                    </a:cubicBezTo>
                    <a:cubicBezTo>
                      <a:pt x="4840" y="1083"/>
                      <a:pt x="3822" y="64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-522515" y="481959"/>
                <a:ext cx="88638" cy="171180"/>
              </a:xfrm>
              <a:custGeom>
                <a:rect b="b" l="l" r="r" t="t"/>
                <a:pathLst>
                  <a:path extrusionOk="0" h="7134" w="3694">
                    <a:moveTo>
                      <a:pt x="2102" y="1"/>
                    </a:moveTo>
                    <a:lnTo>
                      <a:pt x="2102" y="4268"/>
                    </a:lnTo>
                    <a:cubicBezTo>
                      <a:pt x="2102" y="5032"/>
                      <a:pt x="2102" y="5669"/>
                      <a:pt x="955" y="5669"/>
                    </a:cubicBezTo>
                    <a:cubicBezTo>
                      <a:pt x="573" y="5669"/>
                      <a:pt x="191" y="5478"/>
                      <a:pt x="0" y="5159"/>
                    </a:cubicBezTo>
                    <a:lnTo>
                      <a:pt x="0" y="7006"/>
                    </a:lnTo>
                    <a:cubicBezTo>
                      <a:pt x="319" y="7134"/>
                      <a:pt x="637" y="7134"/>
                      <a:pt x="955" y="7134"/>
                    </a:cubicBezTo>
                    <a:cubicBezTo>
                      <a:pt x="2675" y="7134"/>
                      <a:pt x="3694" y="6433"/>
                      <a:pt x="3694" y="4395"/>
                    </a:cubicBezTo>
                    <a:lnTo>
                      <a:pt x="3694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-415569" y="478912"/>
                <a:ext cx="142146" cy="175763"/>
              </a:xfrm>
              <a:custGeom>
                <a:rect b="b" l="l" r="r" t="t"/>
                <a:pathLst>
                  <a:path extrusionOk="0" h="7325" w="5924">
                    <a:moveTo>
                      <a:pt x="2867" y="1"/>
                    </a:moveTo>
                    <a:cubicBezTo>
                      <a:pt x="1593" y="1"/>
                      <a:pt x="256" y="637"/>
                      <a:pt x="256" y="2102"/>
                    </a:cubicBezTo>
                    <a:cubicBezTo>
                      <a:pt x="256" y="4713"/>
                      <a:pt x="4331" y="3822"/>
                      <a:pt x="4331" y="5223"/>
                    </a:cubicBezTo>
                    <a:cubicBezTo>
                      <a:pt x="4331" y="5860"/>
                      <a:pt x="3504" y="6051"/>
                      <a:pt x="3058" y="6051"/>
                    </a:cubicBezTo>
                    <a:cubicBezTo>
                      <a:pt x="3019" y="6054"/>
                      <a:pt x="2980" y="6055"/>
                      <a:pt x="2942" y="6055"/>
                    </a:cubicBezTo>
                    <a:cubicBezTo>
                      <a:pt x="2230" y="6055"/>
                      <a:pt x="1654" y="5505"/>
                      <a:pt x="1593" y="4841"/>
                    </a:cubicBezTo>
                    <a:lnTo>
                      <a:pt x="1" y="4841"/>
                    </a:lnTo>
                    <a:cubicBezTo>
                      <a:pt x="1" y="6496"/>
                      <a:pt x="1466" y="7324"/>
                      <a:pt x="2994" y="7324"/>
                    </a:cubicBezTo>
                    <a:cubicBezTo>
                      <a:pt x="4586" y="7324"/>
                      <a:pt x="5924" y="6687"/>
                      <a:pt x="5924" y="5032"/>
                    </a:cubicBezTo>
                    <a:cubicBezTo>
                      <a:pt x="5924" y="2357"/>
                      <a:pt x="1848" y="3249"/>
                      <a:pt x="1848" y="1975"/>
                    </a:cubicBezTo>
                    <a:cubicBezTo>
                      <a:pt x="1848" y="1465"/>
                      <a:pt x="2485" y="1274"/>
                      <a:pt x="2867" y="1274"/>
                    </a:cubicBezTo>
                    <a:cubicBezTo>
                      <a:pt x="3695" y="1274"/>
                      <a:pt x="4077" y="1529"/>
                      <a:pt x="4204" y="2230"/>
                    </a:cubicBezTo>
                    <a:lnTo>
                      <a:pt x="5669" y="2230"/>
                    </a:lnTo>
                    <a:cubicBezTo>
                      <a:pt x="5605" y="637"/>
                      <a:pt x="4331" y="1"/>
                      <a:pt x="2867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-1214747" y="1001523"/>
                <a:ext cx="131445" cy="169645"/>
              </a:xfrm>
              <a:custGeom>
                <a:rect b="b" l="l" r="r" t="t"/>
                <a:pathLst>
                  <a:path extrusionOk="0" h="7070" w="5478">
                    <a:moveTo>
                      <a:pt x="0" y="1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267"/>
                    </a:lnTo>
                    <a:lnTo>
                      <a:pt x="3821" y="4267"/>
                    </a:lnTo>
                    <a:lnTo>
                      <a:pt x="3821" y="7069"/>
                    </a:lnTo>
                    <a:lnTo>
                      <a:pt x="5477" y="7069"/>
                    </a:lnTo>
                    <a:lnTo>
                      <a:pt x="5477" y="1"/>
                    </a:lnTo>
                    <a:lnTo>
                      <a:pt x="3821" y="1"/>
                    </a:lnTo>
                    <a:lnTo>
                      <a:pt x="3821" y="2866"/>
                    </a:lnTo>
                    <a:lnTo>
                      <a:pt x="1529" y="2866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-1066530" y="1001523"/>
                <a:ext cx="134492" cy="169645"/>
              </a:xfrm>
              <a:custGeom>
                <a:rect b="b" l="l" r="r" t="t"/>
                <a:pathLst>
                  <a:path extrusionOk="0" h="7070" w="5605">
                    <a:moveTo>
                      <a:pt x="1" y="1"/>
                    </a:moveTo>
                    <a:lnTo>
                      <a:pt x="1" y="1465"/>
                    </a:lnTo>
                    <a:lnTo>
                      <a:pt x="2038" y="1465"/>
                    </a:lnTo>
                    <a:lnTo>
                      <a:pt x="2038" y="7069"/>
                    </a:lnTo>
                    <a:lnTo>
                      <a:pt x="3567" y="7069"/>
                    </a:lnTo>
                    <a:lnTo>
                      <a:pt x="3567" y="1465"/>
                    </a:lnTo>
                    <a:lnTo>
                      <a:pt x="5605" y="1465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-930526" y="1001523"/>
                <a:ext cx="224665" cy="169645"/>
              </a:xfrm>
              <a:custGeom>
                <a:rect b="b" l="l" r="r" t="t"/>
                <a:pathLst>
                  <a:path extrusionOk="0" h="7070" w="9363">
                    <a:moveTo>
                      <a:pt x="1402" y="1"/>
                    </a:moveTo>
                    <a:lnTo>
                      <a:pt x="0" y="7069"/>
                    </a:lnTo>
                    <a:lnTo>
                      <a:pt x="1720" y="7069"/>
                    </a:lnTo>
                    <a:lnTo>
                      <a:pt x="2548" y="2229"/>
                    </a:lnTo>
                    <a:lnTo>
                      <a:pt x="3949" y="7069"/>
                    </a:lnTo>
                    <a:lnTo>
                      <a:pt x="5477" y="7069"/>
                    </a:lnTo>
                    <a:lnTo>
                      <a:pt x="6815" y="2229"/>
                    </a:lnTo>
                    <a:lnTo>
                      <a:pt x="7643" y="7069"/>
                    </a:lnTo>
                    <a:lnTo>
                      <a:pt x="9362" y="7069"/>
                    </a:lnTo>
                    <a:lnTo>
                      <a:pt x="8025" y="1"/>
                    </a:lnTo>
                    <a:lnTo>
                      <a:pt x="6178" y="1"/>
                    </a:lnTo>
                    <a:lnTo>
                      <a:pt x="4713" y="4968"/>
                    </a:lnTo>
                    <a:lnTo>
                      <a:pt x="3248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-689088" y="1001523"/>
                <a:ext cx="97828" cy="169645"/>
              </a:xfrm>
              <a:custGeom>
                <a:rect b="b" l="l" r="r" t="t"/>
                <a:pathLst>
                  <a:path extrusionOk="0" h="7070" w="4077">
                    <a:moveTo>
                      <a:pt x="1" y="1"/>
                    </a:moveTo>
                    <a:lnTo>
                      <a:pt x="1" y="7069"/>
                    </a:lnTo>
                    <a:lnTo>
                      <a:pt x="4076" y="7069"/>
                    </a:lnTo>
                    <a:lnTo>
                      <a:pt x="4076" y="5668"/>
                    </a:lnTo>
                    <a:lnTo>
                      <a:pt x="1529" y="56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12309" y="4484061"/>
                <a:ext cx="155896" cy="203262"/>
              </a:xfrm>
              <a:custGeom>
                <a:rect b="b" l="l" r="r" t="t"/>
                <a:pathLst>
                  <a:path extrusionOk="0" h="8471" w="6497">
                    <a:moveTo>
                      <a:pt x="6496" y="0"/>
                    </a:moveTo>
                    <a:lnTo>
                      <a:pt x="0" y="3057"/>
                    </a:lnTo>
                    <a:lnTo>
                      <a:pt x="0" y="5413"/>
                    </a:lnTo>
                    <a:lnTo>
                      <a:pt x="6496" y="8470"/>
                    </a:lnTo>
                    <a:lnTo>
                      <a:pt x="6496" y="6560"/>
                    </a:lnTo>
                    <a:lnTo>
                      <a:pt x="1402" y="4267"/>
                    </a:lnTo>
                    <a:lnTo>
                      <a:pt x="6496" y="1911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192632" y="4384722"/>
                <a:ext cx="198679" cy="365252"/>
              </a:xfrm>
              <a:custGeom>
                <a:rect b="b" l="l" r="r" t="t"/>
                <a:pathLst>
                  <a:path extrusionOk="0" h="15222" w="8280">
                    <a:moveTo>
                      <a:pt x="6114" y="1"/>
                    </a:moveTo>
                    <a:lnTo>
                      <a:pt x="0" y="15221"/>
                    </a:lnTo>
                    <a:lnTo>
                      <a:pt x="2165" y="15221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801989" y="4086729"/>
                <a:ext cx="230760" cy="230784"/>
              </a:xfrm>
              <a:custGeom>
                <a:rect b="b" l="l" r="r" t="t"/>
                <a:pathLst>
                  <a:path extrusionOk="0" h="9618" w="9617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" name="Google Shape;173;p1"/>
          <p:cNvSpPr txBox="1"/>
          <p:nvPr/>
        </p:nvSpPr>
        <p:spPr>
          <a:xfrm>
            <a:off x="5097656" y="3216369"/>
            <a:ext cx="3581208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</a:pPr>
            <a:r>
              <a:rPr b="1" i="0" lang="es" sz="2000" u="none" cap="none" strike="noStrik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rPr>
              <a:t>2024 Spring, SWPP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f844443d0_0_1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</a:t>
            </a:r>
            <a:r>
              <a:rPr lang="es"/>
              <a:t>5</a:t>
            </a:r>
            <a:r>
              <a:rPr lang="es">
                <a:solidFill>
                  <a:srgbClr val="FFFFFF"/>
                </a:solidFill>
              </a:rPr>
              <a:t> - </a:t>
            </a:r>
            <a:r>
              <a:rPr lang="es">
                <a:solidFill>
                  <a:schemeClr val="lt1"/>
                </a:solidFill>
              </a:rPr>
              <a:t> Global Var. Optimization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6" name="Google Shape;336;g2cf844443d0_0_1"/>
          <p:cNvCxnSpPr/>
          <p:nvPr/>
        </p:nvCxnSpPr>
        <p:spPr>
          <a:xfrm>
            <a:off x="0" y="1197575"/>
            <a:ext cx="59985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7" name="Google Shape;337;g2cf844443d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1488525"/>
            <a:ext cx="3998400" cy="2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cf844443d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675" y="1380350"/>
            <a:ext cx="3922850" cy="31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cf844443d0_0_1"/>
          <p:cNvSpPr txBox="1"/>
          <p:nvPr>
            <p:ph idx="4" type="ctrTitle"/>
          </p:nvPr>
        </p:nvSpPr>
        <p:spPr>
          <a:xfrm>
            <a:off x="189900" y="4382925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i="1" lang="es" sz="1600">
                <a:latin typeface="Roboto"/>
                <a:ea typeface="Roboto"/>
                <a:cs typeface="Roboto"/>
                <a:sym typeface="Roboto"/>
              </a:rPr>
              <a:t>move out of loop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i="1" lang="es" sz="1600">
                <a:latin typeface="Roboto"/>
                <a:ea typeface="Roboto"/>
                <a:cs typeface="Roboto"/>
                <a:sym typeface="Roboto"/>
              </a:rPr>
              <a:t>change to stack(for multiple stores) …</a:t>
            </a:r>
            <a:endParaRPr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f9392b564_0_0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</a:t>
            </a:r>
            <a:r>
              <a:rPr lang="es"/>
              <a:t>6</a:t>
            </a:r>
            <a:r>
              <a:rPr lang="es">
                <a:solidFill>
                  <a:srgbClr val="FFFFFF"/>
                </a:solidFill>
              </a:rPr>
              <a:t> - </a:t>
            </a:r>
            <a:r>
              <a:rPr lang="es">
                <a:solidFill>
                  <a:schemeClr val="lt1"/>
                </a:solidFill>
              </a:rPr>
              <a:t>S</a:t>
            </a:r>
            <a:r>
              <a:rPr lang="es">
                <a:solidFill>
                  <a:schemeClr val="lt1"/>
                </a:solidFill>
              </a:rPr>
              <a:t>wap True to False br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5" name="Google Shape;345;g2cf9392b564_0_0"/>
          <p:cNvCxnSpPr/>
          <p:nvPr/>
        </p:nvCxnSpPr>
        <p:spPr>
          <a:xfrm>
            <a:off x="0" y="1197575"/>
            <a:ext cx="59985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g2cf9392b5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0" y="1522750"/>
            <a:ext cx="4531249" cy="302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cf9392b5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99" y="1700613"/>
            <a:ext cx="4138501" cy="246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THANK YOU!</a:t>
            </a:r>
            <a:endParaRPr/>
          </a:p>
        </p:txBody>
      </p:sp>
      <p:grpSp>
        <p:nvGrpSpPr>
          <p:cNvPr id="353" name="Google Shape;353;p1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354" name="Google Shape;354;p1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10"/>
          <p:cNvSpPr txBox="1"/>
          <p:nvPr>
            <p:ph type="ctrTitle"/>
          </p:nvPr>
        </p:nvSpPr>
        <p:spPr>
          <a:xfrm>
            <a:off x="4001786" y="1745400"/>
            <a:ext cx="3581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000">
                <a:solidFill>
                  <a:schemeClr val="lt1"/>
                </a:solidFill>
              </a:rPr>
              <a:t>Compiler Team 9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79" name="Google Shape;179;p2"/>
          <p:cNvSpPr txBox="1"/>
          <p:nvPr>
            <p:ph idx="1" type="subTitle"/>
          </p:nvPr>
        </p:nvSpPr>
        <p:spPr>
          <a:xfrm>
            <a:off x="6411225" y="15885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Bitwise to Misc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"/>
          <p:cNvSpPr txBox="1"/>
          <p:nvPr>
            <p:ph idx="2" type="title"/>
          </p:nvPr>
        </p:nvSpPr>
        <p:spPr>
          <a:xfrm>
            <a:off x="5167125" y="13678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1" name="Google Shape;181;p2"/>
          <p:cNvSpPr txBox="1"/>
          <p:nvPr>
            <p:ph idx="3" type="subTitle"/>
          </p:nvPr>
        </p:nvSpPr>
        <p:spPr>
          <a:xfrm>
            <a:off x="6411225" y="25132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Heap to Stack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2"/>
          <p:cNvSpPr txBox="1"/>
          <p:nvPr>
            <p:ph idx="4" type="title"/>
          </p:nvPr>
        </p:nvSpPr>
        <p:spPr>
          <a:xfrm>
            <a:off x="5167125" y="22645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3" name="Google Shape;183;p2"/>
          <p:cNvSpPr txBox="1"/>
          <p:nvPr>
            <p:ph idx="5" type="subTitle"/>
          </p:nvPr>
        </p:nvSpPr>
        <p:spPr>
          <a:xfrm>
            <a:off x="6411225" y="34020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Global Var Optimization</a:t>
            </a:r>
            <a:endParaRPr/>
          </a:p>
        </p:txBody>
      </p:sp>
      <p:sp>
        <p:nvSpPr>
          <p:cNvPr id="184" name="Google Shape;184;p2"/>
          <p:cNvSpPr txBox="1"/>
          <p:nvPr>
            <p:ph idx="6" type="title"/>
          </p:nvPr>
        </p:nvSpPr>
        <p:spPr>
          <a:xfrm>
            <a:off x="5167125" y="31613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07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5" name="Google Shape;185;p2"/>
          <p:cNvSpPr txBox="1"/>
          <p:nvPr>
            <p:ph idx="7" type="subTitle"/>
          </p:nvPr>
        </p:nvSpPr>
        <p:spPr>
          <a:xfrm>
            <a:off x="725750" y="15885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A brief team 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2"/>
          <p:cNvSpPr txBox="1"/>
          <p:nvPr>
            <p:ph idx="8" type="title"/>
          </p:nvPr>
        </p:nvSpPr>
        <p:spPr>
          <a:xfrm>
            <a:off x="2827575" y="13678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2"/>
          <p:cNvSpPr txBox="1"/>
          <p:nvPr>
            <p:ph idx="9" type="subTitle"/>
          </p:nvPr>
        </p:nvSpPr>
        <p:spPr>
          <a:xfrm>
            <a:off x="725750" y="25132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what we want to accomplish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2"/>
          <p:cNvSpPr txBox="1"/>
          <p:nvPr>
            <p:ph idx="13" type="title"/>
          </p:nvPr>
        </p:nvSpPr>
        <p:spPr>
          <a:xfrm>
            <a:off x="2827575" y="22645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2"/>
          <p:cNvSpPr txBox="1"/>
          <p:nvPr>
            <p:ph idx="14" type="subTitle"/>
          </p:nvPr>
        </p:nvSpPr>
        <p:spPr>
          <a:xfrm>
            <a:off x="725750" y="34020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Addition to Multiplication</a:t>
            </a:r>
            <a:endParaRPr/>
          </a:p>
        </p:txBody>
      </p:sp>
      <p:sp>
        <p:nvSpPr>
          <p:cNvPr id="190" name="Google Shape;190;p2"/>
          <p:cNvSpPr txBox="1"/>
          <p:nvPr>
            <p:ph idx="15" type="title"/>
          </p:nvPr>
        </p:nvSpPr>
        <p:spPr>
          <a:xfrm>
            <a:off x="2827575" y="31613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" name="Google Shape;191;p2"/>
          <p:cNvSpPr txBox="1"/>
          <p:nvPr>
            <p:ph idx="16" type="ctrTitle"/>
          </p:nvPr>
        </p:nvSpPr>
        <p:spPr>
          <a:xfrm>
            <a:off x="643488" y="15173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Team Introduction</a:t>
            </a:r>
            <a:endParaRPr/>
          </a:p>
        </p:txBody>
      </p:sp>
      <p:sp>
        <p:nvSpPr>
          <p:cNvPr id="192" name="Google Shape;192;p2"/>
          <p:cNvSpPr txBox="1"/>
          <p:nvPr>
            <p:ph idx="17" type="ctrTitle"/>
          </p:nvPr>
        </p:nvSpPr>
        <p:spPr>
          <a:xfrm>
            <a:off x="643488" y="2441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Goals</a:t>
            </a:r>
            <a:endParaRPr/>
          </a:p>
        </p:txBody>
      </p:sp>
      <p:sp>
        <p:nvSpPr>
          <p:cNvPr id="193" name="Google Shape;193;p2"/>
          <p:cNvSpPr txBox="1"/>
          <p:nvPr>
            <p:ph idx="18" type="ctrTitle"/>
          </p:nvPr>
        </p:nvSpPr>
        <p:spPr>
          <a:xfrm>
            <a:off x="643488" y="33305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1</a:t>
            </a:r>
            <a:endParaRPr/>
          </a:p>
        </p:txBody>
      </p:sp>
      <p:sp>
        <p:nvSpPr>
          <p:cNvPr id="194" name="Google Shape;194;p2"/>
          <p:cNvSpPr txBox="1"/>
          <p:nvPr>
            <p:ph idx="19" type="ctrTitle"/>
          </p:nvPr>
        </p:nvSpPr>
        <p:spPr>
          <a:xfrm>
            <a:off x="6424513" y="15173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3</a:t>
            </a:r>
            <a:r>
              <a:rPr lang="es"/>
              <a:t> </a:t>
            </a:r>
            <a:endParaRPr/>
          </a:p>
        </p:txBody>
      </p:sp>
      <p:sp>
        <p:nvSpPr>
          <p:cNvPr id="195" name="Google Shape;195;p2"/>
          <p:cNvSpPr txBox="1"/>
          <p:nvPr>
            <p:ph idx="20" type="ctrTitle"/>
          </p:nvPr>
        </p:nvSpPr>
        <p:spPr>
          <a:xfrm>
            <a:off x="6424513" y="2441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4</a:t>
            </a:r>
            <a:endParaRPr/>
          </a:p>
        </p:txBody>
      </p:sp>
      <p:sp>
        <p:nvSpPr>
          <p:cNvPr id="196" name="Google Shape;196;p2"/>
          <p:cNvSpPr txBox="1"/>
          <p:nvPr>
            <p:ph idx="21" type="ctrTitle"/>
          </p:nvPr>
        </p:nvSpPr>
        <p:spPr>
          <a:xfrm>
            <a:off x="6424513" y="33305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5</a:t>
            </a:r>
            <a:r>
              <a:rPr lang="es"/>
              <a:t> 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3597855" y="33017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3597855" y="1482463"/>
            <a:ext cx="428915" cy="426116"/>
            <a:chOff x="6226275" y="3911538"/>
            <a:chExt cx="900325" cy="894450"/>
          </a:xfrm>
        </p:grpSpPr>
        <p:sp>
          <p:nvSpPr>
            <p:cNvPr id="199" name="Google Shape;199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"/>
          <p:cNvSpPr/>
          <p:nvPr/>
        </p:nvSpPr>
        <p:spPr>
          <a:xfrm>
            <a:off x="3597844" y="23893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"/>
          <p:cNvGrpSpPr/>
          <p:nvPr/>
        </p:nvGrpSpPr>
        <p:grpSpPr>
          <a:xfrm>
            <a:off x="5109479" y="2388063"/>
            <a:ext cx="432964" cy="431586"/>
            <a:chOff x="5812000" y="2553488"/>
            <a:chExt cx="769850" cy="767400"/>
          </a:xfrm>
        </p:grpSpPr>
        <p:sp>
          <p:nvSpPr>
            <p:cNvPr id="209" name="Google Shape;209;p2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"/>
          <p:cNvSpPr/>
          <p:nvPr/>
        </p:nvSpPr>
        <p:spPr>
          <a:xfrm>
            <a:off x="5109480" y="32991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5087875" y="15544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"/>
          <p:cNvSpPr txBox="1"/>
          <p:nvPr>
            <p:ph idx="5" type="subTitle"/>
          </p:nvPr>
        </p:nvSpPr>
        <p:spPr>
          <a:xfrm>
            <a:off x="6411225" y="42402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Swap True False &lt;br&gt;</a:t>
            </a:r>
            <a:endParaRPr/>
          </a:p>
        </p:txBody>
      </p:sp>
      <p:sp>
        <p:nvSpPr>
          <p:cNvPr id="219" name="Google Shape;219;p2"/>
          <p:cNvSpPr txBox="1"/>
          <p:nvPr>
            <p:ph idx="6" type="title"/>
          </p:nvPr>
        </p:nvSpPr>
        <p:spPr>
          <a:xfrm>
            <a:off x="5167125" y="39995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08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"/>
          <p:cNvSpPr txBox="1"/>
          <p:nvPr>
            <p:ph idx="14" type="subTitle"/>
          </p:nvPr>
        </p:nvSpPr>
        <p:spPr>
          <a:xfrm>
            <a:off x="725750" y="42402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Shift to Multiplication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"/>
          <p:cNvSpPr txBox="1"/>
          <p:nvPr>
            <p:ph idx="15" type="title"/>
          </p:nvPr>
        </p:nvSpPr>
        <p:spPr>
          <a:xfrm>
            <a:off x="2827575" y="39995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"/>
          <p:cNvSpPr txBox="1"/>
          <p:nvPr>
            <p:ph idx="18" type="ctrTitle"/>
          </p:nvPr>
        </p:nvSpPr>
        <p:spPr>
          <a:xfrm>
            <a:off x="643488" y="4168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2</a:t>
            </a:r>
            <a:endParaRPr/>
          </a:p>
        </p:txBody>
      </p:sp>
      <p:sp>
        <p:nvSpPr>
          <p:cNvPr id="223" name="Google Shape;223;p2"/>
          <p:cNvSpPr txBox="1"/>
          <p:nvPr>
            <p:ph idx="21" type="ctrTitle"/>
          </p:nvPr>
        </p:nvSpPr>
        <p:spPr>
          <a:xfrm>
            <a:off x="6424513" y="4168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Optimization 6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3563875" y="42214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5111505" y="416094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idx="6" type="ctrTitle"/>
          </p:nvPr>
        </p:nvSpPr>
        <p:spPr>
          <a:xfrm>
            <a:off x="311700" y="60733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Team Introduction</a:t>
            </a:r>
            <a:endParaRPr/>
          </a:p>
        </p:txBody>
      </p:sp>
      <p:sp>
        <p:nvSpPr>
          <p:cNvPr id="231" name="Google Shape;231;p3"/>
          <p:cNvSpPr txBox="1"/>
          <p:nvPr>
            <p:ph idx="5" type="ctrTitle"/>
          </p:nvPr>
        </p:nvSpPr>
        <p:spPr>
          <a:xfrm>
            <a:off x="227554" y="39944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김경호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" name="Google Shape;233;p3"/>
          <p:cNvGrpSpPr/>
          <p:nvPr/>
        </p:nvGrpSpPr>
        <p:grpSpPr>
          <a:xfrm>
            <a:off x="572237" y="1967885"/>
            <a:ext cx="1432353" cy="2024872"/>
            <a:chOff x="355588" y="1644965"/>
            <a:chExt cx="1432353" cy="2024872"/>
          </a:xfrm>
        </p:grpSpPr>
        <p:sp>
          <p:nvSpPr>
            <p:cNvPr id="234" name="Google Shape;234;p3"/>
            <p:cNvSpPr/>
            <p:nvPr/>
          </p:nvSpPr>
          <p:spPr>
            <a:xfrm>
              <a:off x="355588" y="3394248"/>
              <a:ext cx="1432353" cy="275589"/>
            </a:xfrm>
            <a:custGeom>
              <a:rect b="b" l="l" r="r" t="t"/>
              <a:pathLst>
                <a:path extrusionOk="0" h="14659" w="76189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3"/>
            <p:cNvGrpSpPr/>
            <p:nvPr/>
          </p:nvGrpSpPr>
          <p:grpSpPr>
            <a:xfrm>
              <a:off x="355588" y="1644965"/>
              <a:ext cx="1432352" cy="1261299"/>
              <a:chOff x="374246" y="1644965"/>
              <a:chExt cx="1432352" cy="1261299"/>
            </a:xfrm>
          </p:grpSpPr>
          <p:sp>
            <p:nvSpPr>
              <p:cNvPr id="236" name="Google Shape;236;p3"/>
              <p:cNvSpPr/>
              <p:nvPr/>
            </p:nvSpPr>
            <p:spPr>
              <a:xfrm>
                <a:off x="374246" y="1644965"/>
                <a:ext cx="1432352" cy="1261299"/>
              </a:xfrm>
              <a:custGeom>
                <a:rect b="b" l="l" r="r" t="t"/>
                <a:pathLst>
                  <a:path extrusionOk="0" h="48180" w="54714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28718" y="1727817"/>
                <a:ext cx="1110045" cy="1110045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3"/>
            <p:cNvSpPr/>
            <p:nvPr/>
          </p:nvSpPr>
          <p:spPr>
            <a:xfrm>
              <a:off x="1048905" y="2842044"/>
              <a:ext cx="45719" cy="573857"/>
            </a:xfrm>
            <a:custGeom>
              <a:rect b="b" l="l" r="r" t="t"/>
              <a:pathLst>
                <a:path extrusionOk="0" h="48727" w="2132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3"/>
          <p:cNvSpPr txBox="1"/>
          <p:nvPr/>
        </p:nvSpPr>
        <p:spPr>
          <a:xfrm>
            <a:off x="2468425" y="400098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i="0" lang="e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오준석</a:t>
            </a:r>
            <a:endParaRPr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" name="Google Shape;240;p3"/>
          <p:cNvGrpSpPr/>
          <p:nvPr/>
        </p:nvGrpSpPr>
        <p:grpSpPr>
          <a:xfrm>
            <a:off x="2787300" y="1967885"/>
            <a:ext cx="1432353" cy="2024872"/>
            <a:chOff x="355588" y="1644965"/>
            <a:chExt cx="1432353" cy="2024872"/>
          </a:xfrm>
        </p:grpSpPr>
        <p:sp>
          <p:nvSpPr>
            <p:cNvPr id="241" name="Google Shape;241;p3"/>
            <p:cNvSpPr/>
            <p:nvPr/>
          </p:nvSpPr>
          <p:spPr>
            <a:xfrm>
              <a:off x="355588" y="3394248"/>
              <a:ext cx="1432353" cy="275589"/>
            </a:xfrm>
            <a:custGeom>
              <a:rect b="b" l="l" r="r" t="t"/>
              <a:pathLst>
                <a:path extrusionOk="0" h="14659" w="76189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3"/>
            <p:cNvGrpSpPr/>
            <p:nvPr/>
          </p:nvGrpSpPr>
          <p:grpSpPr>
            <a:xfrm>
              <a:off x="355588" y="1644965"/>
              <a:ext cx="1432352" cy="1261299"/>
              <a:chOff x="374246" y="1644965"/>
              <a:chExt cx="1432352" cy="1261299"/>
            </a:xfrm>
          </p:grpSpPr>
          <p:sp>
            <p:nvSpPr>
              <p:cNvPr id="243" name="Google Shape;243;p3"/>
              <p:cNvSpPr/>
              <p:nvPr/>
            </p:nvSpPr>
            <p:spPr>
              <a:xfrm>
                <a:off x="374246" y="1644965"/>
                <a:ext cx="1432352" cy="1261299"/>
              </a:xfrm>
              <a:custGeom>
                <a:rect b="b" l="l" r="r" t="t"/>
                <a:pathLst>
                  <a:path extrusionOk="0" h="48180" w="54714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528718" y="1727817"/>
                <a:ext cx="1110045" cy="1110045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3"/>
            <p:cNvSpPr/>
            <p:nvPr/>
          </p:nvSpPr>
          <p:spPr>
            <a:xfrm>
              <a:off x="1048905" y="2842044"/>
              <a:ext cx="45719" cy="573857"/>
            </a:xfrm>
            <a:custGeom>
              <a:rect b="b" l="l" r="r" t="t"/>
              <a:pathLst>
                <a:path extrusionOk="0" h="48727" w="2132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3"/>
          <p:cNvSpPr txBox="1"/>
          <p:nvPr/>
        </p:nvSpPr>
        <p:spPr>
          <a:xfrm>
            <a:off x="4604339" y="39944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i="0" lang="e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나동현</a:t>
            </a:r>
            <a:endParaRPr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" name="Google Shape;247;p3"/>
          <p:cNvGrpSpPr/>
          <p:nvPr/>
        </p:nvGrpSpPr>
        <p:grpSpPr>
          <a:xfrm>
            <a:off x="4926163" y="1967885"/>
            <a:ext cx="1432353" cy="2024872"/>
            <a:chOff x="355588" y="1644965"/>
            <a:chExt cx="1432353" cy="2024872"/>
          </a:xfrm>
        </p:grpSpPr>
        <p:sp>
          <p:nvSpPr>
            <p:cNvPr id="248" name="Google Shape;248;p3"/>
            <p:cNvSpPr/>
            <p:nvPr/>
          </p:nvSpPr>
          <p:spPr>
            <a:xfrm>
              <a:off x="355588" y="3394248"/>
              <a:ext cx="1432353" cy="275589"/>
            </a:xfrm>
            <a:custGeom>
              <a:rect b="b" l="l" r="r" t="t"/>
              <a:pathLst>
                <a:path extrusionOk="0" h="14659" w="76189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3"/>
            <p:cNvGrpSpPr/>
            <p:nvPr/>
          </p:nvGrpSpPr>
          <p:grpSpPr>
            <a:xfrm>
              <a:off x="355588" y="1644965"/>
              <a:ext cx="1432352" cy="1261299"/>
              <a:chOff x="374246" y="1644965"/>
              <a:chExt cx="1432352" cy="1261299"/>
            </a:xfrm>
          </p:grpSpPr>
          <p:sp>
            <p:nvSpPr>
              <p:cNvPr id="250" name="Google Shape;250;p3"/>
              <p:cNvSpPr/>
              <p:nvPr/>
            </p:nvSpPr>
            <p:spPr>
              <a:xfrm>
                <a:off x="374246" y="1644965"/>
                <a:ext cx="1432352" cy="1261299"/>
              </a:xfrm>
              <a:custGeom>
                <a:rect b="b" l="l" r="r" t="t"/>
                <a:pathLst>
                  <a:path extrusionOk="0" h="48180" w="54714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528718" y="1727817"/>
                <a:ext cx="1110045" cy="1110045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3"/>
            <p:cNvSpPr/>
            <p:nvPr/>
          </p:nvSpPr>
          <p:spPr>
            <a:xfrm>
              <a:off x="1048905" y="2842044"/>
              <a:ext cx="45719" cy="573857"/>
            </a:xfrm>
            <a:custGeom>
              <a:rect b="b" l="l" r="r" t="t"/>
              <a:pathLst>
                <a:path extrusionOk="0" h="48727" w="2132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"/>
          <p:cNvSpPr txBox="1"/>
          <p:nvPr/>
        </p:nvSpPr>
        <p:spPr>
          <a:xfrm>
            <a:off x="6796544" y="39944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i="0" lang="e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홍순범</a:t>
            </a:r>
            <a:endParaRPr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" name="Google Shape;254;p3"/>
          <p:cNvGrpSpPr/>
          <p:nvPr/>
        </p:nvGrpSpPr>
        <p:grpSpPr>
          <a:xfrm>
            <a:off x="7141227" y="1967885"/>
            <a:ext cx="1432353" cy="2024872"/>
            <a:chOff x="355588" y="1644965"/>
            <a:chExt cx="1432353" cy="2024872"/>
          </a:xfrm>
        </p:grpSpPr>
        <p:sp>
          <p:nvSpPr>
            <p:cNvPr id="255" name="Google Shape;255;p3"/>
            <p:cNvSpPr/>
            <p:nvPr/>
          </p:nvSpPr>
          <p:spPr>
            <a:xfrm>
              <a:off x="355588" y="3394248"/>
              <a:ext cx="1432353" cy="275589"/>
            </a:xfrm>
            <a:custGeom>
              <a:rect b="b" l="l" r="r" t="t"/>
              <a:pathLst>
                <a:path extrusionOk="0" h="14659" w="76189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3"/>
            <p:cNvGrpSpPr/>
            <p:nvPr/>
          </p:nvGrpSpPr>
          <p:grpSpPr>
            <a:xfrm>
              <a:off x="355588" y="1644965"/>
              <a:ext cx="1432352" cy="1261299"/>
              <a:chOff x="374246" y="1644965"/>
              <a:chExt cx="1432352" cy="1261299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374246" y="1644965"/>
                <a:ext cx="1432352" cy="1261299"/>
              </a:xfrm>
              <a:custGeom>
                <a:rect b="b" l="l" r="r" t="t"/>
                <a:pathLst>
                  <a:path extrusionOk="0" h="48180" w="54714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528718" y="1727817"/>
                <a:ext cx="1110045" cy="1110045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"/>
            <p:cNvSpPr/>
            <p:nvPr/>
          </p:nvSpPr>
          <p:spPr>
            <a:xfrm>
              <a:off x="1048905" y="2842044"/>
              <a:ext cx="45719" cy="573857"/>
            </a:xfrm>
            <a:custGeom>
              <a:rect b="b" l="l" r="r" t="t"/>
              <a:pathLst>
                <a:path extrusionOk="0" h="48727" w="2132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400" y="2082187"/>
            <a:ext cx="1043999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-1150" r="1150" t="0"/>
          <a:stretch/>
        </p:blipFill>
        <p:spPr>
          <a:xfrm>
            <a:off x="5100600" y="2084150"/>
            <a:ext cx="1044000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00" y="2088000"/>
            <a:ext cx="1043999" cy="10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200" y="2084400"/>
            <a:ext cx="1044000" cy="10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>
            <p:ph idx="6" type="ctrTitle"/>
          </p:nvPr>
        </p:nvSpPr>
        <p:spPr>
          <a:xfrm>
            <a:off x="311700" y="61265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Goals</a:t>
            </a:r>
            <a:endParaRPr/>
          </a:p>
        </p:txBody>
      </p:sp>
      <p:sp>
        <p:nvSpPr>
          <p:cNvPr id="269" name="Google Shape;269;p4"/>
          <p:cNvSpPr txBox="1"/>
          <p:nvPr>
            <p:ph idx="1" type="subTitle"/>
          </p:nvPr>
        </p:nvSpPr>
        <p:spPr>
          <a:xfrm>
            <a:off x="883723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Effectively collaborate with peers</a:t>
            </a:r>
            <a:endParaRPr/>
          </a:p>
        </p:txBody>
      </p:sp>
      <p:sp>
        <p:nvSpPr>
          <p:cNvPr id="270" name="Google Shape;270;p4"/>
          <p:cNvSpPr txBox="1"/>
          <p:nvPr>
            <p:ph idx="2" type="subTitle"/>
          </p:nvPr>
        </p:nvSpPr>
        <p:spPr>
          <a:xfrm>
            <a:off x="638149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Learn the best SWE fundamentals </a:t>
            </a:r>
            <a:endParaRPr/>
          </a:p>
        </p:txBody>
      </p:sp>
      <p:sp>
        <p:nvSpPr>
          <p:cNvPr id="271" name="Google Shape;271;p4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Try LLVM optimizations to improve runtime</a:t>
            </a:r>
            <a:endParaRPr/>
          </a:p>
        </p:txBody>
      </p:sp>
      <p:sp>
        <p:nvSpPr>
          <p:cNvPr id="272" name="Google Shape;272;p4"/>
          <p:cNvSpPr txBox="1"/>
          <p:nvPr>
            <p:ph type="ctrTitle"/>
          </p:nvPr>
        </p:nvSpPr>
        <p:spPr>
          <a:xfrm>
            <a:off x="690366" y="3274550"/>
            <a:ext cx="2276114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Version Control – Git &amp; CI/CD</a:t>
            </a:r>
            <a:endParaRPr/>
          </a:p>
        </p:txBody>
      </p:sp>
      <p:sp>
        <p:nvSpPr>
          <p:cNvPr id="273" name="Google Shape;273;p4"/>
          <p:cNvSpPr txBox="1"/>
          <p:nvPr>
            <p:ph idx="4" type="ctrTitle"/>
          </p:nvPr>
        </p:nvSpPr>
        <p:spPr>
          <a:xfrm>
            <a:off x="628819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Learn Best Practices</a:t>
            </a:r>
            <a:endParaRPr/>
          </a:p>
        </p:txBody>
      </p:sp>
      <p:sp>
        <p:nvSpPr>
          <p:cNvPr id="274" name="Google Shape;274;p4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Compiler Optimization</a:t>
            </a:r>
            <a:endParaRPr/>
          </a:p>
        </p:txBody>
      </p:sp>
      <p:sp>
        <p:nvSpPr>
          <p:cNvPr id="275" name="Google Shape;275;p4"/>
          <p:cNvSpPr/>
          <p:nvPr/>
        </p:nvSpPr>
        <p:spPr>
          <a:xfrm>
            <a:off x="1330937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4081142" y="2083606"/>
            <a:ext cx="994978" cy="830447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6824780" y="207704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-4136647" y="600046"/>
            <a:ext cx="45719" cy="74486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itHub Logo and symbol, meaning, history, PNG, brand" id="280" name="Google Shape;2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101" y="2194332"/>
            <a:ext cx="844581" cy="475077"/>
          </a:xfrm>
          <a:prstGeom prst="rect">
            <a:avLst/>
          </a:prstGeom>
          <a:noFill/>
          <a:ln>
            <a:noFill/>
          </a:ln>
        </p:spPr>
      </p:pic>
      <p:sp>
        <p:nvSpPr>
          <p:cNvPr descr="Llvm Vector SVG Icon - SVG Repo" id="281" name="Google Shape;281;p4"/>
          <p:cNvSpPr/>
          <p:nvPr/>
        </p:nvSpPr>
        <p:spPr>
          <a:xfrm>
            <a:off x="3163186" y="1162936"/>
            <a:ext cx="1561214" cy="1561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lvm logo - Social media &amp; Logos Icons" id="282" name="Google Shape;2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5812" y="2077049"/>
            <a:ext cx="665637" cy="665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"/>
          <p:cNvGrpSpPr/>
          <p:nvPr/>
        </p:nvGrpSpPr>
        <p:grpSpPr>
          <a:xfrm>
            <a:off x="7112407" y="2221194"/>
            <a:ext cx="427578" cy="421351"/>
            <a:chOff x="-5254775" y="3631325"/>
            <a:chExt cx="296950" cy="292625"/>
          </a:xfrm>
        </p:grpSpPr>
        <p:sp>
          <p:nvSpPr>
            <p:cNvPr id="284" name="Google Shape;284;p4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19C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1 - </a:t>
            </a:r>
            <a:r>
              <a:rPr lang="es"/>
              <a:t>Addition</a:t>
            </a:r>
            <a:r>
              <a:rPr lang="es">
                <a:solidFill>
                  <a:srgbClr val="FFFFFF"/>
                </a:solidFill>
              </a:rPr>
              <a:t> to Multiplicatio</a:t>
            </a:r>
            <a:r>
              <a:rPr lang="es"/>
              <a:t>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6" name="Google Shape;296;p5"/>
          <p:cNvCxnSpPr/>
          <p:nvPr/>
        </p:nvCxnSpPr>
        <p:spPr>
          <a:xfrm>
            <a:off x="0" y="1197575"/>
            <a:ext cx="62082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7" name="Google Shape;2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18" y="2038000"/>
            <a:ext cx="370073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225" y="2038000"/>
            <a:ext cx="3884706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91" y="2038003"/>
            <a:ext cx="4312034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367" y="2038000"/>
            <a:ext cx="4106183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"/>
          <p:cNvSpPr txBox="1"/>
          <p:nvPr/>
        </p:nvSpPr>
        <p:spPr>
          <a:xfrm>
            <a:off x="2091775" y="4728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</a:t>
            </a:r>
            <a:r>
              <a:rPr lang="es"/>
              <a:t>2</a:t>
            </a:r>
            <a:r>
              <a:rPr lang="es">
                <a:solidFill>
                  <a:srgbClr val="FFFFFF"/>
                </a:solidFill>
              </a:rPr>
              <a:t> - </a:t>
            </a:r>
            <a:r>
              <a:rPr lang="es">
                <a:solidFill>
                  <a:schemeClr val="lt1"/>
                </a:solidFill>
              </a:rPr>
              <a:t>Shift to Multiplication</a:t>
            </a:r>
            <a:endParaRPr/>
          </a:p>
        </p:txBody>
      </p:sp>
      <p:cxnSp>
        <p:nvCxnSpPr>
          <p:cNvPr id="307" name="Google Shape;307;p6"/>
          <p:cNvCxnSpPr/>
          <p:nvPr/>
        </p:nvCxnSpPr>
        <p:spPr>
          <a:xfrm>
            <a:off x="0" y="1197575"/>
            <a:ext cx="55026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3 - Bitwise to </a:t>
            </a:r>
            <a:r>
              <a:rPr lang="es"/>
              <a:t>Misc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3" name="Google Shape;313;p7"/>
          <p:cNvCxnSpPr/>
          <p:nvPr/>
        </p:nvCxnSpPr>
        <p:spPr>
          <a:xfrm>
            <a:off x="0" y="1197575"/>
            <a:ext cx="43836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9" y="2049600"/>
            <a:ext cx="3478241" cy="19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276" y="2049600"/>
            <a:ext cx="4801923" cy="1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f844443d0_0_8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</a:t>
            </a:r>
            <a:r>
              <a:rPr lang="es"/>
              <a:t>4</a:t>
            </a:r>
            <a:r>
              <a:rPr lang="es">
                <a:solidFill>
                  <a:srgbClr val="FFFFFF"/>
                </a:solidFill>
              </a:rPr>
              <a:t> - </a:t>
            </a:r>
            <a:r>
              <a:rPr lang="es"/>
              <a:t>Heap to Stack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1" name="Google Shape;321;g2cf844443d0_0_8"/>
          <p:cNvCxnSpPr/>
          <p:nvPr/>
        </p:nvCxnSpPr>
        <p:spPr>
          <a:xfrm>
            <a:off x="0" y="1197575"/>
            <a:ext cx="43836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2" name="Google Shape;322;g2cf844443d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" y="1743875"/>
            <a:ext cx="3785711" cy="24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cf844443d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50" y="1743875"/>
            <a:ext cx="4251563" cy="24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f9392b564_4_6"/>
          <p:cNvSpPr txBox="1"/>
          <p:nvPr>
            <p:ph idx="4" type="ctrTitle"/>
          </p:nvPr>
        </p:nvSpPr>
        <p:spPr>
          <a:xfrm>
            <a:off x="3125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Opt </a:t>
            </a:r>
            <a:r>
              <a:rPr lang="es"/>
              <a:t>4</a:t>
            </a:r>
            <a:r>
              <a:rPr lang="es">
                <a:solidFill>
                  <a:srgbClr val="FFFFFF"/>
                </a:solidFill>
              </a:rPr>
              <a:t> - </a:t>
            </a:r>
            <a:r>
              <a:rPr lang="es"/>
              <a:t>Heap to Stack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9" name="Google Shape;329;g2cf9392b564_4_6"/>
          <p:cNvCxnSpPr/>
          <p:nvPr/>
        </p:nvCxnSpPr>
        <p:spPr>
          <a:xfrm>
            <a:off x="0" y="1197575"/>
            <a:ext cx="43836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cf9392b564_4_6"/>
          <p:cNvSpPr txBox="1"/>
          <p:nvPr>
            <p:ph idx="4" type="ctrTitle"/>
          </p:nvPr>
        </p:nvSpPr>
        <p:spPr>
          <a:xfrm>
            <a:off x="2380200" y="3245550"/>
            <a:ext cx="4383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Malloc - free in same function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Non-Dynamic Allocation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Non Stack Overflow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Kim</dc:creator>
</cp:coreProperties>
</file>