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1" r:id="rId5"/>
    <p:sldId id="262" r:id="rId6"/>
    <p:sldId id="263" r:id="rId7"/>
    <p:sldId id="268" r:id="rId8"/>
    <p:sldId id="269" r:id="rId9"/>
    <p:sldId id="278" r:id="rId10"/>
    <p:sldId id="279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5244" autoAdjust="0"/>
  </p:normalViewPr>
  <p:slideViewPr>
    <p:cSldViewPr snapToGrid="0" showGuides="1">
      <p:cViewPr varScale="1">
        <p:scale>
          <a:sx n="110" d="100"/>
          <a:sy n="110" d="100"/>
        </p:scale>
        <p:origin x="59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CCE7A-07EA-4FA5-8882-2F391DAF2A80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062E8-BBB6-4928-BCE3-4C7DD0F4A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081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0A077-D4E0-449F-B0B9-032EDA890F0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974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96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43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575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00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84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30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81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13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89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60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72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BBE9E-C100-4F62-86C5-49807F05AFB8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97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2589" y="2280904"/>
            <a:ext cx="11617291" cy="2016223"/>
          </a:xfrm>
        </p:spPr>
        <p:txBody>
          <a:bodyPr>
            <a:noAutofit/>
          </a:bodyPr>
          <a:lstStyle/>
          <a:p>
            <a:r>
              <a:rPr lang="ru-RU" sz="4267" dirty="0" smtClean="0">
                <a:latin typeface="Akrobat Black" pitchFamily="50" charset="-52"/>
              </a:rPr>
              <a:t>Проектирование и разработка системы хранения документов колледжа</a:t>
            </a:r>
            <a:endParaRPr lang="ru-RU" sz="4267" dirty="0">
              <a:latin typeface="Akrobat Black" pitchFamily="50" charset="-5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55840" y="4677139"/>
            <a:ext cx="6518176" cy="1176536"/>
          </a:xfrm>
        </p:spPr>
        <p:txBody>
          <a:bodyPr>
            <a:normAutofit/>
          </a:bodyPr>
          <a:lstStyle/>
          <a:p>
            <a:pPr algn="r"/>
            <a:r>
              <a:rPr lang="ru-RU" sz="1867" dirty="0">
                <a:latin typeface="Akrobat" pitchFamily="50" charset="-52"/>
              </a:rPr>
              <a:t>Выполнил студент группы </a:t>
            </a:r>
            <a:r>
              <a:rPr lang="ru-RU" sz="1867" dirty="0" smtClean="0">
                <a:latin typeface="Akrobat" pitchFamily="50" charset="-52"/>
              </a:rPr>
              <a:t>286</a:t>
            </a:r>
            <a:endParaRPr lang="ru-RU" sz="1867" dirty="0">
              <a:latin typeface="Akrobat" pitchFamily="50" charset="-52"/>
            </a:endParaRPr>
          </a:p>
          <a:p>
            <a:pPr algn="r"/>
            <a:r>
              <a:rPr lang="ru-RU" sz="1867" dirty="0" err="1" smtClean="0">
                <a:latin typeface="Akrobat" pitchFamily="50" charset="-52"/>
              </a:rPr>
              <a:t>Белоконов</a:t>
            </a:r>
            <a:r>
              <a:rPr lang="ru-RU" sz="1867" dirty="0" smtClean="0">
                <a:latin typeface="Akrobat" pitchFamily="50" charset="-52"/>
              </a:rPr>
              <a:t> Александр Олегович</a:t>
            </a:r>
            <a:endParaRPr lang="ru-RU" sz="1867" dirty="0">
              <a:latin typeface="Akrobat" pitchFamily="50" charset="-52"/>
            </a:endParaRPr>
          </a:p>
          <a:p>
            <a:pPr algn="r"/>
            <a:r>
              <a:rPr lang="ru-RU" sz="1867" dirty="0" smtClean="0">
                <a:latin typeface="Akrobat" pitchFamily="50" charset="-52"/>
              </a:rPr>
              <a:t>Руководитель:  Бережков Андрей Вячеславович</a:t>
            </a:r>
            <a:endParaRPr lang="ru-RU" sz="1867" dirty="0">
              <a:latin typeface="Akrobat" pitchFamily="50" charset="-52"/>
            </a:endParaRPr>
          </a:p>
        </p:txBody>
      </p:sp>
      <p:pic>
        <p:nvPicPr>
          <p:cNvPr id="4" name="Picture 2" descr="C:\Users\dead1\Downloads\LOGO_CMY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091" y="548680"/>
            <a:ext cx="4562288" cy="135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252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Аллыча\Desktop\Диаграмма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761" y="640044"/>
            <a:ext cx="6309867" cy="56997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184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Результаты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Akrobat Black"/>
              </a:rPr>
              <a:t>Перед </a:t>
            </a:r>
            <a:r>
              <a:rPr lang="ru-RU" dirty="0">
                <a:latin typeface="Akrobat Black"/>
              </a:rPr>
              <a:t>началом учебной практики прошел инструктаж по технике безопасности.</a:t>
            </a:r>
          </a:p>
          <a:p>
            <a:r>
              <a:rPr lang="ru-RU" dirty="0">
                <a:latin typeface="Akrobat Black"/>
              </a:rPr>
              <a:t>За время прохождения учебной практики мною были выполнены 16 практических работ. </a:t>
            </a:r>
          </a:p>
          <a:p>
            <a:r>
              <a:rPr lang="ru-RU" dirty="0">
                <a:latin typeface="Akrobat Black"/>
              </a:rPr>
              <a:t>На практике удалось применить те знания, которые были получены в учебном процессе.</a:t>
            </a:r>
          </a:p>
          <a:p>
            <a:r>
              <a:rPr lang="ru-RU" dirty="0">
                <a:latin typeface="Akrobat Black"/>
              </a:rPr>
              <a:t>Получены знания, умения и навыки в проектировании баз данных, интерфейсов, классов, разработке программного кода.</a:t>
            </a:r>
          </a:p>
          <a:p>
            <a:r>
              <a:rPr lang="ru-RU" dirty="0">
                <a:latin typeface="Akrobat Black"/>
              </a:rPr>
              <a:t>Программа учебной практики выполнена полностью. </a:t>
            </a: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1626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r>
              <a:rPr lang="ru-RU" sz="3200" dirty="0">
                <a:latin typeface="Akrobat" pitchFamily="50" charset="-52"/>
              </a:rPr>
              <a:t>В ходе выполнения выпускной квалификационной работы решены </a:t>
            </a:r>
            <a:r>
              <a:rPr lang="ru-RU" sz="3200" dirty="0" smtClean="0">
                <a:latin typeface="Akrobat" pitchFamily="50" charset="-52"/>
              </a:rPr>
              <a:t>все вопросы.</a:t>
            </a:r>
            <a:endParaRPr lang="ru-RU" sz="3200" dirty="0">
              <a:latin typeface="Akrobat" pitchFamily="50" charset="-52"/>
            </a:endParaRPr>
          </a:p>
          <a:p>
            <a:pPr marL="0" indent="0">
              <a:buClr>
                <a:srgbClr val="E3051B"/>
              </a:buClr>
              <a:buNone/>
            </a:pPr>
            <a:r>
              <a:rPr lang="ru-RU" sz="3200" dirty="0" smtClean="0">
                <a:latin typeface="Akrobat" pitchFamily="50" charset="-52"/>
              </a:rPr>
              <a:t>Все </a:t>
            </a:r>
            <a:r>
              <a:rPr lang="ru-RU" sz="3200" dirty="0">
                <a:latin typeface="Akrobat" pitchFamily="50" charset="-52"/>
              </a:rPr>
              <a:t>задачи выполнены цель достигнута.</a:t>
            </a: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203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7033" y="2180861"/>
            <a:ext cx="10972800" cy="1143000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13</a:t>
            </a:fld>
            <a:endParaRPr lang="ru-RU"/>
          </a:p>
        </p:txBody>
      </p:sp>
      <p:pic>
        <p:nvPicPr>
          <p:cNvPr id="5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091" y="548680"/>
            <a:ext cx="4562288" cy="135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data:image/png;base64,iVBORw0KGgoAAAANSUhEUgAAAMgAAADICAYAAACtWK6eAAANX0lEQVR4Xu2c0Xbjxg4E4///aOd4da9XkSkSBTVIyqw8g0NMowuYoZz9+Pz8/PzH/1RABRYV+BAQnaECzxUQEN2hAisKCIj2UAEB0QMq0FPACdLTzacuooCAXKTQbrOngID0dPOpiyggIBcptNvsKSAgPd186iIKCMhFCu02ewoISE83n7qIAgJykUK7zZ4CLUA+Pj56b9v5qWd/h5nKf3r9ablSf6ea0vOM+xWQF6oiIDfxBOTBRO8uSCp/ARGQxf6aMtgLzbv06LSBp9cvbfKFII9Y2+J5xNrW6GmEgDhBnCArAAmIgCBAUiObNvVnR75pA9P90jzPpgPVk+pD9/ssPqlz9Ij1LoKk7lB0v8nCLZmDrk91EJAiwrQQxWXbYTQfaoxniQnI+hGL6tM2QPEraycfJ8gLVaGCU5BpanR92iicIMWK0EIUl22H0XyoMZwgNwUEpGhRasjisu0wmo+A9L4+CUjRomczZCofaoCjJksK8HfPn9aLHom/9NnlDpIqaEqQFFDvbrB3zz/lh7W5ICB36lDB391g754/rZcT5KHiKQHpBKSFmJ5oxZPzd9i75J+qrxPkxe/kArKO2FGAC8jOE4EK/u5HlHfPn9aLTkYv6cWzR6oQdBKdzcDvogOdaB6xikcsakhaCAHp/f4yXRcBEZBFD0xPBLp+caBvfkygjUtABERAVv5URkAEREAE5KcHUiOerkPjU0eLZ+vQI8dR8SkdaP5OEKr8UDy9pJ8NtGkAqexUHz/zFn83oYVIxQuIX7EWvUSNceRnvRQMS+tQHWiHpLl3OirZ11H5e8QqXrpTBqDGo0eRVEOgeab0oYakjSKlT2e/l/xrXmqkVDw1xlEdmO5XQF7s2NQYR3YMag4ST3UQkHV1qT6nnSDERJ3YVAejAk4bftoAVDd6dKR6dmqfuBOtvXeXI1Zq46kCTRtjegJO50+Nncon5ZNkPgJyV5WUMQTkpgDVU0BSCgzdiWhBPWLdCpHs2AmLJPNxgjhBfngy1SjoOgk40sAKiIAIyAqZUUBSHSC1TuorEB3ZxqcqmF2nM9EEpDBBNPz6pZvexbK2r68mIA9aOUF6l+hUQ6hbd59IARGQRaelDE8bzj62r79FQAREQFZ4ERABEZAzAFIfau8VSY8iz3ZH16GXXHrUofHP9tXpwO/lgJ/Ztr5ivfumU8ZOrSMg53WUgNzVhnZ+ATmvsVOZCYiAlL3kEass1e8MdIKs11VAfqfvy7sSEAF5VKB1xEpdKukZvuz0/wVOd7xpHeh+jwKc1jH1VY3q0/GDgFCVC3eWoz6TCkh+AgqIgPxQ4CjQ6ESmpXOCPCjWEYSITgt6VD70vQLy1wVOEELEQ6yArItHQaN60tLRRvG1voBQlb2DlBW7LCBHfbWgHWC6QPRrDI0vO3Hjqx3VgdaX5nlUPPVPe4JQAVPGoBukxqAjnu6LxlMj0fVTetI8j4qn+xWQoTvFNJj0MzLNhzbAowxP3ysgRcPTTjttSDq5pvMRkBe/YlEBpw15tnxoxxYQOgt68U4QJ8iicyiwtOH07Lr/U4cDQoWlCac6LT2ipPaVyn96IlOg6L5o3SlKNP+19Vu/gxyVMC0EzZMWjhYilb+ArFeW1kVAiqQIyE0oajAKPtW5WL7vMJq/gBQVpoWjhaBGokdBuj6dRDSe5l8s02YYrYuAbEp6CxAQJ8ijVbyD3CkiIAISAYSOMDr6iw3/O2x69Kfyp3nSeKpb6giU0ofmQ99LG+Cf+9hn4ykB6VmRGp7G97L6+RS1BDUqzTOlA92XgDxUKlWIVCeczofm+SxeQB6UcYLQHrj+EeBd9BSQYt3fpaC0s013bLo+jS+WbzOMHkWozpsJDE12ui+PWEOFoEeXd2k4TpAi2rRjpDphap2zGbjT2Zb2QEFLGT6Vf9F+32Gp/a69N/oVK2W86XVS66eATRksZZhUA6SGp/Gp/QpIUXlqeBpPwSymHe+oAvJXeSfInQup4Wm8gFDk1+OdIBe5RHvE6oEjIAKCnJMyjEesF49Y018/jio0PQKl8pzWk65PJxoFClEfDKb7+np16w5CBT/KeKnC0btGpxBLGtH86XtTgNM8g55HS1F9BKQor4D0LstFeXcLE5AHqVOdTUAEJEIxNeS08Wg+Rx0Fp4+sdH3aaVM6R0y4sgjdl0esYkWmQaYGpiDT9amRBKRoJFoIWujpQlAQXpSl/XjKwEftN/Veug7VLT5BBKTtefQgLTT9WvUujUhAhi7dZ5tciI43+tdXpnUWEAFZ9JgT5CaLgAiIgDS+StEj5doEj/6S7h2EHpZ68U6Qk08QeolLFTR1pp3OJ5VnD5+fT9GjCH0v1ZOuP9144xNEQHolnjbqUWAKyIt3ASpgCsDUWZTmc5RRj3ovrW+vvfx8italk2frDjKdWGp9Aemd1amBO8aj71iKT/nEI9aDArSgtBBHdfKj3kv1TMDxtQatSydPJ0ihWrQQRxn1qPd2jFeQfTOE1qWTZxSQ6UsoXZ8KkhI8tc6mQ4p3w5QOR61Dv2LRPHc7YlEDUwPQ9alQKWOn1qH6TN+5UnrSdQSk6AQBWRdKQNY/ShRt9p8wj1h3cqQ6f2odWlABEZBFz0wbY/rye7Yjx7SeZ9uvd5BiK051/tQ6xbS/w85m7FQ+v+YOkuq0qQ5DDUbjqQFS8VTno/ZF30v3tUcjit5BUhsUkJuSexhgqWbTIFNw6McZ6sPdjlg0MVoIKux0PM0/FU91pjpM50nzEZAHxZwgTpB7SwiIgKCvc06Q/RqIdxA67+/iU0eRIzukd5B1A7QAoZ6il026/lEdlb43BRR9L9WT5knXp/E0Hxofv6SnNkjXofGpuwwFnE4EGi8gNwWobh0/OEEK1AnIuiELEr4UQicCjXeCvFSe3O8RtHApMOn2aZ50fRpP86HxAkIr8hCfMiotXOq9dPs0T7o+jaf50HgBoRURkEXFOmf4F6X/8zg1PI0/HJCESEmhUvnQdaYvlamJc7Z1numcylNAqJOH4gVkXVg6oQSkeNShxhvy/+ayNM+jDJMyXmodJ8imtW4B9GxJC1RMox0mIE6QtnkqDwrIukq0IVBgn719eh0nSIUOJ8imSgKSnVB/Ti2f9KB7wv+RZ9M5DwGNLaNX0EmHFl8JTr2XgpbKn04oOlk6dReQgeqmjEpTS71XQP4qLyDUhYX4lFELr/pPSOq9AiIg1HsoPmVU9NLGHY0eUWg+qXh6NErq7wRJVfFunWSBSHqp9zpBnCDEdzg2ZVT64tR7BeRFQGjhzhY/bST6u0DqCDGtM82THuHOuH7riDVdiOn1BaSn8BkNvLSTVH2/1haQO4WpAWghaDztwD3b15+i+tD8z7i+gAhImZAzGtgJUi5fPXC6k3sHWa9FSv89JpQTxAlS7ixOkKJUZ/sM+Czt6YIW5foOo/kc1WmpnjTPlH+mJ3X7kp7aIDUYjaeGpCN7Oh9qPJoPrWPKkPS908Cu6dY6YqU2SAtK4wWkdxeYNmTKPylgBYSS9RA/XVA6uY4CP2XIaT2Tk9cJUoBnuqACUijCQkgKWCdIT//vpwTkJkXKkNN6nnaCpEY/9TMVJBVPz+p0XzQ+ZbzpfVH96YRN5h89YgnIeqelhqfxArKuWMefAnKnKT1CJDsVhWEpXkAEZFEBOrJT8QLSw5rq7xGrp/PmJZpOBBovIL3CCUhPt/ZTVPBUvID0Skb1//UTJHU2ph2exqcMP20Aui8a37P93FOdy3Uqm10u6QLS+7pFQUvFp8yVWkdAikrSTkjjnSDFQuwcJiBFwanhabyAFAuxc5iAFAWnhqfxAlIsxM5hAlIUnBqexgtIsRA7hwlIUXBqeCps6pKbyjOVz9nAL5Z7M4x+/KF++Ergkl+x6Hf1sxme5iMgva+IAvLgnFTHpgaejhcQAVn0AB2pArJ+qqH6bJ6RXgzwiPUgYKrTesTqdVQBKRJNhaKk0yMBzUdABKRodS/p90KlQK6K//+41GSkjSK1X3qUpQ2K6kkb7Nr6fsW6UydlGFpQAbkpNq1/B2QBERDK84/4jvGWXiogL5Yi1WmPGvF09KeOTFQ3WiYBeVAsVbhUIWg+ApI90giIgFCWUTzt8NPxKPmVfy+LrnPZIxYVisbTCZKKp3nSTnuUYVLvpSCnjqB0ncO/YlEj0fiU4VMFTRUoZVSaT+q9KT2n1xGQkx8Rj7oTpYw3DWAqTzrB/3x6/mw8RTs2nQg0nuaTiqd5UqlTnXzawNPrCwh12tBESBWCGsYJsm6AVF1og3KCPNQlVQgBuSmQ0nN6nd3uIC8OgvjjRwlLj3B0gtB90c45fbSjhZ7er4AUj2TTnT9l1GnDCMhfJ0Qv6bQzTMdTIwnITQEBERDE5nTn94iVvaTTennE8oiFGoITxAmCDEM7kpd0JO9mMD0q03rFJ8jmjgxQgV+iQOuS/kv27jZUYFMBAdmUyIArKyAgV66+e99UQEA2JTLgygoIyJWr7943FRCQTYkMuLICAnLl6rv3TQUEZFMiA66sgIBcufrufVMBAdmUyIArKyAgV66+e99UQEA2JTLgygr8C14iurcArrfpAAAAAElFTkSuQmCC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  <p:sp>
        <p:nvSpPr>
          <p:cNvPr id="6" name="AutoShape 4" descr="data:image/png;base64,iVBORw0KGgoAAAANSUhEUgAAAMgAAADICAYAAACtWK6eAAANX0lEQVR4Xu2c0Xbjxg4E4///aOd4da9XkSkSBTVIyqw8g0NMowuYoZz9+Pz8/PzH/1RABRYV+BAQnaECzxUQEN2hAisKCIj2UAEB0QMq0FPACdLTzacuooCAXKTQbrOngID0dPOpiyggIBcptNvsKSAgPd186iIKCMhFCu02ewoISE83n7qIAgJykUK7zZ4CLUA+Pj56b9v5qWd/h5nKf3r9ablSf6ea0vOM+xWQF6oiIDfxBOTBRO8uSCp/ARGQxf6aMtgLzbv06LSBp9cvbfKFII9Y2+J5xNrW6GmEgDhBnCArAAmIgCBAUiObNvVnR75pA9P90jzPpgPVk+pD9/ssPqlz9Ij1LoKk7lB0v8nCLZmDrk91EJAiwrQQxWXbYTQfaoxniQnI+hGL6tM2QPEraycfJ8gLVaGCU5BpanR92iicIMWK0EIUl22H0XyoMZwgNwUEpGhRasjisu0wmo+A9L4+CUjRomczZCofaoCjJksK8HfPn9aLHom/9NnlDpIqaEqQFFDvbrB3zz/lh7W5ICB36lDB391g754/rZcT5KHiKQHpBKSFmJ5oxZPzd9i75J+qrxPkxe/kArKO2FGAC8jOE4EK/u5HlHfPn9aLTkYv6cWzR6oQdBKdzcDvogOdaB6xikcsakhaCAHp/f4yXRcBEZBFD0xPBLp+caBvfkygjUtABERAVv5URkAEREAE5KcHUiOerkPjU0eLZ+vQI8dR8SkdaP5OEKr8UDy9pJ8NtGkAqexUHz/zFn83oYVIxQuIX7EWvUSNceRnvRQMS+tQHWiHpLl3OirZ11H5e8QqXrpTBqDGo0eRVEOgeab0oYakjSKlT2e/l/xrXmqkVDw1xlEdmO5XQF7s2NQYR3YMag4ST3UQkHV1qT6nnSDERJ3YVAejAk4bftoAVDd6dKR6dmqfuBOtvXeXI1Zq46kCTRtjegJO50+Nncon5ZNkPgJyV5WUMQTkpgDVU0BSCgzdiWhBPWLdCpHs2AmLJPNxgjhBfngy1SjoOgk40sAKiIAIyAqZUUBSHSC1TuorEB3ZxqcqmF2nM9EEpDBBNPz6pZvexbK2r68mIA9aOUF6l+hUQ6hbd59IARGQRaelDE8bzj62r79FQAREQFZ4ERABEZAzAFIfau8VSY8iz3ZH16GXXHrUofHP9tXpwO/lgJ/Ztr5ivfumU8ZOrSMg53WUgNzVhnZ+ATmvsVOZCYiAlL3kEass1e8MdIKs11VAfqfvy7sSEAF5VKB1xEpdKukZvuz0/wVOd7xpHeh+jwKc1jH1VY3q0/GDgFCVC3eWoz6TCkh+AgqIgPxQ4CjQ6ESmpXOCPCjWEYSITgt6VD70vQLy1wVOEELEQ6yArItHQaN60tLRRvG1voBQlb2DlBW7LCBHfbWgHWC6QPRrDI0vO3Hjqx3VgdaX5nlUPPVPe4JQAVPGoBukxqAjnu6LxlMj0fVTetI8j4qn+xWQoTvFNJj0MzLNhzbAowxP3ysgRcPTTjttSDq5pvMRkBe/YlEBpw15tnxoxxYQOgt68U4QJ8iicyiwtOH07Lr/U4cDQoWlCac6LT2ipPaVyn96IlOg6L5o3SlKNP+19Vu/gxyVMC0EzZMWjhYilb+ArFeW1kVAiqQIyE0oajAKPtW5WL7vMJq/gBQVpoWjhaBGokdBuj6dRDSe5l8s02YYrYuAbEp6CxAQJ8ijVbyD3CkiIAISAYSOMDr6iw3/O2x69Kfyp3nSeKpb6giU0ofmQ99LG+Cf+9hn4ykB6VmRGp7G97L6+RS1BDUqzTOlA92XgDxUKlWIVCeczofm+SxeQB6UcYLQHrj+EeBd9BSQYt3fpaC0s013bLo+jS+WbzOMHkWozpsJDE12ui+PWEOFoEeXd2k4TpAi2rRjpDphap2zGbjT2Zb2QEFLGT6Vf9F+32Gp/a69N/oVK2W86XVS66eATRksZZhUA6SGp/Gp/QpIUXlqeBpPwSymHe+oAvJXeSfInQup4Wm8gFDk1+OdIBe5RHvE6oEjIAKCnJMyjEesF49Y018/jio0PQKl8pzWk65PJxoFClEfDKb7+np16w5CBT/KeKnC0btGpxBLGtH86XtTgNM8g55HS1F9BKQor4D0LstFeXcLE5AHqVOdTUAEJEIxNeS08Wg+Rx0Fp4+sdH3aaVM6R0y4sgjdl0esYkWmQaYGpiDT9amRBKRoJFoIWujpQlAQXpSl/XjKwEftN/Veug7VLT5BBKTtefQgLTT9WvUujUhAhi7dZ5tciI43+tdXpnUWEAFZ9JgT5CaLgAiIgDS+StEj5doEj/6S7h2EHpZ68U6Qk08QeolLFTR1pp3OJ5VnD5+fT9GjCH0v1ZOuP9144xNEQHolnjbqUWAKyIt3ASpgCsDUWZTmc5RRj3ovrW+vvfx8italk2frDjKdWGp9Aemd1amBO8aj71iKT/nEI9aDArSgtBBHdfKj3kv1TMDxtQatSydPJ0ihWrQQRxn1qPd2jFeQfTOE1qWTZxSQ6UsoXZ8KkhI8tc6mQ4p3w5QOR61Dv2LRPHc7YlEDUwPQ9alQKWOn1qH6TN+5UnrSdQSk6AQBWRdKQNY/ShRt9p8wj1h3cqQ6f2odWlABEZBFz0wbY/rye7Yjx7SeZ9uvd5BiK051/tQ6xbS/w85m7FQ+v+YOkuq0qQ5DDUbjqQFS8VTno/ZF30v3tUcjit5BUhsUkJuSexhgqWbTIFNw6McZ6sPdjlg0MVoIKux0PM0/FU91pjpM50nzEZAHxZwgTpB7SwiIgKCvc06Q/RqIdxA67+/iU0eRIzukd5B1A7QAoZ6il026/lEdlb43BRR9L9WT5knXp/E0Hxofv6SnNkjXofGpuwwFnE4EGi8gNwWobh0/OEEK1AnIuiELEr4UQicCjXeCvFSe3O8RtHApMOn2aZ50fRpP86HxAkIr8hCfMiotXOq9dPs0T7o+jaf50HgBoRURkEXFOmf4F6X/8zg1PI0/HJCESEmhUvnQdaYvlamJc7Z1numcylNAqJOH4gVkXVg6oQSkeNShxhvy/+ayNM+jDJMyXmodJ8imtW4B9GxJC1RMox0mIE6QtnkqDwrIukq0IVBgn719eh0nSIUOJ8imSgKSnVB/Ti2f9KB7wv+RZ9M5DwGNLaNX0EmHFl8JTr2XgpbKn04oOlk6dReQgeqmjEpTS71XQP4qLyDUhYX4lFELr/pPSOq9AiIg1HsoPmVU9NLGHY0eUWg+qXh6NErq7wRJVfFunWSBSHqp9zpBnCDEdzg2ZVT64tR7BeRFQGjhzhY/bST6u0DqCDGtM82THuHOuH7riDVdiOn1BaSn8BkNvLSTVH2/1haQO4WpAWghaDztwD3b15+i+tD8z7i+gAhImZAzGtgJUi5fPXC6k3sHWa9FSv89JpQTxAlS7ixOkKJUZ/sM+Czt6YIW5foOo/kc1WmpnjTPlH+mJ3X7kp7aIDUYjaeGpCN7Oh9qPJoPrWPKkPS908Cu6dY6YqU2SAtK4wWkdxeYNmTKPylgBYSS9RA/XVA6uY4CP2XIaT2Tk9cJUoBnuqACUijCQkgKWCdIT//vpwTkJkXKkNN6nnaCpEY/9TMVJBVPz+p0XzQ+ZbzpfVH96YRN5h89YgnIeqelhqfxArKuWMefAnKnKT1CJDsVhWEpXkAEZFEBOrJT8QLSw5rq7xGrp/PmJZpOBBovIL3CCUhPt/ZTVPBUvID0Skb1//UTJHU2ph2exqcMP20Aui8a37P93FOdy3Uqm10u6QLS+7pFQUvFp8yVWkdAikrSTkjjnSDFQuwcJiBFwanhabyAFAuxc5iAFAWnhqfxAlIsxM5hAlIUnBqexgtIsRA7hwlIUXBqeCps6pKbyjOVz9nAL5Z7M4x+/KF++Ergkl+x6Hf1sxme5iMgva+IAvLgnFTHpgaejhcQAVn0AB2pArJ+qqH6bJ6RXgzwiPUgYKrTesTqdVQBKRJNhaKk0yMBzUdABKRodS/p90KlQK6K//+41GSkjSK1X3qUpQ2K6kkb7Nr6fsW6UydlGFpQAbkpNq1/B2QBERDK84/4jvGWXiogL5Yi1WmPGvF09KeOTFQ3WiYBeVAsVbhUIWg+ApI90giIgFCWUTzt8NPxKPmVfy+LrnPZIxYVisbTCZKKp3nSTnuUYVLvpSCnjqB0ncO/YlEj0fiU4VMFTRUoZVSaT+q9KT2n1xGQkx8Rj7oTpYw3DWAqTzrB/3x6/mw8RTs2nQg0nuaTiqd5UqlTnXzawNPrCwh12tBESBWCGsYJsm6AVF1og3KCPNQlVQgBuSmQ0nN6nd3uIC8OgvjjRwlLj3B0gtB90c45fbSjhZ7er4AUj2TTnT9l1GnDCMhfJ0Qv6bQzTMdTIwnITQEBERDE5nTn94iVvaTTennE8oiFGoITxAmCDEM7kpd0JO9mMD0q03rFJ8jmjgxQgV+iQOuS/kv27jZUYFMBAdmUyIArKyAgV66+e99UQEA2JTLgygoIyJWr7943FRCQTYkMuLICAnLl6rv3TQUEZFMiA66sgIBcufrufVMBAdmUyIArKyAgV66+e99UQEA2JTLgygr8C14iurcArrfpAAAAAElFTkSuQmCC"/>
          <p:cNvSpPr>
            <a:spLocks noChangeAspect="1" noChangeArrowheads="1"/>
          </p:cNvSpPr>
          <p:nvPr/>
        </p:nvSpPr>
        <p:spPr bwMode="auto">
          <a:xfrm>
            <a:off x="410633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275660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Цель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Akrobat Black" pitchFamily="50" charset="-52"/>
              </a:rPr>
              <a:t> </a:t>
            </a: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959667" y="1683945"/>
            <a:ext cx="676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Создание новостного портала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700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6" y="1315336"/>
            <a:ext cx="10081120" cy="5212688"/>
          </a:xfrm>
        </p:spPr>
        <p:txBody>
          <a:bodyPr>
            <a:normAutofit/>
          </a:bodyPr>
          <a:lstStyle/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Akrobat Black"/>
              </a:rPr>
              <a:t>Задача 1 – Создание </a:t>
            </a:r>
            <a:r>
              <a:rPr lang="ru-RU" sz="1800" dirty="0" err="1" smtClean="0">
                <a:latin typeface="Akrobat Black"/>
              </a:rPr>
              <a:t>репозитория</a:t>
            </a:r>
            <a:r>
              <a:rPr lang="ru-RU" sz="1800" dirty="0" smtClean="0">
                <a:latin typeface="Akrobat Black"/>
              </a:rPr>
              <a:t> на </a:t>
            </a:r>
            <a:r>
              <a:rPr lang="en-US" sz="1800" dirty="0" smtClean="0">
                <a:latin typeface="Akrobat Black" pitchFamily="50" charset="-52"/>
              </a:rPr>
              <a:t>GitHub</a:t>
            </a:r>
            <a:r>
              <a:rPr lang="ru-RU" sz="1800" dirty="0" smtClean="0">
                <a:latin typeface="Akrobat Black"/>
              </a:rPr>
              <a:t>.</a:t>
            </a:r>
            <a:endParaRPr lang="en-US" sz="1800" dirty="0" smtClean="0">
              <a:latin typeface="Akrobat Black" pitchFamily="50" charset="-52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Akrobat Black"/>
              </a:rPr>
              <a:t>Задача 2 – Изучение требований к отчетной документации.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Akrobat Black"/>
              </a:rPr>
              <a:t>Задача 3 – Поиск </a:t>
            </a:r>
            <a:r>
              <a:rPr lang="ru-RU" sz="1800" dirty="0" err="1" smtClean="0">
                <a:latin typeface="Akrobat Black"/>
              </a:rPr>
              <a:t>аналагов</a:t>
            </a:r>
            <a:r>
              <a:rPr lang="ru-RU" sz="1800" dirty="0" smtClean="0">
                <a:latin typeface="Akrobat Black"/>
              </a:rPr>
              <a:t>, выбор прототипа.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Akrobat Black"/>
              </a:rPr>
              <a:t>Задача 4 – Выбор средств реализации.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Akrobat Black"/>
              </a:rPr>
              <a:t>Задача 5 – Формализация основных функций.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Akrobat Black"/>
              </a:rPr>
              <a:t>Задача 6 – Разработка карты или структуры сайта (</a:t>
            </a:r>
            <a:r>
              <a:rPr lang="en-US" sz="1800" dirty="0" smtClean="0">
                <a:latin typeface="Akrobat Black"/>
              </a:rPr>
              <a:t>Mind Map)</a:t>
            </a:r>
            <a:r>
              <a:rPr lang="ru-RU" sz="1800" dirty="0" smtClean="0">
                <a:latin typeface="Akrobat Black"/>
              </a:rPr>
              <a:t>.</a:t>
            </a:r>
            <a:endParaRPr lang="en-US" sz="1800" dirty="0" smtClean="0">
              <a:latin typeface="Akrobat Black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Akrobat Black"/>
              </a:rPr>
              <a:t>Задача 7 – Проектирование интерфейсов.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Akrobat Black"/>
              </a:rPr>
              <a:t>Задача 8 – Определение групп пользователей.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Akrobat Black"/>
              </a:rPr>
              <a:t>Задача 9 – Проектирование классов.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Akrobat Black"/>
              </a:rPr>
              <a:t>Задача 10 – Реализация авторизации и регистрации.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Akrobat Black"/>
              </a:rPr>
              <a:t>Задача 11 – Реализация управления ролями и пользователями.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Akrobat Black"/>
              </a:rPr>
              <a:t>Задача 12 – Создание панели администратора сайта.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Akrobat Black"/>
              </a:rPr>
              <a:t>Задача 13 – Создание форм для создания, редактирования и удаления данных.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Akrobat Black"/>
              </a:rPr>
              <a:t>Задача 14 – Создание отображений фронтенда.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1600" dirty="0" smtClean="0">
              <a:latin typeface="Akrobat Black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2000" dirty="0" smtClean="0">
              <a:latin typeface="Akrobat Black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2000" dirty="0" smtClean="0">
              <a:latin typeface="Akrobat Black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2000" dirty="0" smtClean="0">
              <a:latin typeface="Akrobat Black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2000" dirty="0" smtClean="0">
              <a:latin typeface="Akrobat Black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2000" dirty="0" smtClean="0">
              <a:latin typeface="Akrobat Black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2000" dirty="0" smtClean="0">
              <a:latin typeface="Akrobat Black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2000" dirty="0" smtClean="0">
              <a:latin typeface="Akrobat Black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2000" dirty="0" smtClean="0">
              <a:latin typeface="Akrobat Black"/>
            </a:endParaRPr>
          </a:p>
          <a:p>
            <a:pPr marL="0" indent="0">
              <a:buNone/>
            </a:pPr>
            <a:endParaRPr lang="ru-RU" sz="2000" dirty="0">
              <a:latin typeface="Akrobat Black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01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</a:t>
            </a:r>
            <a:r>
              <a:rPr lang="ru-RU" sz="4667" dirty="0" smtClean="0">
                <a:latin typeface="Akrobat Black" pitchFamily="50" charset="-52"/>
              </a:rPr>
              <a:t>«</a:t>
            </a:r>
            <a:r>
              <a:rPr lang="ru-RU" sz="4667" dirty="0">
                <a:latin typeface="Akrobat Black" pitchFamily="50" charset="-52"/>
              </a:rPr>
              <a:t>З</a:t>
            </a:r>
            <a:r>
              <a:rPr lang="ru-RU" sz="4667" dirty="0" smtClean="0">
                <a:latin typeface="Akrobat Black" pitchFamily="50" charset="-52"/>
              </a:rPr>
              <a:t>адачи 2»</a:t>
            </a:r>
            <a:endParaRPr lang="ru-RU" sz="4667" dirty="0">
              <a:latin typeface="Akrobat Black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4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445" y="1587409"/>
            <a:ext cx="9960139" cy="461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8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</a:t>
            </a:r>
            <a:r>
              <a:rPr lang="ru-RU" sz="4667" dirty="0" smtClean="0">
                <a:latin typeface="Akrobat Black" pitchFamily="50" charset="-52"/>
              </a:rPr>
              <a:t>«Задачи </a:t>
            </a:r>
            <a:r>
              <a:rPr lang="ru-RU" sz="4667" dirty="0">
                <a:latin typeface="Akrobat Black" pitchFamily="50" charset="-52"/>
              </a:rPr>
              <a:t>3</a:t>
            </a:r>
            <a:r>
              <a:rPr lang="ru-RU" sz="4667" dirty="0" smtClean="0">
                <a:latin typeface="Akrobat Black" pitchFamily="50" charset="-52"/>
              </a:rPr>
              <a:t>»</a:t>
            </a:r>
            <a:endParaRPr lang="ru-RU" sz="4667" dirty="0">
              <a:latin typeface="Akrobat Black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5</a:t>
            </a:fld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067870"/>
              </p:ext>
            </p:extLst>
          </p:nvPr>
        </p:nvGraphicFramePr>
        <p:xfrm>
          <a:off x="838200" y="1825625"/>
          <a:ext cx="9505056" cy="4261628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4199594166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1294580835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264685943"/>
                    </a:ext>
                  </a:extLst>
                </a:gridCol>
              </a:tblGrid>
              <a:tr h="691277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</a:pPr>
                      <a:r>
                        <a:rPr lang="ru-RU" sz="1800" dirty="0" smtClean="0"/>
                        <a:t>Критерий</a:t>
                      </a:r>
                      <a:endParaRPr lang="ru-RU" sz="1800" dirty="0">
                        <a:latin typeface="Akrobat Black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</a:pPr>
                      <a:r>
                        <a:rPr lang="ru-RU" sz="1800" dirty="0" smtClean="0"/>
                        <a:t>Допустимые значения</a:t>
                      </a:r>
                      <a:endParaRPr lang="ru-RU" sz="1800" dirty="0">
                        <a:latin typeface="Akrobat Black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</a:pPr>
                      <a:r>
                        <a:rPr lang="ru-RU" sz="1800" dirty="0" smtClean="0"/>
                        <a:t>Комментарий</a:t>
                      </a:r>
                      <a:endParaRPr lang="ru-RU" sz="1800" dirty="0">
                        <a:latin typeface="Akrobat Black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263404144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Цвет шрифта </a:t>
                      </a:r>
                      <a:endParaRPr lang="ru-RU" sz="18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 Черный</a:t>
                      </a:r>
                      <a:endParaRPr lang="ru-RU" sz="18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Цвет шрифта должен быть черным</a:t>
                      </a:r>
                      <a:endParaRPr lang="ru-RU" sz="180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66695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Тип шрифта </a:t>
                      </a:r>
                      <a:endParaRPr lang="ru-RU" sz="180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Times New Roman</a:t>
                      </a:r>
                      <a:endParaRPr lang="ru-RU" sz="18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Рекомендуемый тип шрифта</a:t>
                      </a:r>
                    </a:p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для основного текста отчета- </a:t>
                      </a:r>
                      <a:r>
                        <a:rPr lang="ru-RU" sz="1800" dirty="0" err="1">
                          <a:effectLst/>
                        </a:rPr>
                        <a:t>Times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New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Roman</a:t>
                      </a:r>
                      <a:endParaRPr lang="ru-RU" sz="18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9840665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Начертание шрифта определений </a:t>
                      </a:r>
                      <a:endParaRPr lang="ru-RU" sz="180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 Обычный</a:t>
                      </a:r>
                      <a:r>
                        <a:rPr lang="en-US" sz="1800" dirty="0">
                          <a:effectLst/>
                        </a:rPr>
                        <a:t>/</a:t>
                      </a:r>
                      <a:r>
                        <a:rPr lang="ru-RU" sz="1800" dirty="0">
                          <a:effectLst/>
                        </a:rPr>
                        <a:t>Курсив</a:t>
                      </a:r>
                      <a:endParaRPr lang="ru-RU" sz="18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Использование курсива допускается для обозначения объектов и написанных терминов</a:t>
                      </a:r>
                      <a:endParaRPr lang="ru-RU" sz="18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891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44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</a:t>
            </a:r>
            <a:r>
              <a:rPr lang="ru-RU" sz="4667" dirty="0" smtClean="0">
                <a:latin typeface="Akrobat Black" pitchFamily="50" charset="-52"/>
              </a:rPr>
              <a:t>«Задачи </a:t>
            </a:r>
            <a:r>
              <a:rPr lang="ru-RU" sz="4667" dirty="0">
                <a:latin typeface="Akrobat Black" pitchFamily="50" charset="-52"/>
              </a:rPr>
              <a:t>4</a:t>
            </a:r>
            <a:r>
              <a:rPr lang="ru-RU" sz="4667" dirty="0" smtClean="0">
                <a:latin typeface="Akrobat Black" pitchFamily="50" charset="-52"/>
              </a:rPr>
              <a:t>»</a:t>
            </a:r>
            <a:endParaRPr lang="ru-RU" sz="4667" dirty="0">
              <a:latin typeface="Akrobat Black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6</a:t>
            </a:fld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556629"/>
              </p:ext>
            </p:extLst>
          </p:nvPr>
        </p:nvGraphicFramePr>
        <p:xfrm>
          <a:off x="838200" y="1825625"/>
          <a:ext cx="9505056" cy="3456385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4199594166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1294580835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264685943"/>
                    </a:ext>
                  </a:extLst>
                </a:gridCol>
              </a:tblGrid>
              <a:tr h="69127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Критерий</a:t>
                      </a:r>
                      <a:endParaRPr lang="ru-RU" sz="18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 smtClean="0">
                          <a:effectLst/>
                        </a:rPr>
                        <a:t>Риа</a:t>
                      </a:r>
                      <a:endParaRPr lang="ru-RU" sz="18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Яндекс</a:t>
                      </a:r>
                      <a:r>
                        <a:rPr lang="ru-RU" sz="1800" baseline="0" dirty="0" smtClean="0">
                          <a:effectLst/>
                        </a:rPr>
                        <a:t> Дзен</a:t>
                      </a:r>
                      <a:endParaRPr lang="ru-RU" sz="18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3404144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Безопасность</a:t>
                      </a:r>
                      <a:endParaRPr lang="ru-RU" sz="18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2</a:t>
                      </a:r>
                      <a:endParaRPr lang="ru-RU" sz="18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ru-RU" sz="180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66695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Дизайн</a:t>
                      </a:r>
                      <a:endParaRPr lang="ru-RU" sz="18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2</a:t>
                      </a:r>
                      <a:endParaRPr lang="ru-RU" sz="18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2</a:t>
                      </a:r>
                      <a:endParaRPr lang="ru-RU" sz="18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9840665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Удобная</a:t>
                      </a:r>
                      <a:r>
                        <a:rPr lang="ru-RU" sz="1800" baseline="0" dirty="0" smtClean="0">
                          <a:effectLst/>
                        </a:rPr>
                        <a:t> навигация</a:t>
                      </a:r>
                      <a:endParaRPr lang="ru-RU" sz="18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ru-RU" sz="18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</a:t>
                      </a:r>
                      <a:endParaRPr lang="ru-RU" sz="18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891634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Скорость</a:t>
                      </a:r>
                      <a:r>
                        <a:rPr lang="ru-RU" sz="1800" baseline="0" dirty="0" smtClean="0">
                          <a:effectLst/>
                        </a:rPr>
                        <a:t> загрузки сайта</a:t>
                      </a:r>
                      <a:endParaRPr lang="ru-RU" sz="18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</a:t>
                      </a:r>
                      <a:endParaRPr lang="ru-RU" sz="18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</a:t>
                      </a:r>
                      <a:endParaRPr lang="ru-RU" sz="18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123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07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</a:t>
            </a:r>
            <a:r>
              <a:rPr lang="ru-RU" sz="4667" dirty="0" smtClean="0">
                <a:latin typeface="Akrobat Black" pitchFamily="50" charset="-52"/>
              </a:rPr>
              <a:t>«</a:t>
            </a:r>
            <a:r>
              <a:rPr lang="ru-RU" sz="4667" dirty="0">
                <a:latin typeface="Akrobat Black" pitchFamily="50" charset="-52"/>
              </a:rPr>
              <a:t>З</a:t>
            </a:r>
            <a:r>
              <a:rPr lang="ru-RU" sz="4667" dirty="0" smtClean="0">
                <a:latin typeface="Akrobat Black" pitchFamily="50" charset="-52"/>
              </a:rPr>
              <a:t>адачи </a:t>
            </a:r>
            <a:r>
              <a:rPr lang="ru-RU" sz="4667" dirty="0">
                <a:latin typeface="Akrobat Black" pitchFamily="50" charset="-52"/>
              </a:rPr>
              <a:t>6</a:t>
            </a:r>
            <a:r>
              <a:rPr lang="ru-RU" sz="4667" dirty="0" smtClean="0">
                <a:latin typeface="Akrobat Black" pitchFamily="50" charset="-52"/>
              </a:rPr>
              <a:t>»</a:t>
            </a:r>
            <a:endParaRPr lang="ru-RU" sz="4667" dirty="0">
              <a:latin typeface="Akrobat Black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7</a:t>
            </a:fld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587570"/>
              </p:ext>
            </p:extLst>
          </p:nvPr>
        </p:nvGraphicFramePr>
        <p:xfrm>
          <a:off x="838200" y="1825625"/>
          <a:ext cx="6336704" cy="3631105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4199594166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1294580835"/>
                    </a:ext>
                  </a:extLst>
                </a:gridCol>
              </a:tblGrid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Функция</a:t>
                      </a:r>
                      <a:endParaRPr lang="ru-RU" sz="18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Описание</a:t>
                      </a:r>
                      <a:endParaRPr lang="ru-RU" sz="180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3404144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Главная</a:t>
                      </a:r>
                      <a:r>
                        <a:rPr lang="ru-RU" sz="1800" baseline="0" dirty="0" smtClean="0">
                          <a:effectLst/>
                        </a:rPr>
                        <a:t> страница</a:t>
                      </a:r>
                      <a:endParaRPr lang="ru-RU" sz="18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Переход</a:t>
                      </a:r>
                      <a:r>
                        <a:rPr lang="ru-RU" sz="1800" baseline="0" dirty="0" smtClean="0">
                          <a:effectLst/>
                        </a:rPr>
                        <a:t> на главную страницу</a:t>
                      </a:r>
                      <a:endParaRPr lang="ru-RU" sz="18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66695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Категории сайта</a:t>
                      </a:r>
                      <a:endParaRPr lang="ru-RU" sz="18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Переход</a:t>
                      </a:r>
                      <a:r>
                        <a:rPr lang="ru-RU" sz="1800" baseline="0" dirty="0" smtClean="0">
                          <a:effectLst/>
                        </a:rPr>
                        <a:t> по категориям </a:t>
                      </a:r>
                      <a:endParaRPr lang="ru-RU" sz="18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9840665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Блок</a:t>
                      </a:r>
                      <a:r>
                        <a:rPr lang="ru-RU" sz="1800" baseline="0" dirty="0" smtClean="0">
                          <a:effectLst/>
                        </a:rPr>
                        <a:t> </a:t>
                      </a:r>
                      <a:r>
                        <a:rPr lang="en-US" sz="1800" baseline="0" dirty="0" smtClean="0">
                          <a:effectLst/>
                        </a:rPr>
                        <a:t>Most Popular</a:t>
                      </a:r>
                      <a:endParaRPr lang="ru-RU" sz="18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Переход</a:t>
                      </a:r>
                      <a:r>
                        <a:rPr lang="ru-RU" sz="1800" baseline="0" dirty="0" smtClean="0">
                          <a:effectLst/>
                        </a:rPr>
                        <a:t> к колонке с популярными новостями</a:t>
                      </a:r>
                      <a:endParaRPr lang="ru-RU" sz="18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891634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Соц. сети</a:t>
                      </a:r>
                      <a:endParaRPr lang="ru-RU" sz="18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Переход</a:t>
                      </a:r>
                      <a:r>
                        <a:rPr lang="ru-RU" sz="1800" baseline="0" dirty="0" smtClean="0">
                          <a:effectLst/>
                        </a:rPr>
                        <a:t> на страницы сайта в соц. сетях</a:t>
                      </a:r>
                      <a:endParaRPr lang="ru-RU" sz="18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123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0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</a:t>
            </a:r>
            <a:r>
              <a:rPr lang="ru-RU" sz="4667" dirty="0" smtClean="0">
                <a:latin typeface="Akrobat Black" pitchFamily="50" charset="-52"/>
              </a:rPr>
              <a:t>«Задачи </a:t>
            </a:r>
            <a:r>
              <a:rPr lang="ru-RU" sz="4667" dirty="0">
                <a:latin typeface="Akrobat Black" pitchFamily="50" charset="-52"/>
              </a:rPr>
              <a:t>7</a:t>
            </a:r>
            <a:r>
              <a:rPr lang="ru-RU" sz="4667" dirty="0" smtClean="0">
                <a:latin typeface="Akrobat Black" pitchFamily="50" charset="-52"/>
              </a:rPr>
              <a:t>»</a:t>
            </a:r>
            <a:endParaRPr lang="ru-RU" sz="4667" dirty="0">
              <a:latin typeface="Akrobat Black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894" y="1381779"/>
            <a:ext cx="6874400" cy="500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13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</a:t>
            </a:r>
            <a:r>
              <a:rPr lang="ru-RU" sz="4667" dirty="0" smtClean="0">
                <a:latin typeface="Akrobat Black" pitchFamily="50" charset="-52"/>
              </a:rPr>
              <a:t>10»</a:t>
            </a:r>
            <a:endParaRPr lang="ru-RU" sz="4667" dirty="0">
              <a:latin typeface="Akrobat Black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9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126347"/>
              </p:ext>
            </p:extLst>
          </p:nvPr>
        </p:nvGraphicFramePr>
        <p:xfrm>
          <a:off x="1103443" y="2018153"/>
          <a:ext cx="8162476" cy="4128393"/>
        </p:xfrm>
        <a:graphic>
          <a:graphicData uri="http://schemas.openxmlformats.org/drawingml/2006/table">
            <a:tbl>
              <a:tblPr firstRow="1" firstCol="1" bandRow="1">
                <a:tableStyleId>{18603FDC-E32A-4AB5-989C-0864C3EAD2B8}</a:tableStyleId>
              </a:tblPr>
              <a:tblGrid>
                <a:gridCol w="4081238">
                  <a:extLst>
                    <a:ext uri="{9D8B030D-6E8A-4147-A177-3AD203B41FA5}">
                      <a16:colId xmlns:a16="http://schemas.microsoft.com/office/drawing/2014/main" val="1722736494"/>
                    </a:ext>
                  </a:extLst>
                </a:gridCol>
                <a:gridCol w="4081238">
                  <a:extLst>
                    <a:ext uri="{9D8B030D-6E8A-4147-A177-3AD203B41FA5}">
                      <a16:colId xmlns:a16="http://schemas.microsoft.com/office/drawing/2014/main" val="2881094214"/>
                    </a:ext>
                  </a:extLst>
                </a:gridCol>
              </a:tblGrid>
              <a:tr h="883808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Группа пользователей</a:t>
                      </a:r>
                      <a:endParaRPr lang="ru-RU" sz="16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Права доступа</a:t>
                      </a:r>
                      <a:endParaRPr lang="ru-RU" sz="160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8763449"/>
                  </a:ext>
                </a:extLst>
              </a:tr>
              <a:tr h="1869366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Пользователь</a:t>
                      </a:r>
                      <a:endParaRPr lang="ru-RU" sz="16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Просмотр статей на сайте, выбор новостей по категориям </a:t>
                      </a:r>
                      <a:endParaRPr lang="ru-RU" sz="16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623020"/>
                  </a:ext>
                </a:extLst>
              </a:tr>
              <a:tr h="1375219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Администратор</a:t>
                      </a:r>
                      <a:endParaRPr lang="ru-RU" sz="160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Добавление, удаление и изменение статей, новостных категорий</a:t>
                      </a:r>
                      <a:endParaRPr lang="ru-RU" sz="16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8215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90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389</Words>
  <Application>Microsoft Office PowerPoint</Application>
  <PresentationFormat>Широкоэкранный</PresentationFormat>
  <Paragraphs>102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Akrobat</vt:lpstr>
      <vt:lpstr>Akrobat Black</vt:lpstr>
      <vt:lpstr>Arial</vt:lpstr>
      <vt:lpstr>Calibri</vt:lpstr>
      <vt:lpstr>Calibri Light</vt:lpstr>
      <vt:lpstr>Times New Roman</vt:lpstr>
      <vt:lpstr>Wingdings</vt:lpstr>
      <vt:lpstr>Тема Office</vt:lpstr>
      <vt:lpstr>Проектирование и разработка системы хранения документов колледжа</vt:lpstr>
      <vt:lpstr>Цель работы</vt:lpstr>
      <vt:lpstr>Задачи</vt:lpstr>
      <vt:lpstr>Решение «Задачи 2»</vt:lpstr>
      <vt:lpstr>Решение «Задачи 3»</vt:lpstr>
      <vt:lpstr>Решение «Задачи 4»</vt:lpstr>
      <vt:lpstr>Решение «Задачи 6»</vt:lpstr>
      <vt:lpstr>Решение «Задачи 7»</vt:lpstr>
      <vt:lpstr>Решение «задачи 10»</vt:lpstr>
      <vt:lpstr>Презентация PowerPoint</vt:lpstr>
      <vt:lpstr>Результаты</vt:lpstr>
      <vt:lpstr>Выводы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«Тема ВКР» </dc:title>
  <dc:creator>Zorto</dc:creator>
  <cp:lastModifiedBy>Аллыча</cp:lastModifiedBy>
  <cp:revision>19</cp:revision>
  <dcterms:created xsi:type="dcterms:W3CDTF">2020-06-19T12:49:38Z</dcterms:created>
  <dcterms:modified xsi:type="dcterms:W3CDTF">2020-10-02T01:24:41Z</dcterms:modified>
</cp:coreProperties>
</file>