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ags/tag23.xml" ContentType="application/vnd.openxmlformats-officedocument.presentationml.tags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8" r:id="rId3"/>
    <p:sldMasterId id="2147483671" r:id="rId4"/>
    <p:sldMasterId id="2147483673" r:id="rId5"/>
    <p:sldMasterId id="2147483679" r:id="rId6"/>
  </p:sldMasterIdLst>
  <p:notesMasterIdLst>
    <p:notesMasterId r:id="rId49"/>
  </p:notesMasterIdLst>
  <p:sldIdLst>
    <p:sldId id="270" r:id="rId7"/>
    <p:sldId id="256" r:id="rId8"/>
    <p:sldId id="263" r:id="rId9"/>
    <p:sldId id="261" r:id="rId10"/>
    <p:sldId id="314" r:id="rId11"/>
    <p:sldId id="315" r:id="rId12"/>
    <p:sldId id="316" r:id="rId13"/>
    <p:sldId id="262" r:id="rId14"/>
    <p:sldId id="260" r:id="rId15"/>
    <p:sldId id="259" r:id="rId16"/>
    <p:sldId id="258" r:id="rId17"/>
    <p:sldId id="318" r:id="rId18"/>
    <p:sldId id="302" r:id="rId19"/>
    <p:sldId id="303" r:id="rId20"/>
    <p:sldId id="317" r:id="rId21"/>
    <p:sldId id="319" r:id="rId22"/>
    <p:sldId id="304" r:id="rId23"/>
    <p:sldId id="313" r:id="rId24"/>
    <p:sldId id="312" r:id="rId25"/>
    <p:sldId id="322" r:id="rId26"/>
    <p:sldId id="323" r:id="rId27"/>
    <p:sldId id="301" r:id="rId28"/>
    <p:sldId id="330" r:id="rId29"/>
    <p:sldId id="310" r:id="rId30"/>
    <p:sldId id="320" r:id="rId31"/>
    <p:sldId id="307" r:id="rId32"/>
    <p:sldId id="309" r:id="rId33"/>
    <p:sldId id="306" r:id="rId34"/>
    <p:sldId id="324" r:id="rId35"/>
    <p:sldId id="325" r:id="rId36"/>
    <p:sldId id="326" r:id="rId37"/>
    <p:sldId id="327" r:id="rId38"/>
    <p:sldId id="328" r:id="rId39"/>
    <p:sldId id="329" r:id="rId40"/>
    <p:sldId id="265" r:id="rId41"/>
    <p:sldId id="266" r:id="rId42"/>
    <p:sldId id="267" r:id="rId43"/>
    <p:sldId id="268" r:id="rId44"/>
    <p:sldId id="269" r:id="rId45"/>
    <p:sldId id="264" r:id="rId46"/>
    <p:sldId id="300" r:id="rId47"/>
    <p:sldId id="311" r:id="rId4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93B6A8F-7A66-9A45-8F82-F7449735062B}">
          <p14:sldIdLst>
            <p14:sldId id="270"/>
            <p14:sldId id="256"/>
            <p14:sldId id="263"/>
            <p14:sldId id="261"/>
            <p14:sldId id="314"/>
            <p14:sldId id="315"/>
            <p14:sldId id="316"/>
            <p14:sldId id="262"/>
            <p14:sldId id="260"/>
            <p14:sldId id="259"/>
            <p14:sldId id="258"/>
            <p14:sldId id="318"/>
            <p14:sldId id="302"/>
            <p14:sldId id="303"/>
            <p14:sldId id="317"/>
            <p14:sldId id="319"/>
            <p14:sldId id="304"/>
            <p14:sldId id="313"/>
            <p14:sldId id="312"/>
            <p14:sldId id="322"/>
            <p14:sldId id="323"/>
            <p14:sldId id="301"/>
            <p14:sldId id="330"/>
            <p14:sldId id="310"/>
            <p14:sldId id="320"/>
            <p14:sldId id="307"/>
            <p14:sldId id="309"/>
            <p14:sldId id="306"/>
            <p14:sldId id="324"/>
            <p14:sldId id="325"/>
            <p14:sldId id="326"/>
            <p14:sldId id="327"/>
            <p14:sldId id="328"/>
            <p14:sldId id="329"/>
            <p14:sldId id="265"/>
            <p14:sldId id="266"/>
            <p14:sldId id="267"/>
            <p14:sldId id="268"/>
            <p14:sldId id="269"/>
            <p14:sldId id="264"/>
            <p14:sldId id="30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03837-06E1-4D92-BB21-7866DC57E4B7}" v="52" dt="2022-04-05T19:59:16.093"/>
    <p1510:client id="{8372E9B7-4B5C-43E7-838E-B55BA37BA4A5}" v="1" dt="2022-04-05T14:02:20.125"/>
    <p1510:client id="{9EE7F844-6591-4098-8982-82D210981DF1}" v="10" dt="2022-04-05T20:01:39.017"/>
    <p1510:client id="{B9F216EA-F73E-6446-A96D-B65BDD213458}" v="3" dt="2022-04-06T08:36:38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67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nnudurai Thushjandan" userId="32e069ca6306149c" providerId="Windows Live" clId="Web-{670CBF08-F8F7-4C1F-87BE-ACE2AFED6B7D}"/>
    <pc:docChg chg="addSld modSld sldOrd modSection">
      <pc:chgData name="Ponnudurai Thushjandan" userId="32e069ca6306149c" providerId="Windows Live" clId="Web-{670CBF08-F8F7-4C1F-87BE-ACE2AFED6B7D}" dt="2022-04-01T08:27:42.439" v="487" actId="20577"/>
      <pc:docMkLst>
        <pc:docMk/>
      </pc:docMkLst>
      <pc:sldChg chg="modSp">
        <pc:chgData name="Ponnudurai Thushjandan" userId="32e069ca6306149c" providerId="Windows Live" clId="Web-{670CBF08-F8F7-4C1F-87BE-ACE2AFED6B7D}" dt="2022-04-01T08:27:42.439" v="487" actId="20577"/>
        <pc:sldMkLst>
          <pc:docMk/>
          <pc:sldMk cId="1991500685" sldId="303"/>
        </pc:sldMkLst>
        <pc:spChg chg="mod">
          <ac:chgData name="Ponnudurai Thushjandan" userId="32e069ca6306149c" providerId="Windows Live" clId="Web-{670CBF08-F8F7-4C1F-87BE-ACE2AFED6B7D}" dt="2022-04-01T08:27:42.439" v="487" actId="20577"/>
          <ac:spMkLst>
            <pc:docMk/>
            <pc:sldMk cId="1991500685" sldId="303"/>
            <ac:spMk id="6" creationId="{9AC4C2D4-8DAE-4C44-BDE1-10D5B6BD2A5B}"/>
          </ac:spMkLst>
        </pc:spChg>
      </pc:sldChg>
      <pc:sldChg chg="ord">
        <pc:chgData name="Ponnudurai Thushjandan" userId="32e069ca6306149c" providerId="Windows Live" clId="Web-{670CBF08-F8F7-4C1F-87BE-ACE2AFED6B7D}" dt="2022-04-01T07:32:42.252" v="2"/>
        <pc:sldMkLst>
          <pc:docMk/>
          <pc:sldMk cId="693752140" sldId="304"/>
        </pc:sldMkLst>
      </pc:sldChg>
      <pc:sldChg chg="ord">
        <pc:chgData name="Ponnudurai Thushjandan" userId="32e069ca6306149c" providerId="Windows Live" clId="Web-{670CBF08-F8F7-4C1F-87BE-ACE2AFED6B7D}" dt="2022-04-01T07:33:20.128" v="3"/>
        <pc:sldMkLst>
          <pc:docMk/>
          <pc:sldMk cId="1590717168" sldId="312"/>
        </pc:sldMkLst>
      </pc:sldChg>
      <pc:sldChg chg="ord">
        <pc:chgData name="Ponnudurai Thushjandan" userId="32e069ca6306149c" providerId="Windows Live" clId="Web-{670CBF08-F8F7-4C1F-87BE-ACE2AFED6B7D}" dt="2022-04-01T07:32:34.002" v="1"/>
        <pc:sldMkLst>
          <pc:docMk/>
          <pc:sldMk cId="52019371" sldId="313"/>
        </pc:sldMkLst>
      </pc:sldChg>
      <pc:sldChg chg="modSp add ord replId">
        <pc:chgData name="Ponnudurai Thushjandan" userId="32e069ca6306149c" providerId="Windows Live" clId="Web-{670CBF08-F8F7-4C1F-87BE-ACE2AFED6B7D}" dt="2022-04-01T08:00:03.962" v="243" actId="20577"/>
        <pc:sldMkLst>
          <pc:docMk/>
          <pc:sldMk cId="3225990626" sldId="317"/>
        </pc:sldMkLst>
        <pc:spChg chg="mod">
          <ac:chgData name="Ponnudurai Thushjandan" userId="32e069ca6306149c" providerId="Windows Live" clId="Web-{670CBF08-F8F7-4C1F-87BE-ACE2AFED6B7D}" dt="2022-04-01T08:00:03.962" v="243" actId="20577"/>
          <ac:spMkLst>
            <pc:docMk/>
            <pc:sldMk cId="3225990626" sldId="317"/>
            <ac:spMk id="2" creationId="{8D9D661B-4061-45B1-8442-B28D01082D02}"/>
          </ac:spMkLst>
        </pc:spChg>
        <pc:spChg chg="mod">
          <ac:chgData name="Ponnudurai Thushjandan" userId="32e069ca6306149c" providerId="Windows Live" clId="Web-{670CBF08-F8F7-4C1F-87BE-ACE2AFED6B7D}" dt="2022-04-01T07:43:59.143" v="51" actId="20577"/>
          <ac:spMkLst>
            <pc:docMk/>
            <pc:sldMk cId="3225990626" sldId="317"/>
            <ac:spMk id="3" creationId="{A2AA8822-53FE-4C7C-A7EB-A27B46A61A70}"/>
          </ac:spMkLst>
        </pc:spChg>
        <pc:spChg chg="mod">
          <ac:chgData name="Ponnudurai Thushjandan" userId="32e069ca6306149c" providerId="Windows Live" clId="Web-{670CBF08-F8F7-4C1F-87BE-ACE2AFED6B7D}" dt="2022-04-01T07:56:57.489" v="242" actId="20577"/>
          <ac:spMkLst>
            <pc:docMk/>
            <pc:sldMk cId="3225990626" sldId="317"/>
            <ac:spMk id="6" creationId="{A72C5280-989A-26EF-8FCB-C9534FF18536}"/>
          </ac:spMkLst>
        </pc:spChg>
      </pc:sldChg>
      <pc:sldChg chg="modSp add replId">
        <pc:chgData name="Ponnudurai Thushjandan" userId="32e069ca6306149c" providerId="Windows Live" clId="Web-{670CBF08-F8F7-4C1F-87BE-ACE2AFED6B7D}" dt="2022-04-01T08:05:27.860" v="440" actId="20577"/>
        <pc:sldMkLst>
          <pc:docMk/>
          <pc:sldMk cId="3477637743" sldId="319"/>
        </pc:sldMkLst>
        <pc:spChg chg="mod">
          <ac:chgData name="Ponnudurai Thushjandan" userId="32e069ca6306149c" providerId="Windows Live" clId="Web-{670CBF08-F8F7-4C1F-87BE-ACE2AFED6B7D}" dt="2022-04-01T08:03:57.499" v="338" actId="20577"/>
          <ac:spMkLst>
            <pc:docMk/>
            <pc:sldMk cId="3477637743" sldId="319"/>
            <ac:spMk id="2" creationId="{8D9D661B-4061-45B1-8442-B28D01082D02}"/>
          </ac:spMkLst>
        </pc:spChg>
        <pc:spChg chg="mod">
          <ac:chgData name="Ponnudurai Thushjandan" userId="32e069ca6306149c" providerId="Windows Live" clId="Web-{670CBF08-F8F7-4C1F-87BE-ACE2AFED6B7D}" dt="2022-04-01T08:05:27.860" v="440" actId="20577"/>
          <ac:spMkLst>
            <pc:docMk/>
            <pc:sldMk cId="3477637743" sldId="319"/>
            <ac:spMk id="6" creationId="{A72C5280-989A-26EF-8FCB-C9534FF18536}"/>
          </ac:spMkLst>
        </pc:spChg>
      </pc:sldChg>
    </pc:docChg>
  </pc:docChgLst>
  <pc:docChgLst>
    <pc:chgData name="Chris Rüttimann" userId="01530db3cfa3b997" providerId="LiveId" clId="{B9F216EA-F73E-6446-A96D-B65BDD213458}"/>
    <pc:docChg chg="undo custSel addSld modSld sldOrd modSection">
      <pc:chgData name="Chris Rüttimann" userId="01530db3cfa3b997" providerId="LiveId" clId="{B9F216EA-F73E-6446-A96D-B65BDD213458}" dt="2022-04-06T07:22:10.840" v="850" actId="20577"/>
      <pc:docMkLst>
        <pc:docMk/>
      </pc:docMkLst>
      <pc:sldChg chg="addSp modSp mod ord">
        <pc:chgData name="Chris Rüttimann" userId="01530db3cfa3b997" providerId="LiveId" clId="{B9F216EA-F73E-6446-A96D-B65BDD213458}" dt="2022-03-25T12:41:49.358" v="566" actId="20578"/>
        <pc:sldMkLst>
          <pc:docMk/>
          <pc:sldMk cId="401324286" sldId="259"/>
        </pc:sldMkLst>
        <pc:spChg chg="add mod">
          <ac:chgData name="Chris Rüttimann" userId="01530db3cfa3b997" providerId="LiveId" clId="{B9F216EA-F73E-6446-A96D-B65BDD213458}" dt="2022-03-22T16:04:05.082" v="189" actId="14100"/>
          <ac:spMkLst>
            <pc:docMk/>
            <pc:sldMk cId="401324286" sldId="259"/>
            <ac:spMk id="3" creationId="{1116DBC9-6F4A-6B4A-9B79-059E960B4E62}"/>
          </ac:spMkLst>
        </pc:spChg>
        <pc:spChg chg="add mod">
          <ac:chgData name="Chris Rüttimann" userId="01530db3cfa3b997" providerId="LiveId" clId="{B9F216EA-F73E-6446-A96D-B65BDD213458}" dt="2022-03-22T16:03:38.282" v="177" actId="1076"/>
          <ac:spMkLst>
            <pc:docMk/>
            <pc:sldMk cId="401324286" sldId="259"/>
            <ac:spMk id="4" creationId="{81AD8529-056F-AB4B-BA71-F3994AA413B0}"/>
          </ac:spMkLst>
        </pc:spChg>
        <pc:spChg chg="add mod">
          <ac:chgData name="Chris Rüttimann" userId="01530db3cfa3b997" providerId="LiveId" clId="{B9F216EA-F73E-6446-A96D-B65BDD213458}" dt="2022-03-22T16:04:07.865" v="190" actId="14100"/>
          <ac:spMkLst>
            <pc:docMk/>
            <pc:sldMk cId="401324286" sldId="259"/>
            <ac:spMk id="5" creationId="{41A58148-0BF3-1049-ABFE-037CC7779949}"/>
          </ac:spMkLst>
        </pc:spChg>
        <pc:spChg chg="mod">
          <ac:chgData name="Chris Rüttimann" userId="01530db3cfa3b997" providerId="LiveId" clId="{B9F216EA-F73E-6446-A96D-B65BDD213458}" dt="2022-03-22T16:02:04.127" v="153" actId="20577"/>
          <ac:spMkLst>
            <pc:docMk/>
            <pc:sldMk cId="401324286" sldId="259"/>
            <ac:spMk id="6" creationId="{3A5BAB53-E81C-134C-A75F-B5FC2B5E1716}"/>
          </ac:spMkLst>
        </pc:spChg>
        <pc:spChg chg="add mod">
          <ac:chgData name="Chris Rüttimann" userId="01530db3cfa3b997" providerId="LiveId" clId="{B9F216EA-F73E-6446-A96D-B65BDD213458}" dt="2022-03-22T16:03:46.512" v="187" actId="20577"/>
          <ac:spMkLst>
            <pc:docMk/>
            <pc:sldMk cId="401324286" sldId="259"/>
            <ac:spMk id="7" creationId="{AE73100B-38D3-7B4E-92F1-8F1A464BDF5D}"/>
          </ac:spMkLst>
        </pc:spChg>
      </pc:sldChg>
      <pc:sldChg chg="ord">
        <pc:chgData name="Chris Rüttimann" userId="01530db3cfa3b997" providerId="LiveId" clId="{B9F216EA-F73E-6446-A96D-B65BDD213458}" dt="2022-03-25T12:41:47.553" v="565" actId="20578"/>
        <pc:sldMkLst>
          <pc:docMk/>
          <pc:sldMk cId="684887808" sldId="260"/>
        </pc:sldMkLst>
      </pc:sldChg>
      <pc:sldChg chg="addSp delSp modSp new mod">
        <pc:chgData name="Chris Rüttimann" userId="01530db3cfa3b997" providerId="LiveId" clId="{B9F216EA-F73E-6446-A96D-B65BDD213458}" dt="2022-03-25T10:02:27.959" v="262" actId="20577"/>
        <pc:sldMkLst>
          <pc:docMk/>
          <pc:sldMk cId="2799481880" sldId="261"/>
        </pc:sldMkLst>
        <pc:spChg chg="mod">
          <ac:chgData name="Chris Rüttimann" userId="01530db3cfa3b997" providerId="LiveId" clId="{B9F216EA-F73E-6446-A96D-B65BDD213458}" dt="2022-03-25T10:01:52.175" v="237" actId="20577"/>
          <ac:spMkLst>
            <pc:docMk/>
            <pc:sldMk cId="2799481880" sldId="261"/>
            <ac:spMk id="2" creationId="{575ACA86-D0FB-2246-8F35-24C615B69E05}"/>
          </ac:spMkLst>
        </pc:spChg>
        <pc:spChg chg="del">
          <ac:chgData name="Chris Rüttimann" userId="01530db3cfa3b997" providerId="LiveId" clId="{B9F216EA-F73E-6446-A96D-B65BDD213458}" dt="2022-03-25T10:01:54.651" v="238"/>
          <ac:spMkLst>
            <pc:docMk/>
            <pc:sldMk cId="2799481880" sldId="261"/>
            <ac:spMk id="3" creationId="{A0FBAA9A-2CA5-0040-A09E-693E6301CFC1}"/>
          </ac:spMkLst>
        </pc:spChg>
        <pc:spChg chg="add mod">
          <ac:chgData name="Chris Rüttimann" userId="01530db3cfa3b997" providerId="LiveId" clId="{B9F216EA-F73E-6446-A96D-B65BDD213458}" dt="2022-03-25T10:02:20.809" v="255" actId="1076"/>
          <ac:spMkLst>
            <pc:docMk/>
            <pc:sldMk cId="2799481880" sldId="261"/>
            <ac:spMk id="6" creationId="{D7A2382C-116D-F949-BBC6-BAD75EF518A0}"/>
          </ac:spMkLst>
        </pc:spChg>
        <pc:spChg chg="add mod">
          <ac:chgData name="Chris Rüttimann" userId="01530db3cfa3b997" providerId="LiveId" clId="{B9F216EA-F73E-6446-A96D-B65BDD213458}" dt="2022-03-25T10:02:27.959" v="262" actId="20577"/>
          <ac:spMkLst>
            <pc:docMk/>
            <pc:sldMk cId="2799481880" sldId="261"/>
            <ac:spMk id="7" creationId="{3900777F-837E-2F47-852C-EE8201BC0BF8}"/>
          </ac:spMkLst>
        </pc:spChg>
        <pc:picChg chg="add mod">
          <ac:chgData name="Chris Rüttimann" userId="01530db3cfa3b997" providerId="LiveId" clId="{B9F216EA-F73E-6446-A96D-B65BDD213458}" dt="2022-03-25T10:01:56.955" v="241" actId="1076"/>
          <ac:picMkLst>
            <pc:docMk/>
            <pc:sldMk cId="2799481880" sldId="261"/>
            <ac:picMk id="5" creationId="{642E7EE2-923F-AD4F-A622-32C455A20EAD}"/>
          </ac:picMkLst>
        </pc:picChg>
      </pc:sldChg>
      <pc:sldChg chg="addSp delSp modSp new mod">
        <pc:chgData name="Chris Rüttimann" userId="01530db3cfa3b997" providerId="LiveId" clId="{B9F216EA-F73E-6446-A96D-B65BDD213458}" dt="2022-03-25T10:17:39.441" v="564"/>
        <pc:sldMkLst>
          <pc:docMk/>
          <pc:sldMk cId="2496155280" sldId="262"/>
        </pc:sldMkLst>
        <pc:spChg chg="mod">
          <ac:chgData name="Chris Rüttimann" userId="01530db3cfa3b997" providerId="LiveId" clId="{B9F216EA-F73E-6446-A96D-B65BDD213458}" dt="2022-03-25T10:09:43.878" v="401" actId="20577"/>
          <ac:spMkLst>
            <pc:docMk/>
            <pc:sldMk cId="2496155280" sldId="262"/>
            <ac:spMk id="2" creationId="{D95FE4B8-A2AA-A941-AE3B-2FB76DCF05CB}"/>
          </ac:spMkLst>
        </pc:spChg>
        <pc:spChg chg="mod">
          <ac:chgData name="Chris Rüttimann" userId="01530db3cfa3b997" providerId="LiveId" clId="{B9F216EA-F73E-6446-A96D-B65BDD213458}" dt="2022-03-25T10:13:42.101" v="562" actId="20577"/>
          <ac:spMkLst>
            <pc:docMk/>
            <pc:sldMk cId="2496155280" sldId="262"/>
            <ac:spMk id="3" creationId="{85A9FD32-5F47-5B4C-BF2E-36FF57A16DD4}"/>
          </ac:spMkLst>
        </pc:spChg>
        <pc:spChg chg="add del mod">
          <ac:chgData name="Chris Rüttimann" userId="01530db3cfa3b997" providerId="LiveId" clId="{B9F216EA-F73E-6446-A96D-B65BDD213458}" dt="2022-03-25T10:05:55.037" v="357"/>
          <ac:spMkLst>
            <pc:docMk/>
            <pc:sldMk cId="2496155280" sldId="262"/>
            <ac:spMk id="5" creationId="{5A4DD3C1-00AA-E448-B60B-DEB2B60CCD18}"/>
          </ac:spMkLst>
        </pc:spChg>
        <pc:spChg chg="add del mod">
          <ac:chgData name="Chris Rüttimann" userId="01530db3cfa3b997" providerId="LiveId" clId="{B9F216EA-F73E-6446-A96D-B65BDD213458}" dt="2022-03-25T10:06:33.162" v="375"/>
          <ac:spMkLst>
            <pc:docMk/>
            <pc:sldMk cId="2496155280" sldId="262"/>
            <ac:spMk id="6" creationId="{97A3125D-0FDE-9742-BCEB-5F7A32A13532}"/>
          </ac:spMkLst>
        </pc:spChg>
        <pc:spChg chg="add del mod">
          <ac:chgData name="Chris Rüttimann" userId="01530db3cfa3b997" providerId="LiveId" clId="{B9F216EA-F73E-6446-A96D-B65BDD213458}" dt="2022-03-25T10:06:28.520" v="370"/>
          <ac:spMkLst>
            <pc:docMk/>
            <pc:sldMk cId="2496155280" sldId="262"/>
            <ac:spMk id="8" creationId="{337A16C3-B119-8148-BB9A-3E3D8AF04843}"/>
          </ac:spMkLst>
        </pc:spChg>
        <pc:spChg chg="add del mod">
          <ac:chgData name="Chris Rüttimann" userId="01530db3cfa3b997" providerId="LiveId" clId="{B9F216EA-F73E-6446-A96D-B65BDD213458}" dt="2022-03-25T10:06:33.383" v="377"/>
          <ac:spMkLst>
            <pc:docMk/>
            <pc:sldMk cId="2496155280" sldId="262"/>
            <ac:spMk id="9" creationId="{36786FD0-B863-174E-A5E5-9BA37A682291}"/>
          </ac:spMkLst>
        </pc:spChg>
        <pc:spChg chg="add del mod">
          <ac:chgData name="Chris Rüttimann" userId="01530db3cfa3b997" providerId="LiveId" clId="{B9F216EA-F73E-6446-A96D-B65BDD213458}" dt="2022-03-25T10:06:32.813" v="373"/>
          <ac:spMkLst>
            <pc:docMk/>
            <pc:sldMk cId="2496155280" sldId="262"/>
            <ac:spMk id="11" creationId="{FDCA4EE1-2968-1C49-B6BC-760D2CE373B7}"/>
          </ac:spMkLst>
        </pc:spChg>
        <pc:spChg chg="add mod">
          <ac:chgData name="Chris Rüttimann" userId="01530db3cfa3b997" providerId="LiveId" clId="{B9F216EA-F73E-6446-A96D-B65BDD213458}" dt="2022-03-25T10:06:59.551" v="384"/>
          <ac:spMkLst>
            <pc:docMk/>
            <pc:sldMk cId="2496155280" sldId="262"/>
            <ac:spMk id="12" creationId="{DBF006F7-3362-D74A-A6B2-EC73ECF7604F}"/>
          </ac:spMkLst>
        </pc:spChg>
        <pc:spChg chg="add del mod">
          <ac:chgData name="Chris Rüttimann" userId="01530db3cfa3b997" providerId="LiveId" clId="{B9F216EA-F73E-6446-A96D-B65BDD213458}" dt="2022-03-25T10:17:39.441" v="564"/>
          <ac:spMkLst>
            <pc:docMk/>
            <pc:sldMk cId="2496155280" sldId="262"/>
            <ac:spMk id="13" creationId="{7DE4489E-0071-A942-9E09-688F9499F403}"/>
          </ac:spMkLst>
        </pc:spChg>
        <pc:graphicFrameChg chg="add del mod">
          <ac:chgData name="Chris Rüttimann" userId="01530db3cfa3b997" providerId="LiveId" clId="{B9F216EA-F73E-6446-A96D-B65BDD213458}" dt="2022-03-25T10:05:55.037" v="357"/>
          <ac:graphicFrameMkLst>
            <pc:docMk/>
            <pc:sldMk cId="2496155280" sldId="262"/>
            <ac:graphicFrameMk id="4" creationId="{424AE3E6-4D7D-EC4D-B2AF-0164D5AFD43A}"/>
          </ac:graphicFrameMkLst>
        </pc:graphicFrameChg>
        <pc:graphicFrameChg chg="add del mod">
          <ac:chgData name="Chris Rüttimann" userId="01530db3cfa3b997" providerId="LiveId" clId="{B9F216EA-F73E-6446-A96D-B65BDD213458}" dt="2022-03-25T10:06:28.520" v="370"/>
          <ac:graphicFrameMkLst>
            <pc:docMk/>
            <pc:sldMk cId="2496155280" sldId="262"/>
            <ac:graphicFrameMk id="7" creationId="{5ED8D242-189F-DB46-A4E1-C6D1B1195111}"/>
          </ac:graphicFrameMkLst>
        </pc:graphicFrameChg>
        <pc:graphicFrameChg chg="add del mod">
          <ac:chgData name="Chris Rüttimann" userId="01530db3cfa3b997" providerId="LiveId" clId="{B9F216EA-F73E-6446-A96D-B65BDD213458}" dt="2022-03-25T10:06:32.813" v="373"/>
          <ac:graphicFrameMkLst>
            <pc:docMk/>
            <pc:sldMk cId="2496155280" sldId="262"/>
            <ac:graphicFrameMk id="10" creationId="{446D9A34-66DA-D248-8A65-CC604889EB23}"/>
          </ac:graphicFrameMkLst>
        </pc:graphicFrameChg>
      </pc:sldChg>
      <pc:sldChg chg="modSp mod">
        <pc:chgData name="Chris Rüttimann" userId="01530db3cfa3b997" providerId="LiveId" clId="{B9F216EA-F73E-6446-A96D-B65BDD213458}" dt="2022-04-06T06:46:35.932" v="814" actId="20577"/>
        <pc:sldMkLst>
          <pc:docMk/>
          <pc:sldMk cId="606817901" sldId="263"/>
        </pc:sldMkLst>
        <pc:spChg chg="mod">
          <ac:chgData name="Chris Rüttimann" userId="01530db3cfa3b997" providerId="LiveId" clId="{B9F216EA-F73E-6446-A96D-B65BDD213458}" dt="2022-04-06T06:46:35.932" v="814" actId="20577"/>
          <ac:spMkLst>
            <pc:docMk/>
            <pc:sldMk cId="606817901" sldId="263"/>
            <ac:spMk id="12" creationId="{5E7EDD92-3924-4197-A71C-6EEA4BA2D08A}"/>
          </ac:spMkLst>
        </pc:spChg>
      </pc:sldChg>
      <pc:sldChg chg="modSp mod modNotesTx">
        <pc:chgData name="Chris Rüttimann" userId="01530db3cfa3b997" providerId="LiveId" clId="{B9F216EA-F73E-6446-A96D-B65BDD213458}" dt="2022-04-01T11:20:13.747" v="739" actId="20577"/>
        <pc:sldMkLst>
          <pc:docMk/>
          <pc:sldMk cId="1321016747" sldId="302"/>
        </pc:sldMkLst>
        <pc:spChg chg="mod">
          <ac:chgData name="Chris Rüttimann" userId="01530db3cfa3b997" providerId="LiveId" clId="{B9F216EA-F73E-6446-A96D-B65BDD213458}" dt="2022-03-27T15:28:44.295" v="567" actId="20577"/>
          <ac:spMkLst>
            <pc:docMk/>
            <pc:sldMk cId="1321016747" sldId="302"/>
            <ac:spMk id="9" creationId="{94AAED03-1A68-401A-8CBB-A7C5C52688F3}"/>
          </ac:spMkLst>
        </pc:spChg>
      </pc:sldChg>
      <pc:sldChg chg="modSp mod">
        <pc:chgData name="Chris Rüttimann" userId="01530db3cfa3b997" providerId="LiveId" clId="{B9F216EA-F73E-6446-A96D-B65BDD213458}" dt="2022-04-01T09:54:46.269" v="737" actId="20577"/>
        <pc:sldMkLst>
          <pc:docMk/>
          <pc:sldMk cId="1991500685" sldId="303"/>
        </pc:sldMkLst>
        <pc:spChg chg="mod">
          <ac:chgData name="Chris Rüttimann" userId="01530db3cfa3b997" providerId="LiveId" clId="{B9F216EA-F73E-6446-A96D-B65BDD213458}" dt="2022-04-01T09:54:46.269" v="737" actId="20577"/>
          <ac:spMkLst>
            <pc:docMk/>
            <pc:sldMk cId="1991500685" sldId="303"/>
            <ac:spMk id="6" creationId="{9AC4C2D4-8DAE-4C44-BDE1-10D5B6BD2A5B}"/>
          </ac:spMkLst>
        </pc:spChg>
      </pc:sldChg>
      <pc:sldChg chg="modSp mod">
        <pc:chgData name="Chris Rüttimann" userId="01530db3cfa3b997" providerId="LiveId" clId="{B9F216EA-F73E-6446-A96D-B65BDD213458}" dt="2022-04-06T07:22:10.840" v="850" actId="20577"/>
        <pc:sldMkLst>
          <pc:docMk/>
          <pc:sldMk cId="2545838874" sldId="314"/>
        </pc:sldMkLst>
        <pc:spChg chg="mod">
          <ac:chgData name="Chris Rüttimann" userId="01530db3cfa3b997" providerId="LiveId" clId="{B9F216EA-F73E-6446-A96D-B65BDD213458}" dt="2022-04-06T06:15:16.236" v="776" actId="20577"/>
          <ac:spMkLst>
            <pc:docMk/>
            <pc:sldMk cId="2545838874" sldId="314"/>
            <ac:spMk id="3" creationId="{94726A48-46C5-9D47-9835-563999B6B5DA}"/>
          </ac:spMkLst>
        </pc:spChg>
        <pc:spChg chg="mod">
          <ac:chgData name="Chris Rüttimann" userId="01530db3cfa3b997" providerId="LiveId" clId="{B9F216EA-F73E-6446-A96D-B65BDD213458}" dt="2022-04-06T07:22:10.840" v="850" actId="20577"/>
          <ac:spMkLst>
            <pc:docMk/>
            <pc:sldMk cId="2545838874" sldId="314"/>
            <ac:spMk id="4" creationId="{7F97B7FE-4D58-47CE-8C7D-633FF80B595B}"/>
          </ac:spMkLst>
        </pc:spChg>
      </pc:sldChg>
      <pc:sldChg chg="addSp modSp new mod">
        <pc:chgData name="Chris Rüttimann" userId="01530db3cfa3b997" providerId="LiveId" clId="{B9F216EA-F73E-6446-A96D-B65BDD213458}" dt="2022-04-06T06:44:40.220" v="813" actId="20577"/>
        <pc:sldMkLst>
          <pc:docMk/>
          <pc:sldMk cId="3199508231" sldId="315"/>
        </pc:sldMkLst>
        <pc:spChg chg="mod">
          <ac:chgData name="Chris Rüttimann" userId="01530db3cfa3b997" providerId="LiveId" clId="{B9F216EA-F73E-6446-A96D-B65BDD213458}" dt="2022-03-30T16:33:56.770" v="669" actId="20577"/>
          <ac:spMkLst>
            <pc:docMk/>
            <pc:sldMk cId="3199508231" sldId="315"/>
            <ac:spMk id="2" creationId="{92C68619-38C1-B74A-93C8-729C509EA74F}"/>
          </ac:spMkLst>
        </pc:spChg>
        <pc:spChg chg="mod">
          <ac:chgData name="Chris Rüttimann" userId="01530db3cfa3b997" providerId="LiveId" clId="{B9F216EA-F73E-6446-A96D-B65BDD213458}" dt="2022-03-30T16:31:09.169" v="571" actId="20577"/>
          <ac:spMkLst>
            <pc:docMk/>
            <pc:sldMk cId="3199508231" sldId="315"/>
            <ac:spMk id="3" creationId="{9936A8C2-80D3-3743-9D49-BCAC36EC3140}"/>
          </ac:spMkLst>
        </pc:spChg>
        <pc:spChg chg="mod">
          <ac:chgData name="Chris Rüttimann" userId="01530db3cfa3b997" providerId="LiveId" clId="{B9F216EA-F73E-6446-A96D-B65BDD213458}" dt="2022-03-30T16:31:02.194" v="569"/>
          <ac:spMkLst>
            <pc:docMk/>
            <pc:sldMk cId="3199508231" sldId="315"/>
            <ac:spMk id="4" creationId="{7A9FEA3F-F90D-BB4B-8C90-22BC749789C3}"/>
          </ac:spMkLst>
        </pc:spChg>
        <pc:spChg chg="mod">
          <ac:chgData name="Chris Rüttimann" userId="01530db3cfa3b997" providerId="LiveId" clId="{B9F216EA-F73E-6446-A96D-B65BDD213458}" dt="2022-04-06T06:44:40.220" v="813" actId="20577"/>
          <ac:spMkLst>
            <pc:docMk/>
            <pc:sldMk cId="3199508231" sldId="315"/>
            <ac:spMk id="5" creationId="{5248DDB8-2EF2-6142-8291-339A431033E5}"/>
          </ac:spMkLst>
        </pc:spChg>
        <pc:spChg chg="add mod">
          <ac:chgData name="Chris Rüttimann" userId="01530db3cfa3b997" providerId="LiveId" clId="{B9F216EA-F73E-6446-A96D-B65BDD213458}" dt="2022-03-30T16:43:32.610" v="695"/>
          <ac:spMkLst>
            <pc:docMk/>
            <pc:sldMk cId="3199508231" sldId="315"/>
            <ac:spMk id="7" creationId="{033CAACF-15AA-C94B-83A0-89BB777B0F82}"/>
          </ac:spMkLst>
        </pc:spChg>
      </pc:sldChg>
      <pc:sldChg chg="addSp delSp modSp new mod">
        <pc:chgData name="Chris Rüttimann" userId="01530db3cfa3b997" providerId="LiveId" clId="{B9F216EA-F73E-6446-A96D-B65BDD213458}" dt="2022-04-01T07:34:08.549" v="702" actId="478"/>
        <pc:sldMkLst>
          <pc:docMk/>
          <pc:sldMk cId="2339483363" sldId="316"/>
        </pc:sldMkLst>
        <pc:spChg chg="mod">
          <ac:chgData name="Chris Rüttimann" userId="01530db3cfa3b997" providerId="LiveId" clId="{B9F216EA-F73E-6446-A96D-B65BDD213458}" dt="2022-03-30T16:42:09.437" v="690" actId="20577"/>
          <ac:spMkLst>
            <pc:docMk/>
            <pc:sldMk cId="2339483363" sldId="316"/>
            <ac:spMk id="4" creationId="{5784AA97-0C38-4141-9E2C-40150E5840D6}"/>
          </ac:spMkLst>
        </pc:spChg>
        <pc:spChg chg="del">
          <ac:chgData name="Chris Rüttimann" userId="01530db3cfa3b997" providerId="LiveId" clId="{B9F216EA-F73E-6446-A96D-B65BDD213458}" dt="2022-04-01T07:33:58.679" v="696"/>
          <ac:spMkLst>
            <pc:docMk/>
            <pc:sldMk cId="2339483363" sldId="316"/>
            <ac:spMk id="5" creationId="{EF47AF23-152D-E449-9993-9EE1CEE4C709}"/>
          </ac:spMkLst>
        </pc:spChg>
        <pc:spChg chg="del mod">
          <ac:chgData name="Chris Rüttimann" userId="01530db3cfa3b997" providerId="LiveId" clId="{B9F216EA-F73E-6446-A96D-B65BDD213458}" dt="2022-04-01T07:34:08.549" v="702" actId="478"/>
          <ac:spMkLst>
            <pc:docMk/>
            <pc:sldMk cId="2339483363" sldId="316"/>
            <ac:spMk id="6" creationId="{A7F51404-0018-DF48-A5F0-80E387D93853}"/>
          </ac:spMkLst>
        </pc:spChg>
        <pc:picChg chg="add mod">
          <ac:chgData name="Chris Rüttimann" userId="01530db3cfa3b997" providerId="LiveId" clId="{B9F216EA-F73E-6446-A96D-B65BDD213458}" dt="2022-04-01T07:34:04.040" v="700" actId="1076"/>
          <ac:picMkLst>
            <pc:docMk/>
            <pc:sldMk cId="2339483363" sldId="316"/>
            <ac:picMk id="8" creationId="{B22D5E65-2084-D547-964E-FC07B986DC4B}"/>
          </ac:picMkLst>
        </pc:picChg>
      </pc:sldChg>
      <pc:sldChg chg="addSp delSp modSp mod">
        <pc:chgData name="Chris Rüttimann" userId="01530db3cfa3b997" providerId="LiveId" clId="{B9F216EA-F73E-6446-A96D-B65BDD213458}" dt="2022-04-06T07:03:47.556" v="849" actId="20577"/>
        <pc:sldMkLst>
          <pc:docMk/>
          <pc:sldMk cId="3225990626" sldId="317"/>
        </pc:sldMkLst>
        <pc:spChg chg="mod">
          <ac:chgData name="Chris Rüttimann" userId="01530db3cfa3b997" providerId="LiveId" clId="{B9F216EA-F73E-6446-A96D-B65BDD213458}" dt="2022-04-06T07:03:47.556" v="849" actId="20577"/>
          <ac:spMkLst>
            <pc:docMk/>
            <pc:sldMk cId="3225990626" sldId="317"/>
            <ac:spMk id="3" creationId="{A2AA8822-53FE-4C7C-A7EB-A27B46A61A70}"/>
          </ac:spMkLst>
        </pc:spChg>
        <pc:spChg chg="add del mod">
          <ac:chgData name="Chris Rüttimann" userId="01530db3cfa3b997" providerId="LiveId" clId="{B9F216EA-F73E-6446-A96D-B65BDD213458}" dt="2022-04-06T07:03:36.580" v="841"/>
          <ac:spMkLst>
            <pc:docMk/>
            <pc:sldMk cId="3225990626" sldId="317"/>
            <ac:spMk id="7" creationId="{643DD6DC-FC9B-3A4B-B003-5F12A7D215E1}"/>
          </ac:spMkLst>
        </pc:spChg>
      </pc:sldChg>
      <pc:sldChg chg="modSp new mod">
        <pc:chgData name="Chris Rüttimann" userId="01530db3cfa3b997" providerId="LiveId" clId="{B9F216EA-F73E-6446-A96D-B65BDD213458}" dt="2022-04-01T07:46:36.828" v="729" actId="20577"/>
        <pc:sldMkLst>
          <pc:docMk/>
          <pc:sldMk cId="3112956676" sldId="318"/>
        </pc:sldMkLst>
        <pc:spChg chg="mod">
          <ac:chgData name="Chris Rüttimann" userId="01530db3cfa3b997" providerId="LiveId" clId="{B9F216EA-F73E-6446-A96D-B65BDD213458}" dt="2022-04-01T07:46:30.781" v="709" actId="20577"/>
          <ac:spMkLst>
            <pc:docMk/>
            <pc:sldMk cId="3112956676" sldId="318"/>
            <ac:spMk id="3" creationId="{8F4082E3-EF9D-8B49-96A1-63B0A8E2827E}"/>
          </ac:spMkLst>
        </pc:spChg>
        <pc:spChg chg="mod">
          <ac:chgData name="Chris Rüttimann" userId="01530db3cfa3b997" providerId="LiveId" clId="{B9F216EA-F73E-6446-A96D-B65BDD213458}" dt="2022-04-01T07:46:36.828" v="729" actId="20577"/>
          <ac:spMkLst>
            <pc:docMk/>
            <pc:sldMk cId="3112956676" sldId="318"/>
            <ac:spMk id="5" creationId="{05A7BC44-63A4-A742-9F52-EEB23E9403FA}"/>
          </ac:spMkLst>
        </pc:spChg>
      </pc:sldChg>
      <pc:sldChg chg="modSp mod">
        <pc:chgData name="Chris Rüttimann" userId="01530db3cfa3b997" providerId="LiveId" clId="{B9F216EA-F73E-6446-A96D-B65BDD213458}" dt="2022-04-06T07:03:39.278" v="842" actId="20577"/>
        <pc:sldMkLst>
          <pc:docMk/>
          <pc:sldMk cId="3477637743" sldId="319"/>
        </pc:sldMkLst>
        <pc:spChg chg="mod">
          <ac:chgData name="Chris Rüttimann" userId="01530db3cfa3b997" providerId="LiveId" clId="{B9F216EA-F73E-6446-A96D-B65BDD213458}" dt="2022-04-06T07:03:39.278" v="842" actId="20577"/>
          <ac:spMkLst>
            <pc:docMk/>
            <pc:sldMk cId="3477637743" sldId="319"/>
            <ac:spMk id="3" creationId="{A2AA8822-53FE-4C7C-A7EB-A27B46A61A70}"/>
          </ac:spMkLst>
        </pc:spChg>
      </pc:sldChg>
    </pc:docChg>
  </pc:docChgLst>
  <pc:docChgLst>
    <pc:chgData name="Ponnudurai Thushjandan" userId="32e069ca6306149c" providerId="LiveId" clId="{9EE7F844-6591-4098-8982-82D210981DF1}"/>
    <pc:docChg chg="undo redo custSel addSld delSld modSld sldOrd modSection">
      <pc:chgData name="Ponnudurai Thushjandan" userId="32e069ca6306149c" providerId="LiveId" clId="{9EE7F844-6591-4098-8982-82D210981DF1}" dt="2022-04-05T20:07:35.956" v="2396" actId="20577"/>
      <pc:docMkLst>
        <pc:docMk/>
      </pc:docMkLst>
      <pc:sldChg chg="addSp delSp modSp mod modClrScheme chgLayout">
        <pc:chgData name="Ponnudurai Thushjandan" userId="32e069ca6306149c" providerId="LiveId" clId="{9EE7F844-6591-4098-8982-82D210981DF1}" dt="2022-03-26T21:34:59.433" v="759" actId="20577"/>
        <pc:sldMkLst>
          <pc:docMk/>
          <pc:sldMk cId="563889083" sldId="256"/>
        </pc:sldMkLst>
        <pc:spChg chg="add del mod ord">
          <ac:chgData name="Ponnudurai Thushjandan" userId="32e069ca6306149c" providerId="LiveId" clId="{9EE7F844-6591-4098-8982-82D210981DF1}" dt="2022-03-26T21:34:55.472" v="758"/>
          <ac:spMkLst>
            <pc:docMk/>
            <pc:sldMk cId="563889083" sldId="256"/>
            <ac:spMk id="2" creationId="{49E00E3F-F596-9749-A421-B6E9FC308A6E}"/>
          </ac:spMkLst>
        </pc:spChg>
        <pc:spChg chg="add del mod ord">
          <ac:chgData name="Ponnudurai Thushjandan" userId="32e069ca6306149c" providerId="LiveId" clId="{9EE7F844-6591-4098-8982-82D210981DF1}" dt="2022-03-26T21:33:45.582" v="687" actId="700"/>
          <ac:spMkLst>
            <pc:docMk/>
            <pc:sldMk cId="563889083" sldId="256"/>
            <ac:spMk id="3" creationId="{6F157133-8B9D-114C-B7D7-EEE5C6635204}"/>
          </ac:spMkLst>
        </pc:spChg>
        <pc:spChg chg="add mod ord">
          <ac:chgData name="Ponnudurai Thushjandan" userId="32e069ca6306149c" providerId="LiveId" clId="{9EE7F844-6591-4098-8982-82D210981DF1}" dt="2022-03-26T21:33:58.657" v="729" actId="20577"/>
          <ac:spMkLst>
            <pc:docMk/>
            <pc:sldMk cId="563889083" sldId="256"/>
            <ac:spMk id="4" creationId="{176D3F3F-48B5-4C81-9C2C-01BC520ADD10}"/>
          </ac:spMkLst>
        </pc:spChg>
        <pc:spChg chg="add del mod">
          <ac:chgData name="Ponnudurai Thushjandan" userId="32e069ca6306149c" providerId="LiveId" clId="{9EE7F844-6591-4098-8982-82D210981DF1}" dt="2022-03-26T12:07:23.144" v="7" actId="700"/>
          <ac:spMkLst>
            <pc:docMk/>
            <pc:sldMk cId="563889083" sldId="256"/>
            <ac:spMk id="4" creationId="{AC9708B3-DD48-4DBD-BB29-02B438B234F1}"/>
          </ac:spMkLst>
        </pc:spChg>
        <pc:spChg chg="add del mod">
          <ac:chgData name="Ponnudurai Thushjandan" userId="32e069ca6306149c" providerId="LiveId" clId="{9EE7F844-6591-4098-8982-82D210981DF1}" dt="2022-03-26T12:07:23.144" v="7" actId="700"/>
          <ac:spMkLst>
            <pc:docMk/>
            <pc:sldMk cId="563889083" sldId="256"/>
            <ac:spMk id="5" creationId="{070BCEC2-9C8F-4730-A6B6-8BD9F08F7DF2}"/>
          </ac:spMkLst>
        </pc:spChg>
        <pc:spChg chg="add mod ord">
          <ac:chgData name="Ponnudurai Thushjandan" userId="32e069ca6306149c" providerId="LiveId" clId="{9EE7F844-6591-4098-8982-82D210981DF1}" dt="2022-03-26T21:34:59.433" v="759" actId="20577"/>
          <ac:spMkLst>
            <pc:docMk/>
            <pc:sldMk cId="563889083" sldId="256"/>
            <ac:spMk id="5" creationId="{60EE3698-71A0-4928-AAC9-DE0AECCA638A}"/>
          </ac:spMkLst>
        </pc:spChg>
        <pc:spChg chg="add del mod">
          <ac:chgData name="Ponnudurai Thushjandan" userId="32e069ca6306149c" providerId="LiveId" clId="{9EE7F844-6591-4098-8982-82D210981DF1}" dt="2022-03-26T12:07:23.144" v="7" actId="700"/>
          <ac:spMkLst>
            <pc:docMk/>
            <pc:sldMk cId="563889083" sldId="256"/>
            <ac:spMk id="6" creationId="{3FC0BF7A-C28B-4B1C-AC54-55507FC197C6}"/>
          </ac:spMkLst>
        </pc:spChg>
        <pc:spChg chg="add mod ord">
          <ac:chgData name="Ponnudurai Thushjandan" userId="32e069ca6306149c" providerId="LiveId" clId="{9EE7F844-6591-4098-8982-82D210981DF1}" dt="2022-03-26T21:34:10.841" v="748" actId="20577"/>
          <ac:spMkLst>
            <pc:docMk/>
            <pc:sldMk cId="563889083" sldId="256"/>
            <ac:spMk id="6" creationId="{B7814AFF-2495-4F8B-BACB-FEFB20F489E5}"/>
          </ac:spMkLst>
        </pc:spChg>
        <pc:spChg chg="add del mod">
          <ac:chgData name="Ponnudurai Thushjandan" userId="32e069ca6306149c" providerId="LiveId" clId="{9EE7F844-6591-4098-8982-82D210981DF1}" dt="2022-03-26T12:07:23.144" v="7" actId="700"/>
          <ac:spMkLst>
            <pc:docMk/>
            <pc:sldMk cId="563889083" sldId="256"/>
            <ac:spMk id="7" creationId="{4E1AB2EF-2B5C-4BD6-A089-1FA6A4CCDA91}"/>
          </ac:spMkLst>
        </pc:spChg>
      </pc:sldChg>
      <pc:sldChg chg="addSp modSp mod modClrScheme chgLayout">
        <pc:chgData name="Ponnudurai Thushjandan" userId="32e069ca6306149c" providerId="LiveId" clId="{9EE7F844-6591-4098-8982-82D210981DF1}" dt="2022-03-26T22:19:18.429" v="1788" actId="20577"/>
        <pc:sldMkLst>
          <pc:docMk/>
          <pc:sldMk cId="3394370313" sldId="258"/>
        </pc:sldMkLst>
        <pc:spChg chg="mod ord">
          <ac:chgData name="Ponnudurai Thushjandan" userId="32e069ca6306149c" providerId="LiveId" clId="{9EE7F844-6591-4098-8982-82D210981DF1}" dt="2022-03-26T21:33:27.840" v="686"/>
          <ac:spMkLst>
            <pc:docMk/>
            <pc:sldMk cId="3394370313" sldId="258"/>
            <ac:spMk id="2" creationId="{E2DDFFD2-4D35-774F-8350-4BFD1979B27F}"/>
          </ac:spMkLst>
        </pc:spChg>
        <pc:spChg chg="add mod ord">
          <ac:chgData name="Ponnudurai Thushjandan" userId="32e069ca6306149c" providerId="LiveId" clId="{9EE7F844-6591-4098-8982-82D210981DF1}" dt="2022-03-26T21:31:13.673" v="616" actId="700"/>
          <ac:spMkLst>
            <pc:docMk/>
            <pc:sldMk cId="3394370313" sldId="258"/>
            <ac:spMk id="3" creationId="{225921DD-780A-49DD-86A3-C7EBF9CFE1AB}"/>
          </ac:spMkLst>
        </pc:spChg>
        <pc:spChg chg="add mod ord">
          <ac:chgData name="Ponnudurai Thushjandan" userId="32e069ca6306149c" providerId="LiveId" clId="{9EE7F844-6591-4098-8982-82D210981DF1}" dt="2022-03-26T21:33:17.911" v="676"/>
          <ac:spMkLst>
            <pc:docMk/>
            <pc:sldMk cId="3394370313" sldId="258"/>
            <ac:spMk id="4" creationId="{F76E4957-F75F-4194-8685-2BF74FF7D066}"/>
          </ac:spMkLst>
        </pc:spChg>
        <pc:spChg chg="add mod ord">
          <ac:chgData name="Ponnudurai Thushjandan" userId="32e069ca6306149c" providerId="LiveId" clId="{9EE7F844-6591-4098-8982-82D210981DF1}" dt="2022-03-26T22:19:18.429" v="1788" actId="20577"/>
          <ac:spMkLst>
            <pc:docMk/>
            <pc:sldMk cId="3394370313" sldId="258"/>
            <ac:spMk id="5" creationId="{3DFEB884-3D89-43F0-AA62-BDE3A4F2D168}"/>
          </ac:spMkLst>
        </pc:spChg>
        <pc:picChg chg="mod">
          <ac:chgData name="Ponnudurai Thushjandan" userId="32e069ca6306149c" providerId="LiveId" clId="{9EE7F844-6591-4098-8982-82D210981DF1}" dt="2022-03-26T21:31:21.473" v="618" actId="14100"/>
          <ac:picMkLst>
            <pc:docMk/>
            <pc:sldMk cId="3394370313" sldId="258"/>
            <ac:picMk id="10" creationId="{B1B36D72-F103-1F43-8872-5C2402E03063}"/>
          </ac:picMkLst>
        </pc:picChg>
      </pc:sldChg>
      <pc:sldChg chg="addSp delSp modSp mod modClrScheme chgLayout">
        <pc:chgData name="Ponnudurai Thushjandan" userId="32e069ca6306149c" providerId="LiveId" clId="{9EE7F844-6591-4098-8982-82D210981DF1}" dt="2022-03-26T21:33:07.766" v="674"/>
        <pc:sldMkLst>
          <pc:docMk/>
          <pc:sldMk cId="401324286" sldId="259"/>
        </pc:sldMkLst>
        <pc:spChg chg="mod ord">
          <ac:chgData name="Ponnudurai Thushjandan" userId="32e069ca6306149c" providerId="LiveId" clId="{9EE7F844-6591-4098-8982-82D210981DF1}" dt="2022-03-26T21:33:07.766" v="674"/>
          <ac:spMkLst>
            <pc:docMk/>
            <pc:sldMk cId="401324286" sldId="259"/>
            <ac:spMk id="2" creationId="{AE5A96DD-729B-C547-AC25-A87D69AAE57C}"/>
          </ac:spMkLst>
        </pc:spChg>
        <pc:spChg chg="mod">
          <ac:chgData name="Ponnudurai Thushjandan" userId="32e069ca6306149c" providerId="LiveId" clId="{9EE7F844-6591-4098-8982-82D210981DF1}" dt="2022-03-26T21:30:35.231" v="613" actId="14100"/>
          <ac:spMkLst>
            <pc:docMk/>
            <pc:sldMk cId="401324286" sldId="259"/>
            <ac:spMk id="3" creationId="{1116DBC9-6F4A-6B4A-9B79-059E960B4E62}"/>
          </ac:spMkLst>
        </pc:spChg>
        <pc:spChg chg="mod">
          <ac:chgData name="Ponnudurai Thushjandan" userId="32e069ca6306149c" providerId="LiveId" clId="{9EE7F844-6591-4098-8982-82D210981DF1}" dt="2022-03-26T21:30:39.140" v="614" actId="1076"/>
          <ac:spMkLst>
            <pc:docMk/>
            <pc:sldMk cId="401324286" sldId="259"/>
            <ac:spMk id="4" creationId="{81AD8529-056F-AB4B-BA71-F3994AA413B0}"/>
          </ac:spMkLst>
        </pc:spChg>
        <pc:spChg chg="mod">
          <ac:chgData name="Ponnudurai Thushjandan" userId="32e069ca6306149c" providerId="LiveId" clId="{9EE7F844-6591-4098-8982-82D210981DF1}" dt="2022-03-26T21:30:24.029" v="611" actId="14100"/>
          <ac:spMkLst>
            <pc:docMk/>
            <pc:sldMk cId="401324286" sldId="259"/>
            <ac:spMk id="5" creationId="{41A58148-0BF3-1049-ABFE-037CC7779949}"/>
          </ac:spMkLst>
        </pc:spChg>
        <pc:spChg chg="add del mod">
          <ac:chgData name="Ponnudurai Thushjandan" userId="32e069ca6306149c" providerId="LiveId" clId="{9EE7F844-6591-4098-8982-82D210981DF1}" dt="2022-03-26T21:30:18.379" v="610" actId="1076"/>
          <ac:spMkLst>
            <pc:docMk/>
            <pc:sldMk cId="401324286" sldId="259"/>
            <ac:spMk id="6" creationId="{3A5BAB53-E81C-134C-A75F-B5FC2B5E1716}"/>
          </ac:spMkLst>
        </pc:spChg>
        <pc:spChg chg="mod">
          <ac:chgData name="Ponnudurai Thushjandan" userId="32e069ca6306149c" providerId="LiveId" clId="{9EE7F844-6591-4098-8982-82D210981DF1}" dt="2022-03-26T21:30:41.204" v="615" actId="1076"/>
          <ac:spMkLst>
            <pc:docMk/>
            <pc:sldMk cId="401324286" sldId="259"/>
            <ac:spMk id="7" creationId="{AE73100B-38D3-7B4E-92F1-8F1A464BDF5D}"/>
          </ac:spMkLst>
        </pc:spChg>
        <pc:spChg chg="add del mod ord">
          <ac:chgData name="Ponnudurai Thushjandan" userId="32e069ca6306149c" providerId="LiveId" clId="{9EE7F844-6591-4098-8982-82D210981DF1}" dt="2022-03-26T21:27:58.025" v="591" actId="700"/>
          <ac:spMkLst>
            <pc:docMk/>
            <pc:sldMk cId="401324286" sldId="259"/>
            <ac:spMk id="8" creationId="{51B818E8-E4CE-4B5B-BFE8-A0FFE177DCA6}"/>
          </ac:spMkLst>
        </pc:spChg>
        <pc:spChg chg="add del mod ord">
          <ac:chgData name="Ponnudurai Thushjandan" userId="32e069ca6306149c" providerId="LiveId" clId="{9EE7F844-6591-4098-8982-82D210981DF1}" dt="2022-03-26T21:27:58.025" v="591" actId="700"/>
          <ac:spMkLst>
            <pc:docMk/>
            <pc:sldMk cId="401324286" sldId="259"/>
            <ac:spMk id="9" creationId="{B114FAB9-884D-4650-A2AB-B52A03B7D31D}"/>
          </ac:spMkLst>
        </pc:spChg>
        <pc:spChg chg="add del mod ord">
          <ac:chgData name="Ponnudurai Thushjandan" userId="32e069ca6306149c" providerId="LiveId" clId="{9EE7F844-6591-4098-8982-82D210981DF1}" dt="2022-03-26T21:27:58.025" v="591" actId="700"/>
          <ac:spMkLst>
            <pc:docMk/>
            <pc:sldMk cId="401324286" sldId="259"/>
            <ac:spMk id="10" creationId="{51352A65-0697-4907-BA24-790E6A785ABF}"/>
          </ac:spMkLst>
        </pc:spChg>
        <pc:spChg chg="add del mod ord">
          <ac:chgData name="Ponnudurai Thushjandan" userId="32e069ca6306149c" providerId="LiveId" clId="{9EE7F844-6591-4098-8982-82D210981DF1}" dt="2022-03-26T21:29:42.555" v="604" actId="478"/>
          <ac:spMkLst>
            <pc:docMk/>
            <pc:sldMk cId="401324286" sldId="259"/>
            <ac:spMk id="11" creationId="{8B5946A8-072E-490B-BC63-47AF3B27FE7F}"/>
          </ac:spMkLst>
        </pc:spChg>
        <pc:spChg chg="add del mod ord">
          <ac:chgData name="Ponnudurai Thushjandan" userId="32e069ca6306149c" providerId="LiveId" clId="{9EE7F844-6591-4098-8982-82D210981DF1}" dt="2022-03-26T21:32:58.894" v="671"/>
          <ac:spMkLst>
            <pc:docMk/>
            <pc:sldMk cId="401324286" sldId="259"/>
            <ac:spMk id="12" creationId="{11E142F5-28B9-4989-B088-F7E3C91E9BCF}"/>
          </ac:spMkLst>
        </pc:spChg>
        <pc:spChg chg="add del mod ord">
          <ac:chgData name="Ponnudurai Thushjandan" userId="32e069ca6306149c" providerId="LiveId" clId="{9EE7F844-6591-4098-8982-82D210981DF1}" dt="2022-03-26T21:29:26.424" v="602" actId="700"/>
          <ac:spMkLst>
            <pc:docMk/>
            <pc:sldMk cId="401324286" sldId="259"/>
            <ac:spMk id="13" creationId="{D73F3EF4-E7C0-49B9-B36A-6A58A47D86AD}"/>
          </ac:spMkLst>
        </pc:spChg>
        <pc:spChg chg="add del mod ord">
          <ac:chgData name="Ponnudurai Thushjandan" userId="32e069ca6306149c" providerId="LiveId" clId="{9EE7F844-6591-4098-8982-82D210981DF1}" dt="2022-03-26T21:29:26.424" v="602" actId="700"/>
          <ac:spMkLst>
            <pc:docMk/>
            <pc:sldMk cId="401324286" sldId="259"/>
            <ac:spMk id="14" creationId="{24ADF7C9-0ED1-4BF3-927D-BE1CBD208C4A}"/>
          </ac:spMkLst>
        </pc:spChg>
        <pc:spChg chg="add del mod ord">
          <ac:chgData name="Ponnudurai Thushjandan" userId="32e069ca6306149c" providerId="LiveId" clId="{9EE7F844-6591-4098-8982-82D210981DF1}" dt="2022-03-26T21:29:26.424" v="602" actId="700"/>
          <ac:spMkLst>
            <pc:docMk/>
            <pc:sldMk cId="401324286" sldId="259"/>
            <ac:spMk id="15" creationId="{B7C22F45-CA55-47FF-B9DA-73B3839CDD0E}"/>
          </ac:spMkLst>
        </pc:spChg>
        <pc:spChg chg="add del mod ord">
          <ac:chgData name="Ponnudurai Thushjandan" userId="32e069ca6306149c" providerId="LiveId" clId="{9EE7F844-6591-4098-8982-82D210981DF1}" dt="2022-03-26T21:29:26.424" v="602" actId="700"/>
          <ac:spMkLst>
            <pc:docMk/>
            <pc:sldMk cId="401324286" sldId="259"/>
            <ac:spMk id="16" creationId="{2B7E00A0-5A90-4316-9765-65BCCE7FBFDC}"/>
          </ac:spMkLst>
        </pc:spChg>
      </pc:sldChg>
      <pc:sldChg chg="addSp modSp mod modClrScheme chgLayout">
        <pc:chgData name="Ponnudurai Thushjandan" userId="32e069ca6306149c" providerId="LiveId" clId="{9EE7F844-6591-4098-8982-82D210981DF1}" dt="2022-03-26T22:19:09.604" v="1786" actId="20577"/>
        <pc:sldMkLst>
          <pc:docMk/>
          <pc:sldMk cId="684887808" sldId="260"/>
        </pc:sldMkLst>
        <pc:spChg chg="mod ord">
          <ac:chgData name="Ponnudurai Thushjandan" userId="32e069ca6306149c" providerId="LiveId" clId="{9EE7F844-6591-4098-8982-82D210981DF1}" dt="2022-03-26T21:37:12.558" v="878"/>
          <ac:spMkLst>
            <pc:docMk/>
            <pc:sldMk cId="684887808" sldId="260"/>
            <ac:spMk id="2" creationId="{A2F74B76-15D0-0B4C-90B3-97235116D8DE}"/>
          </ac:spMkLst>
        </pc:spChg>
        <pc:spChg chg="mod ord">
          <ac:chgData name="Ponnudurai Thushjandan" userId="32e069ca6306149c" providerId="LiveId" clId="{9EE7F844-6591-4098-8982-82D210981DF1}" dt="2022-03-26T21:27:34.694" v="589" actId="700"/>
          <ac:spMkLst>
            <pc:docMk/>
            <pc:sldMk cId="684887808" sldId="260"/>
            <ac:spMk id="3" creationId="{94726A48-46C5-9D47-9835-563999B6B5DA}"/>
          </ac:spMkLst>
        </pc:spChg>
        <pc:spChg chg="add mod ord">
          <ac:chgData name="Ponnudurai Thushjandan" userId="32e069ca6306149c" providerId="LiveId" clId="{9EE7F844-6591-4098-8982-82D210981DF1}" dt="2022-03-26T21:32:36.359" v="636"/>
          <ac:spMkLst>
            <pc:docMk/>
            <pc:sldMk cId="684887808" sldId="260"/>
            <ac:spMk id="4" creationId="{7F97B7FE-4D58-47CE-8C7D-633FF80B595B}"/>
          </ac:spMkLst>
        </pc:spChg>
        <pc:spChg chg="add mod ord">
          <ac:chgData name="Ponnudurai Thushjandan" userId="32e069ca6306149c" providerId="LiveId" clId="{9EE7F844-6591-4098-8982-82D210981DF1}" dt="2022-03-26T22:19:09.604" v="1786" actId="20577"/>
          <ac:spMkLst>
            <pc:docMk/>
            <pc:sldMk cId="684887808" sldId="260"/>
            <ac:spMk id="5" creationId="{713C68BE-A320-43CF-86A1-C4F9C0E7DF85}"/>
          </ac:spMkLst>
        </pc:spChg>
        <pc:spChg chg="add mod ord">
          <ac:chgData name="Ponnudurai Thushjandan" userId="32e069ca6306149c" providerId="LiveId" clId="{9EE7F844-6591-4098-8982-82D210981DF1}" dt="2022-03-26T21:27:34.694" v="589" actId="700"/>
          <ac:spMkLst>
            <pc:docMk/>
            <pc:sldMk cId="684887808" sldId="260"/>
            <ac:spMk id="6" creationId="{24201DD4-9EBF-4214-AB9E-AB8EC3F40646}"/>
          </ac:spMkLst>
        </pc:spChg>
      </pc:sldChg>
      <pc:sldChg chg="addSp delSp modSp mod modClrScheme chgLayout">
        <pc:chgData name="Ponnudurai Thushjandan" userId="32e069ca6306149c" providerId="LiveId" clId="{9EE7F844-6591-4098-8982-82D210981DF1}" dt="2022-03-26T22:18:56.982" v="1782" actId="20577"/>
        <pc:sldMkLst>
          <pc:docMk/>
          <pc:sldMk cId="2799481880" sldId="261"/>
        </pc:sldMkLst>
        <pc:spChg chg="mod ord">
          <ac:chgData name="Ponnudurai Thushjandan" userId="32e069ca6306149c" providerId="LiveId" clId="{9EE7F844-6591-4098-8982-82D210981DF1}" dt="2022-03-26T21:25:17.875" v="558" actId="700"/>
          <ac:spMkLst>
            <pc:docMk/>
            <pc:sldMk cId="2799481880" sldId="261"/>
            <ac:spMk id="2" creationId="{575ACA86-D0FB-2246-8F35-24C615B69E05}"/>
          </ac:spMkLst>
        </pc:spChg>
        <pc:spChg chg="add mod ord">
          <ac:chgData name="Ponnudurai Thushjandan" userId="32e069ca6306149c" providerId="LiveId" clId="{9EE7F844-6591-4098-8982-82D210981DF1}" dt="2022-03-26T21:25:17.875" v="558" actId="700"/>
          <ac:spMkLst>
            <pc:docMk/>
            <pc:sldMk cId="2799481880" sldId="261"/>
            <ac:spMk id="3" creationId="{333A00D8-64D7-4625-85E3-A91C1B782A3F}"/>
          </ac:spMkLst>
        </pc:spChg>
        <pc:spChg chg="add mod ord">
          <ac:chgData name="Ponnudurai Thushjandan" userId="32e069ca6306149c" providerId="LiveId" clId="{9EE7F844-6591-4098-8982-82D210981DF1}" dt="2022-03-26T22:18:56.982" v="1782" actId="20577"/>
          <ac:spMkLst>
            <pc:docMk/>
            <pc:sldMk cId="2799481880" sldId="261"/>
            <ac:spMk id="4" creationId="{56A01242-D79F-4654-9346-53CFF8FDB2E4}"/>
          </ac:spMkLst>
        </pc:spChg>
        <pc:spChg chg="add del mod">
          <ac:chgData name="Ponnudurai Thushjandan" userId="32e069ca6306149c" providerId="LiveId" clId="{9EE7F844-6591-4098-8982-82D210981DF1}" dt="2022-03-26T12:12:22.994" v="22" actId="21"/>
          <ac:spMkLst>
            <pc:docMk/>
            <pc:sldMk cId="2799481880" sldId="261"/>
            <ac:spMk id="4" creationId="{9E9474FE-89F9-4D46-9F39-115DC688E138}"/>
          </ac:spMkLst>
        </pc:spChg>
        <pc:spChg chg="mod">
          <ac:chgData name="Ponnudurai Thushjandan" userId="32e069ca6306149c" providerId="LiveId" clId="{9EE7F844-6591-4098-8982-82D210981DF1}" dt="2022-03-26T21:25:36.280" v="561" actId="1076"/>
          <ac:spMkLst>
            <pc:docMk/>
            <pc:sldMk cId="2799481880" sldId="261"/>
            <ac:spMk id="6" creationId="{D7A2382C-116D-F949-BBC6-BAD75EF518A0}"/>
          </ac:spMkLst>
        </pc:spChg>
        <pc:spChg chg="mod">
          <ac:chgData name="Ponnudurai Thushjandan" userId="32e069ca6306149c" providerId="LiveId" clId="{9EE7F844-6591-4098-8982-82D210981DF1}" dt="2022-03-26T21:25:29.824" v="560" actId="1076"/>
          <ac:spMkLst>
            <pc:docMk/>
            <pc:sldMk cId="2799481880" sldId="261"/>
            <ac:spMk id="7" creationId="{3900777F-837E-2F47-852C-EE8201BC0BF8}"/>
          </ac:spMkLst>
        </pc:spChg>
        <pc:spChg chg="add del mod ord">
          <ac:chgData name="Ponnudurai Thushjandan" userId="32e069ca6306149c" providerId="LiveId" clId="{9EE7F844-6591-4098-8982-82D210981DF1}" dt="2022-03-26T12:13:27.383" v="32" actId="700"/>
          <ac:spMkLst>
            <pc:docMk/>
            <pc:sldMk cId="2799481880" sldId="261"/>
            <ac:spMk id="8" creationId="{41AD93E8-EC45-4FE3-82F6-0CC4464F892D}"/>
          </ac:spMkLst>
        </pc:spChg>
        <pc:spChg chg="add del mod ord">
          <ac:chgData name="Ponnudurai Thushjandan" userId="32e069ca6306149c" providerId="LiveId" clId="{9EE7F844-6591-4098-8982-82D210981DF1}" dt="2022-03-26T12:13:27.383" v="32" actId="700"/>
          <ac:spMkLst>
            <pc:docMk/>
            <pc:sldMk cId="2799481880" sldId="261"/>
            <ac:spMk id="9" creationId="{3DB99010-A319-48B3-8710-6D04B0C3BA39}"/>
          </ac:spMkLst>
        </pc:spChg>
        <pc:spChg chg="add del mod ord">
          <ac:chgData name="Ponnudurai Thushjandan" userId="32e069ca6306149c" providerId="LiveId" clId="{9EE7F844-6591-4098-8982-82D210981DF1}" dt="2022-03-26T12:13:27.383" v="32" actId="700"/>
          <ac:spMkLst>
            <pc:docMk/>
            <pc:sldMk cId="2799481880" sldId="261"/>
            <ac:spMk id="10" creationId="{28BB6DE1-9059-4D29-9A6D-50AC34AB329A}"/>
          </ac:spMkLst>
        </pc:spChg>
        <pc:spChg chg="add del mod ord">
          <ac:chgData name="Ponnudurai Thushjandan" userId="32e069ca6306149c" providerId="LiveId" clId="{9EE7F844-6591-4098-8982-82D210981DF1}" dt="2022-03-26T12:13:26.186" v="30" actId="700"/>
          <ac:spMkLst>
            <pc:docMk/>
            <pc:sldMk cId="2799481880" sldId="261"/>
            <ac:spMk id="11" creationId="{0982C898-A2E1-4F20-8D32-7405A6E75378}"/>
          </ac:spMkLst>
        </pc:spChg>
        <pc:spChg chg="add del mod ord">
          <ac:chgData name="Ponnudurai Thushjandan" userId="32e069ca6306149c" providerId="LiveId" clId="{9EE7F844-6591-4098-8982-82D210981DF1}" dt="2022-03-26T12:13:26.186" v="30" actId="700"/>
          <ac:spMkLst>
            <pc:docMk/>
            <pc:sldMk cId="2799481880" sldId="261"/>
            <ac:spMk id="12" creationId="{468312D1-2273-458A-9750-4697838B3516}"/>
          </ac:spMkLst>
        </pc:spChg>
        <pc:spChg chg="add del mod ord">
          <ac:chgData name="Ponnudurai Thushjandan" userId="32e069ca6306149c" providerId="LiveId" clId="{9EE7F844-6591-4098-8982-82D210981DF1}" dt="2022-03-26T12:13:26.186" v="30" actId="700"/>
          <ac:spMkLst>
            <pc:docMk/>
            <pc:sldMk cId="2799481880" sldId="261"/>
            <ac:spMk id="13" creationId="{8D77A08F-6301-4E67-902D-47C70007CD45}"/>
          </ac:spMkLst>
        </pc:spChg>
        <pc:spChg chg="add del mod ord">
          <ac:chgData name="Ponnudurai Thushjandan" userId="32e069ca6306149c" providerId="LiveId" clId="{9EE7F844-6591-4098-8982-82D210981DF1}" dt="2022-03-26T12:13:25.951" v="29" actId="700"/>
          <ac:spMkLst>
            <pc:docMk/>
            <pc:sldMk cId="2799481880" sldId="261"/>
            <ac:spMk id="14" creationId="{BB8A55D0-DD4E-47FB-A714-D39AE68FE344}"/>
          </ac:spMkLst>
        </pc:spChg>
        <pc:spChg chg="add del mod ord">
          <ac:chgData name="Ponnudurai Thushjandan" userId="32e069ca6306149c" providerId="LiveId" clId="{9EE7F844-6591-4098-8982-82D210981DF1}" dt="2022-03-26T12:13:25.951" v="29" actId="700"/>
          <ac:spMkLst>
            <pc:docMk/>
            <pc:sldMk cId="2799481880" sldId="261"/>
            <ac:spMk id="15" creationId="{89EF1AF7-5314-4298-9FE7-554DC19FC7B2}"/>
          </ac:spMkLst>
        </pc:spChg>
        <pc:picChg chg="add del mod ord">
          <ac:chgData name="Ponnudurai Thushjandan" userId="32e069ca6306149c" providerId="LiveId" clId="{9EE7F844-6591-4098-8982-82D210981DF1}" dt="2022-03-26T21:25:17.875" v="558" actId="700"/>
          <ac:picMkLst>
            <pc:docMk/>
            <pc:sldMk cId="2799481880" sldId="261"/>
            <ac:picMk id="5" creationId="{642E7EE2-923F-AD4F-A622-32C455A20EAD}"/>
          </ac:picMkLst>
        </pc:picChg>
      </pc:sldChg>
      <pc:sldChg chg="addSp delSp modSp mod modClrScheme chgLayout">
        <pc:chgData name="Ponnudurai Thushjandan" userId="32e069ca6306149c" providerId="LiveId" clId="{9EE7F844-6591-4098-8982-82D210981DF1}" dt="2022-03-26T22:19:07.074" v="1784" actId="20577"/>
        <pc:sldMkLst>
          <pc:docMk/>
          <pc:sldMk cId="2496155280" sldId="262"/>
        </pc:sldMkLst>
        <pc:spChg chg="mod ord">
          <ac:chgData name="Ponnudurai Thushjandan" userId="32e069ca6306149c" providerId="LiveId" clId="{9EE7F844-6591-4098-8982-82D210981DF1}" dt="2022-03-26T21:32:55.190" v="669"/>
          <ac:spMkLst>
            <pc:docMk/>
            <pc:sldMk cId="2496155280" sldId="262"/>
            <ac:spMk id="2" creationId="{D95FE4B8-A2AA-A941-AE3B-2FB76DCF05CB}"/>
          </ac:spMkLst>
        </pc:spChg>
        <pc:spChg chg="del mod ord">
          <ac:chgData name="Ponnudurai Thushjandan" userId="32e069ca6306149c" providerId="LiveId" clId="{9EE7F844-6591-4098-8982-82D210981DF1}" dt="2022-03-26T21:26:19.718" v="568" actId="478"/>
          <ac:spMkLst>
            <pc:docMk/>
            <pc:sldMk cId="2496155280" sldId="262"/>
            <ac:spMk id="3" creationId="{85A9FD32-5F47-5B4C-BF2E-36FF57A16DD4}"/>
          </ac:spMkLst>
        </pc:spChg>
        <pc:spChg chg="add del mod ord">
          <ac:chgData name="Ponnudurai Thushjandan" userId="32e069ca6306149c" providerId="LiveId" clId="{9EE7F844-6591-4098-8982-82D210981DF1}" dt="2022-03-26T21:25:47.595" v="563" actId="700"/>
          <ac:spMkLst>
            <pc:docMk/>
            <pc:sldMk cId="2496155280" sldId="262"/>
            <ac:spMk id="4" creationId="{092C46C9-95FD-42EC-BDBF-DD5B008E3714}"/>
          </ac:spMkLst>
        </pc:spChg>
        <pc:spChg chg="add del mod ord">
          <ac:chgData name="Ponnudurai Thushjandan" userId="32e069ca6306149c" providerId="LiveId" clId="{9EE7F844-6591-4098-8982-82D210981DF1}" dt="2022-03-26T21:25:47.595" v="563" actId="700"/>
          <ac:spMkLst>
            <pc:docMk/>
            <pc:sldMk cId="2496155280" sldId="262"/>
            <ac:spMk id="5" creationId="{6514ED9E-4948-4EAB-88B9-914E9E973CEF}"/>
          </ac:spMkLst>
        </pc:spChg>
        <pc:spChg chg="add del mod ord">
          <ac:chgData name="Ponnudurai Thushjandan" userId="32e069ca6306149c" providerId="LiveId" clId="{9EE7F844-6591-4098-8982-82D210981DF1}" dt="2022-03-26T21:25:51.805" v="564" actId="700"/>
          <ac:spMkLst>
            <pc:docMk/>
            <pc:sldMk cId="2496155280" sldId="262"/>
            <ac:spMk id="6" creationId="{14BC4986-8C53-43A0-9D46-1CFACEF2958E}"/>
          </ac:spMkLst>
        </pc:spChg>
        <pc:spChg chg="add del mod ord">
          <ac:chgData name="Ponnudurai Thushjandan" userId="32e069ca6306149c" providerId="LiveId" clId="{9EE7F844-6591-4098-8982-82D210981DF1}" dt="2022-03-26T21:25:51.805" v="564" actId="700"/>
          <ac:spMkLst>
            <pc:docMk/>
            <pc:sldMk cId="2496155280" sldId="262"/>
            <ac:spMk id="7" creationId="{3610F1F6-4487-4FA3-A7E3-02307B881FE6}"/>
          </ac:spMkLst>
        </pc:spChg>
        <pc:spChg chg="add del mod ord">
          <ac:chgData name="Ponnudurai Thushjandan" userId="32e069ca6306149c" providerId="LiveId" clId="{9EE7F844-6591-4098-8982-82D210981DF1}" dt="2022-03-26T21:25:51.805" v="564" actId="700"/>
          <ac:spMkLst>
            <pc:docMk/>
            <pc:sldMk cId="2496155280" sldId="262"/>
            <ac:spMk id="8" creationId="{EB889589-EB65-4A1B-9E7D-901BD50AE9C5}"/>
          </ac:spMkLst>
        </pc:spChg>
        <pc:spChg chg="add del mod ord">
          <ac:chgData name="Ponnudurai Thushjandan" userId="32e069ca6306149c" providerId="LiveId" clId="{9EE7F844-6591-4098-8982-82D210981DF1}" dt="2022-03-26T21:26:03.321" v="565" actId="700"/>
          <ac:spMkLst>
            <pc:docMk/>
            <pc:sldMk cId="2496155280" sldId="262"/>
            <ac:spMk id="9" creationId="{52D3FCAD-58B8-43F5-A4B1-EAA081290BFF}"/>
          </ac:spMkLst>
        </pc:spChg>
        <pc:spChg chg="add del mod ord">
          <ac:chgData name="Ponnudurai Thushjandan" userId="32e069ca6306149c" providerId="LiveId" clId="{9EE7F844-6591-4098-8982-82D210981DF1}" dt="2022-03-26T21:26:03.321" v="565" actId="700"/>
          <ac:spMkLst>
            <pc:docMk/>
            <pc:sldMk cId="2496155280" sldId="262"/>
            <ac:spMk id="10" creationId="{920380A3-9D48-4F17-B1C0-F68E56FCAB23}"/>
          </ac:spMkLst>
        </pc:spChg>
        <pc:spChg chg="add del mod ord">
          <ac:chgData name="Ponnudurai Thushjandan" userId="32e069ca6306149c" providerId="LiveId" clId="{9EE7F844-6591-4098-8982-82D210981DF1}" dt="2022-03-26T21:26:03.321" v="565" actId="700"/>
          <ac:spMkLst>
            <pc:docMk/>
            <pc:sldMk cId="2496155280" sldId="262"/>
            <ac:spMk id="11" creationId="{B0D3BB25-F9A8-4711-A4D5-2F5368A4702F}"/>
          </ac:spMkLst>
        </pc:spChg>
        <pc:spChg chg="mod">
          <ac:chgData name="Ponnudurai Thushjandan" userId="32e069ca6306149c" providerId="LiveId" clId="{9EE7F844-6591-4098-8982-82D210981DF1}" dt="2022-03-26T21:27:16.959" v="586" actId="1076"/>
          <ac:spMkLst>
            <pc:docMk/>
            <pc:sldMk cId="2496155280" sldId="262"/>
            <ac:spMk id="12" creationId="{DBF006F7-3362-D74A-A6B2-EC73ECF7604F}"/>
          </ac:spMkLst>
        </pc:spChg>
        <pc:spChg chg="add del mod ord">
          <ac:chgData name="Ponnudurai Thushjandan" userId="32e069ca6306149c" providerId="LiveId" clId="{9EE7F844-6591-4098-8982-82D210981DF1}" dt="2022-03-26T21:26:03.321" v="565" actId="700"/>
          <ac:spMkLst>
            <pc:docMk/>
            <pc:sldMk cId="2496155280" sldId="262"/>
            <ac:spMk id="13" creationId="{9CA90338-0960-4703-9A15-A41CEFDDCDFF}"/>
          </ac:spMkLst>
        </pc:spChg>
        <pc:spChg chg="add del mod ord">
          <ac:chgData name="Ponnudurai Thushjandan" userId="32e069ca6306149c" providerId="LiveId" clId="{9EE7F844-6591-4098-8982-82D210981DF1}" dt="2022-03-26T21:26:03.321" v="565" actId="700"/>
          <ac:spMkLst>
            <pc:docMk/>
            <pc:sldMk cId="2496155280" sldId="262"/>
            <ac:spMk id="14" creationId="{A50BBE09-70F2-4B99-BFF6-452FEB0C453D}"/>
          </ac:spMkLst>
        </pc:spChg>
        <pc:spChg chg="add mod ord">
          <ac:chgData name="Ponnudurai Thushjandan" userId="32e069ca6306149c" providerId="LiveId" clId="{9EE7F844-6591-4098-8982-82D210981DF1}" dt="2022-03-26T21:27:20.306" v="588" actId="20577"/>
          <ac:spMkLst>
            <pc:docMk/>
            <pc:sldMk cId="2496155280" sldId="262"/>
            <ac:spMk id="15" creationId="{A361841C-0351-4C6C-B80B-47F31891F2E9}"/>
          </ac:spMkLst>
        </pc:spChg>
        <pc:spChg chg="add mod ord">
          <ac:chgData name="Ponnudurai Thushjandan" userId="32e069ca6306149c" providerId="LiveId" clId="{9EE7F844-6591-4098-8982-82D210981DF1}" dt="2022-03-26T21:32:30.263" v="633"/>
          <ac:spMkLst>
            <pc:docMk/>
            <pc:sldMk cId="2496155280" sldId="262"/>
            <ac:spMk id="16" creationId="{A94D41C8-ECFF-4F56-96A9-1502AC4393D1}"/>
          </ac:spMkLst>
        </pc:spChg>
        <pc:spChg chg="add mod ord">
          <ac:chgData name="Ponnudurai Thushjandan" userId="32e069ca6306149c" providerId="LiveId" clId="{9EE7F844-6591-4098-8982-82D210981DF1}" dt="2022-03-26T22:19:07.074" v="1784" actId="20577"/>
          <ac:spMkLst>
            <pc:docMk/>
            <pc:sldMk cId="2496155280" sldId="262"/>
            <ac:spMk id="17" creationId="{EB968BA0-4EF2-4548-A9F5-928E2D14243F}"/>
          </ac:spMkLst>
        </pc:spChg>
      </pc:sldChg>
      <pc:sldChg chg="addSp delSp modSp new del">
        <pc:chgData name="Ponnudurai Thushjandan" userId="32e069ca6306149c" providerId="LiveId" clId="{9EE7F844-6591-4098-8982-82D210981DF1}" dt="2022-03-26T12:12:30.176" v="23" actId="47"/>
        <pc:sldMkLst>
          <pc:docMk/>
          <pc:sldMk cId="200927351" sldId="263"/>
        </pc:sldMkLst>
        <pc:spChg chg="add del">
          <ac:chgData name="Ponnudurai Thushjandan" userId="32e069ca6306149c" providerId="LiveId" clId="{9EE7F844-6591-4098-8982-82D210981DF1}" dt="2022-03-26T12:12:22.509" v="21"/>
          <ac:spMkLst>
            <pc:docMk/>
            <pc:sldMk cId="200927351" sldId="263"/>
            <ac:spMk id="3" creationId="{6BC27009-1CCB-475C-9C4D-1615574F15E1}"/>
          </ac:spMkLst>
        </pc:spChg>
        <pc:picChg chg="add del mod">
          <ac:chgData name="Ponnudurai Thushjandan" userId="32e069ca6306149c" providerId="LiveId" clId="{9EE7F844-6591-4098-8982-82D210981DF1}" dt="2022-03-26T12:12:22.509" v="21"/>
          <ac:picMkLst>
            <pc:docMk/>
            <pc:sldMk cId="200927351" sldId="263"/>
            <ac:picMk id="4" creationId="{B9F9E844-9820-4EF4-B018-95405E9B8550}"/>
          </ac:picMkLst>
        </pc:picChg>
      </pc:sldChg>
      <pc:sldChg chg="addSp delSp modSp new mod modClrScheme chgLayout">
        <pc:chgData name="Ponnudurai Thushjandan" userId="32e069ca6306149c" providerId="LiveId" clId="{9EE7F844-6591-4098-8982-82D210981DF1}" dt="2022-03-26T22:18:52.819" v="1780" actId="20577"/>
        <pc:sldMkLst>
          <pc:docMk/>
          <pc:sldMk cId="606817901" sldId="263"/>
        </pc:sldMkLst>
        <pc:spChg chg="mod ord">
          <ac:chgData name="Ponnudurai Thushjandan" userId="32e069ca6306149c" providerId="LiveId" clId="{9EE7F844-6591-4098-8982-82D210981DF1}" dt="2022-03-26T21:31:57.528" v="626" actId="700"/>
          <ac:spMkLst>
            <pc:docMk/>
            <pc:sldMk cId="606817901" sldId="263"/>
            <ac:spMk id="2" creationId="{C62D82A7-C024-4F32-82A8-18B66DA33F2C}"/>
          </ac:spMkLst>
        </pc:spChg>
        <pc:spChg chg="mod ord">
          <ac:chgData name="Ponnudurai Thushjandan" userId="32e069ca6306149c" providerId="LiveId" clId="{9EE7F844-6591-4098-8982-82D210981DF1}" dt="2022-03-26T21:37:51.927" v="916" actId="20577"/>
          <ac:spMkLst>
            <pc:docMk/>
            <pc:sldMk cId="606817901" sldId="263"/>
            <ac:spMk id="3" creationId="{3A9190E4-8CC6-44CE-8B8B-20F469DA6561}"/>
          </ac:spMkLst>
        </pc:spChg>
        <pc:spChg chg="add del mod ord">
          <ac:chgData name="Ponnudurai Thushjandan" userId="32e069ca6306149c" providerId="LiveId" clId="{9EE7F844-6591-4098-8982-82D210981DF1}" dt="2022-03-26T21:25:07.927" v="557" actId="700"/>
          <ac:spMkLst>
            <pc:docMk/>
            <pc:sldMk cId="606817901" sldId="263"/>
            <ac:spMk id="4" creationId="{EFCFCF5A-4D7A-44CA-B847-0F463831366F}"/>
          </ac:spMkLst>
        </pc:spChg>
        <pc:spChg chg="add del mod ord">
          <ac:chgData name="Ponnudurai Thushjandan" userId="32e069ca6306149c" providerId="LiveId" clId="{9EE7F844-6591-4098-8982-82D210981DF1}" dt="2022-03-26T21:25:07.927" v="557" actId="700"/>
          <ac:spMkLst>
            <pc:docMk/>
            <pc:sldMk cId="606817901" sldId="263"/>
            <ac:spMk id="5" creationId="{24E7BA65-5A02-4D2B-81D0-173A8409B065}"/>
          </ac:spMkLst>
        </pc:spChg>
        <pc:spChg chg="add del mod ord">
          <ac:chgData name="Ponnudurai Thushjandan" userId="32e069ca6306149c" providerId="LiveId" clId="{9EE7F844-6591-4098-8982-82D210981DF1}" dt="2022-03-26T21:25:07.927" v="557" actId="700"/>
          <ac:spMkLst>
            <pc:docMk/>
            <pc:sldMk cId="606817901" sldId="263"/>
            <ac:spMk id="6" creationId="{377235FA-EE99-403F-A2F1-4E84FC637E09}"/>
          </ac:spMkLst>
        </pc:spChg>
        <pc:spChg chg="add del mod ord">
          <ac:chgData name="Ponnudurai Thushjandan" userId="32e069ca6306149c" providerId="LiveId" clId="{9EE7F844-6591-4098-8982-82D210981DF1}" dt="2022-03-26T21:31:57.528" v="626" actId="700"/>
          <ac:spMkLst>
            <pc:docMk/>
            <pc:sldMk cId="606817901" sldId="263"/>
            <ac:spMk id="7" creationId="{CB17CEDF-F6E4-4102-ACEB-35C87F5D729C}"/>
          </ac:spMkLst>
        </pc:spChg>
        <pc:spChg chg="add del mod ord">
          <ac:chgData name="Ponnudurai Thushjandan" userId="32e069ca6306149c" providerId="LiveId" clId="{9EE7F844-6591-4098-8982-82D210981DF1}" dt="2022-03-26T21:31:57.528" v="626" actId="700"/>
          <ac:spMkLst>
            <pc:docMk/>
            <pc:sldMk cId="606817901" sldId="263"/>
            <ac:spMk id="8" creationId="{E1DF0FFB-889E-4F8B-AAE3-33D5A9F6A028}"/>
          </ac:spMkLst>
        </pc:spChg>
        <pc:spChg chg="add del mod ord">
          <ac:chgData name="Ponnudurai Thushjandan" userId="32e069ca6306149c" providerId="LiveId" clId="{9EE7F844-6591-4098-8982-82D210981DF1}" dt="2022-03-26T21:31:57.528" v="626" actId="700"/>
          <ac:spMkLst>
            <pc:docMk/>
            <pc:sldMk cId="606817901" sldId="263"/>
            <ac:spMk id="9" creationId="{A987E036-7C96-4B49-9524-406DB45D6023}"/>
          </ac:spMkLst>
        </pc:spChg>
        <pc:spChg chg="add del mod ord">
          <ac:chgData name="Ponnudurai Thushjandan" userId="32e069ca6306149c" providerId="LiveId" clId="{9EE7F844-6591-4098-8982-82D210981DF1}" dt="2022-03-26T21:31:57.528" v="626" actId="700"/>
          <ac:spMkLst>
            <pc:docMk/>
            <pc:sldMk cId="606817901" sldId="263"/>
            <ac:spMk id="10" creationId="{368219CA-5705-4FC0-A7E8-ACDDFED68CA1}"/>
          </ac:spMkLst>
        </pc:spChg>
        <pc:spChg chg="add del mod ord">
          <ac:chgData name="Ponnudurai Thushjandan" userId="32e069ca6306149c" providerId="LiveId" clId="{9EE7F844-6591-4098-8982-82D210981DF1}" dt="2022-03-26T21:31:57.528" v="626" actId="700"/>
          <ac:spMkLst>
            <pc:docMk/>
            <pc:sldMk cId="606817901" sldId="263"/>
            <ac:spMk id="11" creationId="{CFF05690-8C56-4427-A152-9E1F2265AF27}"/>
          </ac:spMkLst>
        </pc:spChg>
        <pc:spChg chg="add mod ord">
          <ac:chgData name="Ponnudurai Thushjandan" userId="32e069ca6306149c" providerId="LiveId" clId="{9EE7F844-6591-4098-8982-82D210981DF1}" dt="2022-03-26T21:37:38.321" v="895" actId="6549"/>
          <ac:spMkLst>
            <pc:docMk/>
            <pc:sldMk cId="606817901" sldId="263"/>
            <ac:spMk id="12" creationId="{5E7EDD92-3924-4197-A71C-6EEA4BA2D08A}"/>
          </ac:spMkLst>
        </pc:spChg>
        <pc:spChg chg="add mod ord">
          <ac:chgData name="Ponnudurai Thushjandan" userId="32e069ca6306149c" providerId="LiveId" clId="{9EE7F844-6591-4098-8982-82D210981DF1}" dt="2022-03-26T21:31:57.528" v="626" actId="700"/>
          <ac:spMkLst>
            <pc:docMk/>
            <pc:sldMk cId="606817901" sldId="263"/>
            <ac:spMk id="13" creationId="{4144D6EE-9FA7-4CED-A347-62561B1091A6}"/>
          </ac:spMkLst>
        </pc:spChg>
        <pc:spChg chg="add mod ord">
          <ac:chgData name="Ponnudurai Thushjandan" userId="32e069ca6306149c" providerId="LiveId" clId="{9EE7F844-6591-4098-8982-82D210981DF1}" dt="2022-03-26T22:18:52.819" v="1780" actId="20577"/>
          <ac:spMkLst>
            <pc:docMk/>
            <pc:sldMk cId="606817901" sldId="263"/>
            <ac:spMk id="14" creationId="{4909B814-2A37-4507-BC5E-217D844E0809}"/>
          </ac:spMkLst>
        </pc:spChg>
      </pc:sldChg>
      <pc:sldChg chg="addSp delSp modSp new mod modClrScheme chgLayout">
        <pc:chgData name="Ponnudurai Thushjandan" userId="32e069ca6306149c" providerId="LiveId" clId="{9EE7F844-6591-4098-8982-82D210981DF1}" dt="2022-03-26T22:19:42.845" v="1806" actId="20577"/>
        <pc:sldMkLst>
          <pc:docMk/>
          <pc:sldMk cId="3691413474" sldId="264"/>
        </pc:sldMkLst>
        <pc:spChg chg="mod ord">
          <ac:chgData name="Ponnudurai Thushjandan" userId="32e069ca6306149c" providerId="LiveId" clId="{9EE7F844-6591-4098-8982-82D210981DF1}" dt="2022-03-26T21:31:34.549" v="621" actId="700"/>
          <ac:spMkLst>
            <pc:docMk/>
            <pc:sldMk cId="3691413474" sldId="264"/>
            <ac:spMk id="2" creationId="{CE0103E4-2034-4462-BCA9-927D6845F625}"/>
          </ac:spMkLst>
        </pc:spChg>
        <pc:spChg chg="del">
          <ac:chgData name="Ponnudurai Thushjandan" userId="32e069ca6306149c" providerId="LiveId" clId="{9EE7F844-6591-4098-8982-82D210981DF1}" dt="2022-03-26T12:16:19.692" v="227" actId="22"/>
          <ac:spMkLst>
            <pc:docMk/>
            <pc:sldMk cId="3691413474" sldId="264"/>
            <ac:spMk id="3" creationId="{0EA2EE99-A230-44BB-8AFC-43C085A2C47B}"/>
          </ac:spMkLst>
        </pc:spChg>
        <pc:spChg chg="add mod ord">
          <ac:chgData name="Ponnudurai Thushjandan" userId="32e069ca6306149c" providerId="LiveId" clId="{9EE7F844-6591-4098-8982-82D210981DF1}" dt="2022-03-26T21:31:34.549" v="621" actId="700"/>
          <ac:spMkLst>
            <pc:docMk/>
            <pc:sldMk cId="3691413474" sldId="264"/>
            <ac:spMk id="3" creationId="{80294DD1-6BF6-4A27-B8A2-A06E26B3CF56}"/>
          </ac:spMkLst>
        </pc:spChg>
        <pc:spChg chg="add mod ord">
          <ac:chgData name="Ponnudurai Thushjandan" userId="32e069ca6306149c" providerId="LiveId" clId="{9EE7F844-6591-4098-8982-82D210981DF1}" dt="2022-03-26T22:19:42.845" v="1806" actId="20577"/>
          <ac:spMkLst>
            <pc:docMk/>
            <pc:sldMk cId="3691413474" sldId="264"/>
            <ac:spMk id="4" creationId="{6DAD6C90-8CBD-4CCB-9A09-477FFE0EA20B}"/>
          </ac:spMkLst>
        </pc:spChg>
        <pc:picChg chg="add mod ord">
          <ac:chgData name="Ponnudurai Thushjandan" userId="32e069ca6306149c" providerId="LiveId" clId="{9EE7F844-6591-4098-8982-82D210981DF1}" dt="2022-03-26T21:31:34.549" v="621" actId="700"/>
          <ac:picMkLst>
            <pc:docMk/>
            <pc:sldMk cId="3691413474" sldId="264"/>
            <ac:picMk id="5" creationId="{F2E7612D-19D1-4FCD-BE48-BE1D5B733524}"/>
          </ac:picMkLst>
        </pc:picChg>
      </pc:sldChg>
      <pc:sldChg chg="addSp delSp modSp new mod modClrScheme chgLayout">
        <pc:chgData name="Ponnudurai Thushjandan" userId="32e069ca6306149c" providerId="LiveId" clId="{9EE7F844-6591-4098-8982-82D210981DF1}" dt="2022-03-26T22:19:30.043" v="1796" actId="20577"/>
        <pc:sldMkLst>
          <pc:docMk/>
          <pc:sldMk cId="2985884886" sldId="265"/>
        </pc:sldMkLst>
        <pc:spChg chg="mod ord">
          <ac:chgData name="Ponnudurai Thushjandan" userId="32e069ca6306149c" providerId="LiveId" clId="{9EE7F844-6591-4098-8982-82D210981DF1}" dt="2022-03-26T21:31:26.592" v="619" actId="700"/>
          <ac:spMkLst>
            <pc:docMk/>
            <pc:sldMk cId="2985884886" sldId="265"/>
            <ac:spMk id="2" creationId="{C75B54A3-1188-44C0-A171-7A5BC747098D}"/>
          </ac:spMkLst>
        </pc:spChg>
        <pc:spChg chg="del">
          <ac:chgData name="Ponnudurai Thushjandan" userId="32e069ca6306149c" providerId="LiveId" clId="{9EE7F844-6591-4098-8982-82D210981DF1}" dt="2022-03-26T18:53:59.891" v="299" actId="22"/>
          <ac:spMkLst>
            <pc:docMk/>
            <pc:sldMk cId="2985884886" sldId="265"/>
            <ac:spMk id="3" creationId="{6AEFA756-0D09-49DB-A1DF-F1F61ED0B2EC}"/>
          </ac:spMkLst>
        </pc:spChg>
        <pc:spChg chg="add mod ord">
          <ac:chgData name="Ponnudurai Thushjandan" userId="32e069ca6306149c" providerId="LiveId" clId="{9EE7F844-6591-4098-8982-82D210981DF1}" dt="2022-03-26T21:31:26.592" v="619" actId="700"/>
          <ac:spMkLst>
            <pc:docMk/>
            <pc:sldMk cId="2985884886" sldId="265"/>
            <ac:spMk id="3" creationId="{A6D749A3-3BA3-4FC3-968F-D94785998492}"/>
          </ac:spMkLst>
        </pc:spChg>
        <pc:spChg chg="add mod ord">
          <ac:chgData name="Ponnudurai Thushjandan" userId="32e069ca6306149c" providerId="LiveId" clId="{9EE7F844-6591-4098-8982-82D210981DF1}" dt="2022-03-26T22:19:30.043" v="1796" actId="20577"/>
          <ac:spMkLst>
            <pc:docMk/>
            <pc:sldMk cId="2985884886" sldId="265"/>
            <ac:spMk id="4" creationId="{E607EEC0-69D7-480D-A3B2-F2E4AA91C176}"/>
          </ac:spMkLst>
        </pc:spChg>
        <pc:picChg chg="add mod ord">
          <ac:chgData name="Ponnudurai Thushjandan" userId="32e069ca6306149c" providerId="LiveId" clId="{9EE7F844-6591-4098-8982-82D210981DF1}" dt="2022-03-26T21:31:26.592" v="619" actId="700"/>
          <ac:picMkLst>
            <pc:docMk/>
            <pc:sldMk cId="2985884886" sldId="265"/>
            <ac:picMk id="5" creationId="{E0F89394-C900-47A3-B6F0-96CB801F2C09}"/>
          </ac:picMkLst>
        </pc:picChg>
      </pc:sldChg>
      <pc:sldChg chg="addSp delSp modSp new mod modClrScheme chgLayout">
        <pc:chgData name="Ponnudurai Thushjandan" userId="32e069ca6306149c" providerId="LiveId" clId="{9EE7F844-6591-4098-8982-82D210981DF1}" dt="2022-03-26T22:19:32.597" v="1798" actId="20577"/>
        <pc:sldMkLst>
          <pc:docMk/>
          <pc:sldMk cId="1011853627" sldId="266"/>
        </pc:sldMkLst>
        <pc:spChg chg="mod ord">
          <ac:chgData name="Ponnudurai Thushjandan" userId="32e069ca6306149c" providerId="LiveId" clId="{9EE7F844-6591-4098-8982-82D210981DF1}" dt="2022-03-26T21:31:29.821" v="620" actId="700"/>
          <ac:spMkLst>
            <pc:docMk/>
            <pc:sldMk cId="1011853627" sldId="266"/>
            <ac:spMk id="2" creationId="{AF20FA80-FC56-4FC3-A8E9-438692B29E95}"/>
          </ac:spMkLst>
        </pc:spChg>
        <pc:spChg chg="add mod ord">
          <ac:chgData name="Ponnudurai Thushjandan" userId="32e069ca6306149c" providerId="LiveId" clId="{9EE7F844-6591-4098-8982-82D210981DF1}" dt="2022-03-26T21:31:29.821" v="620" actId="700"/>
          <ac:spMkLst>
            <pc:docMk/>
            <pc:sldMk cId="1011853627" sldId="266"/>
            <ac:spMk id="3" creationId="{33AAC2B5-5E10-475D-8C17-4563AA17D6FE}"/>
          </ac:spMkLst>
        </pc:spChg>
        <pc:spChg chg="del">
          <ac:chgData name="Ponnudurai Thushjandan" userId="32e069ca6306149c" providerId="LiveId" clId="{9EE7F844-6591-4098-8982-82D210981DF1}" dt="2022-03-26T18:54:48.868" v="349" actId="22"/>
          <ac:spMkLst>
            <pc:docMk/>
            <pc:sldMk cId="1011853627" sldId="266"/>
            <ac:spMk id="3" creationId="{829974F1-123E-48BC-B030-FD753C4C2842}"/>
          </ac:spMkLst>
        </pc:spChg>
        <pc:spChg chg="add mod ord">
          <ac:chgData name="Ponnudurai Thushjandan" userId="32e069ca6306149c" providerId="LiveId" clId="{9EE7F844-6591-4098-8982-82D210981DF1}" dt="2022-03-26T22:19:32.597" v="1798" actId="20577"/>
          <ac:spMkLst>
            <pc:docMk/>
            <pc:sldMk cId="1011853627" sldId="266"/>
            <ac:spMk id="4" creationId="{05ED3F42-E6C5-4ABD-AC02-A419EF71864C}"/>
          </ac:spMkLst>
        </pc:spChg>
        <pc:picChg chg="add mod ord">
          <ac:chgData name="Ponnudurai Thushjandan" userId="32e069ca6306149c" providerId="LiveId" clId="{9EE7F844-6591-4098-8982-82D210981DF1}" dt="2022-03-26T21:31:29.821" v="620" actId="700"/>
          <ac:picMkLst>
            <pc:docMk/>
            <pc:sldMk cId="1011853627" sldId="266"/>
            <ac:picMk id="5" creationId="{74F3AAF0-F0F7-4E63-93FA-00E582839C63}"/>
          </ac:picMkLst>
        </pc:picChg>
      </pc:sldChg>
      <pc:sldChg chg="addSp delSp modSp new mod modClrScheme chgLayout">
        <pc:chgData name="Ponnudurai Thushjandan" userId="32e069ca6306149c" providerId="LiveId" clId="{9EE7F844-6591-4098-8982-82D210981DF1}" dt="2022-03-26T22:19:34.965" v="1800" actId="20577"/>
        <pc:sldMkLst>
          <pc:docMk/>
          <pc:sldMk cId="3603940646" sldId="267"/>
        </pc:sldMkLst>
        <pc:spChg chg="mod ord">
          <ac:chgData name="Ponnudurai Thushjandan" userId="32e069ca6306149c" providerId="LiveId" clId="{9EE7F844-6591-4098-8982-82D210981DF1}" dt="2022-03-26T21:31:34.549" v="621" actId="700"/>
          <ac:spMkLst>
            <pc:docMk/>
            <pc:sldMk cId="3603940646" sldId="267"/>
            <ac:spMk id="2" creationId="{47F77A54-06AA-429E-AEAB-15882BFCABCF}"/>
          </ac:spMkLst>
        </pc:spChg>
        <pc:spChg chg="del">
          <ac:chgData name="Ponnudurai Thushjandan" userId="32e069ca6306149c" providerId="LiveId" clId="{9EE7F844-6591-4098-8982-82D210981DF1}" dt="2022-03-26T18:55:44.300" v="394" actId="22"/>
          <ac:spMkLst>
            <pc:docMk/>
            <pc:sldMk cId="3603940646" sldId="267"/>
            <ac:spMk id="3" creationId="{038AB13A-0740-4DD1-AEC6-91B4E1DEADB6}"/>
          </ac:spMkLst>
        </pc:spChg>
        <pc:spChg chg="add mod ord">
          <ac:chgData name="Ponnudurai Thushjandan" userId="32e069ca6306149c" providerId="LiveId" clId="{9EE7F844-6591-4098-8982-82D210981DF1}" dt="2022-03-26T21:31:34.549" v="621" actId="700"/>
          <ac:spMkLst>
            <pc:docMk/>
            <pc:sldMk cId="3603940646" sldId="267"/>
            <ac:spMk id="3" creationId="{93BE552D-D039-49F5-A3E1-AEB2AE268E12}"/>
          </ac:spMkLst>
        </pc:spChg>
        <pc:spChg chg="add mod ord">
          <ac:chgData name="Ponnudurai Thushjandan" userId="32e069ca6306149c" providerId="LiveId" clId="{9EE7F844-6591-4098-8982-82D210981DF1}" dt="2022-03-26T22:19:34.965" v="1800" actId="20577"/>
          <ac:spMkLst>
            <pc:docMk/>
            <pc:sldMk cId="3603940646" sldId="267"/>
            <ac:spMk id="4" creationId="{CC66070C-32CB-4D62-A482-DC878D226336}"/>
          </ac:spMkLst>
        </pc:spChg>
        <pc:picChg chg="add mod ord">
          <ac:chgData name="Ponnudurai Thushjandan" userId="32e069ca6306149c" providerId="LiveId" clId="{9EE7F844-6591-4098-8982-82D210981DF1}" dt="2022-03-26T21:31:34.549" v="621" actId="700"/>
          <ac:picMkLst>
            <pc:docMk/>
            <pc:sldMk cId="3603940646" sldId="267"/>
            <ac:picMk id="5" creationId="{0661CEC6-0FBD-4301-B537-5CA455B94D1C}"/>
          </ac:picMkLst>
        </pc:picChg>
      </pc:sldChg>
      <pc:sldChg chg="addSp delSp modSp new mod modClrScheme chgLayout">
        <pc:chgData name="Ponnudurai Thushjandan" userId="32e069ca6306149c" providerId="LiveId" clId="{9EE7F844-6591-4098-8982-82D210981DF1}" dt="2022-04-05T20:07:17.478" v="2392" actId="20577"/>
        <pc:sldMkLst>
          <pc:docMk/>
          <pc:sldMk cId="893309998" sldId="268"/>
        </pc:sldMkLst>
        <pc:spChg chg="mod ord">
          <ac:chgData name="Ponnudurai Thushjandan" userId="32e069ca6306149c" providerId="LiveId" clId="{9EE7F844-6591-4098-8982-82D210981DF1}" dt="2022-03-26T21:31:34.549" v="621" actId="700"/>
          <ac:spMkLst>
            <pc:docMk/>
            <pc:sldMk cId="893309998" sldId="268"/>
            <ac:spMk id="2" creationId="{9FD9AB02-5B45-45FD-8A54-3E152E8737BF}"/>
          </ac:spMkLst>
        </pc:spChg>
        <pc:spChg chg="add mod ord">
          <ac:chgData name="Ponnudurai Thushjandan" userId="32e069ca6306149c" providerId="LiveId" clId="{9EE7F844-6591-4098-8982-82D210981DF1}" dt="2022-04-05T20:07:17.478" v="2392" actId="20577"/>
          <ac:spMkLst>
            <pc:docMk/>
            <pc:sldMk cId="893309998" sldId="268"/>
            <ac:spMk id="3" creationId="{59062E47-E698-4EB7-B8F5-38BD41F2CC56}"/>
          </ac:spMkLst>
        </pc:spChg>
        <pc:spChg chg="del">
          <ac:chgData name="Ponnudurai Thushjandan" userId="32e069ca6306149c" providerId="LiveId" clId="{9EE7F844-6591-4098-8982-82D210981DF1}" dt="2022-03-26T18:57:26.387" v="506" actId="22"/>
          <ac:spMkLst>
            <pc:docMk/>
            <pc:sldMk cId="893309998" sldId="268"/>
            <ac:spMk id="3" creationId="{5EE70DD3-9512-40E7-B84A-A89D644350BF}"/>
          </ac:spMkLst>
        </pc:spChg>
        <pc:spChg chg="add mod ord">
          <ac:chgData name="Ponnudurai Thushjandan" userId="32e069ca6306149c" providerId="LiveId" clId="{9EE7F844-6591-4098-8982-82D210981DF1}" dt="2022-03-26T22:19:37.464" v="1802" actId="20577"/>
          <ac:spMkLst>
            <pc:docMk/>
            <pc:sldMk cId="893309998" sldId="268"/>
            <ac:spMk id="4" creationId="{82876B8E-12F1-45DB-8A0A-F903ADD471FF}"/>
          </ac:spMkLst>
        </pc:spChg>
        <pc:picChg chg="add mod ord">
          <ac:chgData name="Ponnudurai Thushjandan" userId="32e069ca6306149c" providerId="LiveId" clId="{9EE7F844-6591-4098-8982-82D210981DF1}" dt="2022-03-26T21:31:34.549" v="621" actId="700"/>
          <ac:picMkLst>
            <pc:docMk/>
            <pc:sldMk cId="893309998" sldId="268"/>
            <ac:picMk id="5" creationId="{946982CE-5E11-4D51-8AB0-AC6BBF44DD94}"/>
          </ac:picMkLst>
        </pc:picChg>
      </pc:sldChg>
      <pc:sldChg chg="addSp delSp modSp new mod modClrScheme chgLayout">
        <pc:chgData name="Ponnudurai Thushjandan" userId="32e069ca6306149c" providerId="LiveId" clId="{9EE7F844-6591-4098-8982-82D210981DF1}" dt="2022-04-05T20:07:35.956" v="2396" actId="20577"/>
        <pc:sldMkLst>
          <pc:docMk/>
          <pc:sldMk cId="30896089" sldId="269"/>
        </pc:sldMkLst>
        <pc:spChg chg="mod ord">
          <ac:chgData name="Ponnudurai Thushjandan" userId="32e069ca6306149c" providerId="LiveId" clId="{9EE7F844-6591-4098-8982-82D210981DF1}" dt="2022-04-05T20:07:30.482" v="2393" actId="20577"/>
          <ac:spMkLst>
            <pc:docMk/>
            <pc:sldMk cId="30896089" sldId="269"/>
            <ac:spMk id="2" creationId="{1F85D84B-D953-4B0D-997B-859EA9739A73}"/>
          </ac:spMkLst>
        </pc:spChg>
        <pc:spChg chg="del">
          <ac:chgData name="Ponnudurai Thushjandan" userId="32e069ca6306149c" providerId="LiveId" clId="{9EE7F844-6591-4098-8982-82D210981DF1}" dt="2022-03-26T21:22:24.425" v="511" actId="22"/>
          <ac:spMkLst>
            <pc:docMk/>
            <pc:sldMk cId="30896089" sldId="269"/>
            <ac:spMk id="3" creationId="{699D281A-6E29-4792-98C9-142AED6E4ABC}"/>
          </ac:spMkLst>
        </pc:spChg>
        <pc:spChg chg="add mod ord">
          <ac:chgData name="Ponnudurai Thushjandan" userId="32e069ca6306149c" providerId="LiveId" clId="{9EE7F844-6591-4098-8982-82D210981DF1}" dt="2022-04-05T20:07:35.956" v="2396" actId="20577"/>
          <ac:spMkLst>
            <pc:docMk/>
            <pc:sldMk cId="30896089" sldId="269"/>
            <ac:spMk id="6" creationId="{A038CEE4-BBE7-47F3-AB0F-09489B21F437}"/>
          </ac:spMkLst>
        </pc:spChg>
        <pc:spChg chg="add mod ord">
          <ac:chgData name="Ponnudurai Thushjandan" userId="32e069ca6306149c" providerId="LiveId" clId="{9EE7F844-6591-4098-8982-82D210981DF1}" dt="2022-03-26T22:19:40.090" v="1804" actId="20577"/>
          <ac:spMkLst>
            <pc:docMk/>
            <pc:sldMk cId="30896089" sldId="269"/>
            <ac:spMk id="7" creationId="{ADBDCAC4-A9F7-4F7C-A6A2-990E2DE4D6E6}"/>
          </ac:spMkLst>
        </pc:spChg>
        <pc:picChg chg="add mod ord">
          <ac:chgData name="Ponnudurai Thushjandan" userId="32e069ca6306149c" providerId="LiveId" clId="{9EE7F844-6591-4098-8982-82D210981DF1}" dt="2022-03-26T21:31:34.549" v="621" actId="700"/>
          <ac:picMkLst>
            <pc:docMk/>
            <pc:sldMk cId="30896089" sldId="269"/>
            <ac:picMk id="5" creationId="{FA3792F7-F91F-4C83-A630-6904D8C9FAF2}"/>
          </ac:picMkLst>
        </pc:picChg>
      </pc:sldChg>
      <pc:sldChg chg="new ord">
        <pc:chgData name="Ponnudurai Thushjandan" userId="32e069ca6306149c" providerId="LiveId" clId="{9EE7F844-6591-4098-8982-82D210981DF1}" dt="2022-03-26T21:35:06.145" v="762"/>
        <pc:sldMkLst>
          <pc:docMk/>
          <pc:sldMk cId="39901722" sldId="270"/>
        </pc:sldMkLst>
      </pc:sldChg>
      <pc:sldChg chg="new del">
        <pc:chgData name="Ponnudurai Thushjandan" userId="32e069ca6306149c" providerId="LiveId" clId="{9EE7F844-6591-4098-8982-82D210981DF1}" dt="2022-03-26T21:35:57.319" v="767" actId="47"/>
        <pc:sldMkLst>
          <pc:docMk/>
          <pc:sldMk cId="2371340135" sldId="271"/>
        </pc:sldMkLst>
      </pc:sldChg>
      <pc:sldChg chg="new del">
        <pc:chgData name="Ponnudurai Thushjandan" userId="32e069ca6306149c" providerId="LiveId" clId="{9EE7F844-6591-4098-8982-82D210981DF1}" dt="2022-03-26T21:35:34.647" v="765" actId="47"/>
        <pc:sldMkLst>
          <pc:docMk/>
          <pc:sldMk cId="2238231702" sldId="272"/>
        </pc:sldMkLst>
      </pc:sldChg>
      <pc:sldChg chg="add del ord">
        <pc:chgData name="Ponnudurai Thushjandan" userId="32e069ca6306149c" providerId="LiveId" clId="{9EE7F844-6591-4098-8982-82D210981DF1}" dt="2022-03-26T12:09:43.388" v="17" actId="47"/>
        <pc:sldMkLst>
          <pc:docMk/>
          <pc:sldMk cId="2439381609" sldId="283"/>
        </pc:sldMkLst>
      </pc:sldChg>
      <pc:sldChg chg="modSp add mod">
        <pc:chgData name="Ponnudurai Thushjandan" userId="32e069ca6306149c" providerId="LiveId" clId="{9EE7F844-6591-4098-8982-82D210981DF1}" dt="2022-03-26T21:36:39.567" v="877" actId="20577"/>
        <pc:sldMkLst>
          <pc:docMk/>
          <pc:sldMk cId="4040610606" sldId="300"/>
        </pc:sldMkLst>
        <pc:spChg chg="mod">
          <ac:chgData name="Ponnudurai Thushjandan" userId="32e069ca6306149c" providerId="LiveId" clId="{9EE7F844-6591-4098-8982-82D210981DF1}" dt="2022-03-26T21:36:03.337" v="776" actId="20577"/>
          <ac:spMkLst>
            <pc:docMk/>
            <pc:sldMk cId="4040610606" sldId="300"/>
            <ac:spMk id="2" creationId="{D1A1A40A-EAB3-9E4B-8D9F-445EABC7084C}"/>
          </ac:spMkLst>
        </pc:spChg>
        <pc:spChg chg="mod">
          <ac:chgData name="Ponnudurai Thushjandan" userId="32e069ca6306149c" providerId="LiveId" clId="{9EE7F844-6591-4098-8982-82D210981DF1}" dt="2022-03-26T21:36:20.440" v="846" actId="20577"/>
          <ac:spMkLst>
            <pc:docMk/>
            <pc:sldMk cId="4040610606" sldId="300"/>
            <ac:spMk id="3" creationId="{AB71CEC3-1913-174E-8C92-06ABB4F238B3}"/>
          </ac:spMkLst>
        </pc:spChg>
        <pc:spChg chg="mod">
          <ac:chgData name="Ponnudurai Thushjandan" userId="32e069ca6306149c" providerId="LiveId" clId="{9EE7F844-6591-4098-8982-82D210981DF1}" dt="2022-03-26T21:36:39.567" v="877" actId="20577"/>
          <ac:spMkLst>
            <pc:docMk/>
            <pc:sldMk cId="4040610606" sldId="300"/>
            <ac:spMk id="4" creationId="{837EA709-162C-FF46-BA84-7460D3BDD2CB}"/>
          </ac:spMkLst>
        </pc:spChg>
        <pc:spChg chg="mod">
          <ac:chgData name="Ponnudurai Thushjandan" userId="32e069ca6306149c" providerId="LiveId" clId="{9EE7F844-6591-4098-8982-82D210981DF1}" dt="2022-03-26T21:36:08.537" v="795" actId="20577"/>
          <ac:spMkLst>
            <pc:docMk/>
            <pc:sldMk cId="4040610606" sldId="300"/>
            <ac:spMk id="5" creationId="{C7FAF644-0AC1-8243-9BA1-9B0B16468C59}"/>
          </ac:spMkLst>
        </pc:spChg>
      </pc:sldChg>
      <pc:sldChg chg="addSp delSp modSp new mod modAnim">
        <pc:chgData name="Ponnudurai Thushjandan" userId="32e069ca6306149c" providerId="LiveId" clId="{9EE7F844-6591-4098-8982-82D210981DF1}" dt="2022-04-05T20:01:39.017" v="2375"/>
        <pc:sldMkLst>
          <pc:docMk/>
          <pc:sldMk cId="2588785021" sldId="301"/>
        </pc:sldMkLst>
        <pc:spChg chg="del">
          <ac:chgData name="Ponnudurai Thushjandan" userId="32e069ca6306149c" providerId="LiveId" clId="{9EE7F844-6591-4098-8982-82D210981DF1}" dt="2022-03-26T22:46:28.858" v="2150" actId="22"/>
          <ac:spMkLst>
            <pc:docMk/>
            <pc:sldMk cId="2588785021" sldId="301"/>
            <ac:spMk id="2" creationId="{8D9D661B-4061-45B1-8442-B28D01082D02}"/>
          </ac:spMkLst>
        </pc:spChg>
        <pc:spChg chg="mod">
          <ac:chgData name="Ponnudurai Thushjandan" userId="32e069ca6306149c" providerId="LiveId" clId="{9EE7F844-6591-4098-8982-82D210981DF1}" dt="2022-03-26T21:44:24.179" v="1002" actId="20577"/>
          <ac:spMkLst>
            <pc:docMk/>
            <pc:sldMk cId="2588785021" sldId="301"/>
            <ac:spMk id="3" creationId="{A2AA8822-53FE-4C7C-A7EB-A27B46A61A70}"/>
          </ac:spMkLst>
        </pc:spChg>
        <pc:spChg chg="mod">
          <ac:chgData name="Ponnudurai Thushjandan" userId="32e069ca6306149c" providerId="LiveId" clId="{9EE7F844-6591-4098-8982-82D210981DF1}" dt="2022-03-26T22:19:27.647" v="1794" actId="20577"/>
          <ac:spMkLst>
            <pc:docMk/>
            <pc:sldMk cId="2588785021" sldId="301"/>
            <ac:spMk id="4" creationId="{41C17FC5-522A-458C-A4B1-DBBDC536B44C}"/>
          </ac:spMkLst>
        </pc:spChg>
        <pc:spChg chg="mod">
          <ac:chgData name="Ponnudurai Thushjandan" userId="32e069ca6306149c" providerId="LiveId" clId="{9EE7F844-6591-4098-8982-82D210981DF1}" dt="2022-03-26T21:44:21.778" v="995"/>
          <ac:spMkLst>
            <pc:docMk/>
            <pc:sldMk cId="2588785021" sldId="301"/>
            <ac:spMk id="5" creationId="{CB9E367F-7A6C-4417-83DC-FCEF81F08E98}"/>
          </ac:spMkLst>
        </pc:spChg>
        <pc:spChg chg="add del mod">
          <ac:chgData name="Ponnudurai Thushjandan" userId="32e069ca6306149c" providerId="LiveId" clId="{9EE7F844-6591-4098-8982-82D210981DF1}" dt="2022-03-26T22:52:13.320" v="2197" actId="478"/>
          <ac:spMkLst>
            <pc:docMk/>
            <pc:sldMk cId="2588785021" sldId="301"/>
            <ac:spMk id="8" creationId="{7BCCEED2-FFDB-4F10-893F-95D025317149}"/>
          </ac:spMkLst>
        </pc:spChg>
        <pc:spChg chg="add del mod">
          <ac:chgData name="Ponnudurai Thushjandan" userId="32e069ca6306149c" providerId="LiveId" clId="{9EE7F844-6591-4098-8982-82D210981DF1}" dt="2022-03-26T22:52:11.186" v="2196" actId="478"/>
          <ac:spMkLst>
            <pc:docMk/>
            <pc:sldMk cId="2588785021" sldId="301"/>
            <ac:spMk id="10" creationId="{B8C7B4E6-7742-4E46-B6CD-75654F6E0007}"/>
          </ac:spMkLst>
        </pc:spChg>
        <pc:spChg chg="add del mod">
          <ac:chgData name="Ponnudurai Thushjandan" userId="32e069ca6306149c" providerId="LiveId" clId="{9EE7F844-6591-4098-8982-82D210981DF1}" dt="2022-03-26T22:49:32.069" v="2180"/>
          <ac:spMkLst>
            <pc:docMk/>
            <pc:sldMk cId="2588785021" sldId="301"/>
            <ac:spMk id="13" creationId="{0ABE50AB-869F-4474-B2BD-1F3A03B7A86D}"/>
          </ac:spMkLst>
        </pc:spChg>
        <pc:spChg chg="add mod">
          <ac:chgData name="Ponnudurai Thushjandan" userId="32e069ca6306149c" providerId="LiveId" clId="{9EE7F844-6591-4098-8982-82D210981DF1}" dt="2022-03-26T22:49:55.310" v="2186" actId="1076"/>
          <ac:spMkLst>
            <pc:docMk/>
            <pc:sldMk cId="2588785021" sldId="301"/>
            <ac:spMk id="14" creationId="{2C5D1059-2A4E-4442-BCB5-EA4F2D621786}"/>
          </ac:spMkLst>
        </pc:spChg>
        <pc:picChg chg="add del mod ord modCrop">
          <ac:chgData name="Ponnudurai Thushjandan" userId="32e069ca6306149c" providerId="LiveId" clId="{9EE7F844-6591-4098-8982-82D210981DF1}" dt="2022-03-26T22:49:19.064" v="2175" actId="478"/>
          <ac:picMkLst>
            <pc:docMk/>
            <pc:sldMk cId="2588785021" sldId="301"/>
            <ac:picMk id="7" creationId="{8645A6C9-D9F2-46EE-ABBD-92AACBFAAE8E}"/>
          </ac:picMkLst>
        </pc:picChg>
        <pc:picChg chg="add mod">
          <ac:chgData name="Ponnudurai Thushjandan" userId="32e069ca6306149c" providerId="LiveId" clId="{9EE7F844-6591-4098-8982-82D210981DF1}" dt="2022-03-26T22:49:56.660" v="2187" actId="1076"/>
          <ac:picMkLst>
            <pc:docMk/>
            <pc:sldMk cId="2588785021" sldId="301"/>
            <ac:picMk id="12" creationId="{4F9F230A-72F4-4D70-A19A-5B581AD989F0}"/>
          </ac:picMkLst>
        </pc:picChg>
      </pc:sldChg>
      <pc:sldChg chg="addSp delSp modSp new mod modClrScheme chgLayout modNotesTx">
        <pc:chgData name="Ponnudurai Thushjandan" userId="32e069ca6306149c" providerId="LiveId" clId="{9EE7F844-6591-4098-8982-82D210981DF1}" dt="2022-03-26T23:01:14.941" v="2326" actId="20577"/>
        <pc:sldMkLst>
          <pc:docMk/>
          <pc:sldMk cId="1321016747" sldId="302"/>
        </pc:sldMkLst>
        <pc:spChg chg="del mod ord">
          <ac:chgData name="Ponnudurai Thushjandan" userId="32e069ca6306149c" providerId="LiveId" clId="{9EE7F844-6591-4098-8982-82D210981DF1}" dt="2022-03-26T21:49:53.660" v="1005" actId="700"/>
          <ac:spMkLst>
            <pc:docMk/>
            <pc:sldMk cId="1321016747" sldId="302"/>
            <ac:spMk id="2" creationId="{E7E0EDD3-5A13-4E7F-8BA0-E53B8EA5902F}"/>
          </ac:spMkLst>
        </pc:spChg>
        <pc:spChg chg="del mod ord">
          <ac:chgData name="Ponnudurai Thushjandan" userId="32e069ca6306149c" providerId="LiveId" clId="{9EE7F844-6591-4098-8982-82D210981DF1}" dt="2022-03-26T21:49:53.660" v="1005" actId="700"/>
          <ac:spMkLst>
            <pc:docMk/>
            <pc:sldMk cId="1321016747" sldId="302"/>
            <ac:spMk id="3" creationId="{74B5F575-5186-4175-9530-7A4861976774}"/>
          </ac:spMkLst>
        </pc:spChg>
        <pc:spChg chg="del mod ord">
          <ac:chgData name="Ponnudurai Thushjandan" userId="32e069ca6306149c" providerId="LiveId" clId="{9EE7F844-6591-4098-8982-82D210981DF1}" dt="2022-03-26T21:49:53.660" v="1005" actId="700"/>
          <ac:spMkLst>
            <pc:docMk/>
            <pc:sldMk cId="1321016747" sldId="302"/>
            <ac:spMk id="4" creationId="{C23058DB-C518-43BA-B0B5-90ED61061C1F}"/>
          </ac:spMkLst>
        </pc:spChg>
        <pc:spChg chg="mod ord">
          <ac:chgData name="Ponnudurai Thushjandan" userId="32e069ca6306149c" providerId="LiveId" clId="{9EE7F844-6591-4098-8982-82D210981DF1}" dt="2022-03-26T21:49:53.660" v="1005" actId="700"/>
          <ac:spMkLst>
            <pc:docMk/>
            <pc:sldMk cId="1321016747" sldId="302"/>
            <ac:spMk id="5" creationId="{2CFF79C6-2283-4B3E-8625-5AE7C53C183B}"/>
          </ac:spMkLst>
        </pc:spChg>
        <pc:spChg chg="add mod ord">
          <ac:chgData name="Ponnudurai Thushjandan" userId="32e069ca6306149c" providerId="LiveId" clId="{9EE7F844-6591-4098-8982-82D210981DF1}" dt="2022-03-26T22:33:45.212" v="2086" actId="20577"/>
          <ac:spMkLst>
            <pc:docMk/>
            <pc:sldMk cId="1321016747" sldId="302"/>
            <ac:spMk id="6" creationId="{3FF8F18B-D29B-410D-AF77-A4C558F4DA9C}"/>
          </ac:spMkLst>
        </pc:spChg>
        <pc:spChg chg="add mod ord">
          <ac:chgData name="Ponnudurai Thushjandan" userId="32e069ca6306149c" providerId="LiveId" clId="{9EE7F844-6591-4098-8982-82D210981DF1}" dt="2022-03-26T22:15:52.572" v="1763" actId="20577"/>
          <ac:spMkLst>
            <pc:docMk/>
            <pc:sldMk cId="1321016747" sldId="302"/>
            <ac:spMk id="7" creationId="{D3F1CDCF-46CA-4753-B4FB-ABB22C602CD0}"/>
          </ac:spMkLst>
        </pc:spChg>
        <pc:spChg chg="add mod ord">
          <ac:chgData name="Ponnudurai Thushjandan" userId="32e069ca6306149c" providerId="LiveId" clId="{9EE7F844-6591-4098-8982-82D210981DF1}" dt="2022-03-26T22:19:21.906" v="1790" actId="20577"/>
          <ac:spMkLst>
            <pc:docMk/>
            <pc:sldMk cId="1321016747" sldId="302"/>
            <ac:spMk id="8" creationId="{707D2C8E-51E8-4766-AC03-C5F053841E8C}"/>
          </ac:spMkLst>
        </pc:spChg>
        <pc:spChg chg="add mod ord">
          <ac:chgData name="Ponnudurai Thushjandan" userId="32e069ca6306149c" providerId="LiveId" clId="{9EE7F844-6591-4098-8982-82D210981DF1}" dt="2022-03-26T23:01:14.941" v="2326" actId="20577"/>
          <ac:spMkLst>
            <pc:docMk/>
            <pc:sldMk cId="1321016747" sldId="302"/>
            <ac:spMk id="9" creationId="{94AAED03-1A68-401A-8CBB-A7C5C52688F3}"/>
          </ac:spMkLst>
        </pc:spChg>
      </pc:sldChg>
      <pc:sldChg chg="modSp new mod">
        <pc:chgData name="Ponnudurai Thushjandan" userId="32e069ca6306149c" providerId="LiveId" clId="{9EE7F844-6591-4098-8982-82D210981DF1}" dt="2022-03-26T22:20:44.924" v="1819" actId="20577"/>
        <pc:sldMkLst>
          <pc:docMk/>
          <pc:sldMk cId="1991500685" sldId="303"/>
        </pc:sldMkLst>
        <pc:spChg chg="mod">
          <ac:chgData name="Ponnudurai Thushjandan" userId="32e069ca6306149c" providerId="LiveId" clId="{9EE7F844-6591-4098-8982-82D210981DF1}" dt="2022-03-26T22:18:36.826" v="1778" actId="20577"/>
          <ac:spMkLst>
            <pc:docMk/>
            <pc:sldMk cId="1991500685" sldId="303"/>
            <ac:spMk id="2" creationId="{CE93BFCE-B1D5-4137-A711-EDF2B4C66FA9}"/>
          </ac:spMkLst>
        </pc:spChg>
        <pc:spChg chg="mod">
          <ac:chgData name="Ponnudurai Thushjandan" userId="32e069ca6306149c" providerId="LiveId" clId="{9EE7F844-6591-4098-8982-82D210981DF1}" dt="2022-03-26T22:19:24.877" v="1792" actId="20577"/>
          <ac:spMkLst>
            <pc:docMk/>
            <pc:sldMk cId="1991500685" sldId="303"/>
            <ac:spMk id="3" creationId="{3FD010BA-ED29-4A90-A0BB-81B43D5281CE}"/>
          </ac:spMkLst>
        </pc:spChg>
        <pc:spChg chg="mod">
          <ac:chgData name="Ponnudurai Thushjandan" userId="32e069ca6306149c" providerId="LiveId" clId="{9EE7F844-6591-4098-8982-82D210981DF1}" dt="2022-03-26T22:15:50.401" v="1756"/>
          <ac:spMkLst>
            <pc:docMk/>
            <pc:sldMk cId="1991500685" sldId="303"/>
            <ac:spMk id="4" creationId="{ABB8A3EF-8447-4649-BE39-1F078533D6B4}"/>
          </ac:spMkLst>
        </pc:spChg>
        <pc:spChg chg="mod">
          <ac:chgData name="Ponnudurai Thushjandan" userId="32e069ca6306149c" providerId="LiveId" clId="{9EE7F844-6591-4098-8982-82D210981DF1}" dt="2022-03-26T22:20:44.924" v="1819" actId="20577"/>
          <ac:spMkLst>
            <pc:docMk/>
            <pc:sldMk cId="1991500685" sldId="303"/>
            <ac:spMk id="5" creationId="{480CE7B4-2AA0-4DF5-BD27-24BDFFEEB14D}"/>
          </ac:spMkLst>
        </pc:spChg>
      </pc:sldChg>
      <pc:sldChg chg="modSp new del mod">
        <pc:chgData name="Ponnudurai Thushjandan" userId="32e069ca6306149c" providerId="LiveId" clId="{9EE7F844-6591-4098-8982-82D210981DF1}" dt="2022-03-26T22:31:58.421" v="2014" actId="47"/>
        <pc:sldMkLst>
          <pc:docMk/>
          <pc:sldMk cId="6974741" sldId="304"/>
        </pc:sldMkLst>
        <pc:spChg chg="mod">
          <ac:chgData name="Ponnudurai Thushjandan" userId="32e069ca6306149c" providerId="LiveId" clId="{9EE7F844-6591-4098-8982-82D210981DF1}" dt="2022-03-26T22:30:37.131" v="2009"/>
          <ac:spMkLst>
            <pc:docMk/>
            <pc:sldMk cId="6974741" sldId="304"/>
            <ac:spMk id="2" creationId="{7952B242-0B8C-49ED-999E-5B69BE8DDA09}"/>
          </ac:spMkLst>
        </pc:spChg>
        <pc:spChg chg="mod">
          <ac:chgData name="Ponnudurai Thushjandan" userId="32e069ca6306149c" providerId="LiveId" clId="{9EE7F844-6591-4098-8982-82D210981DF1}" dt="2022-03-26T22:30:41.091" v="2010"/>
          <ac:spMkLst>
            <pc:docMk/>
            <pc:sldMk cId="6974741" sldId="304"/>
            <ac:spMk id="4" creationId="{3D9E5844-838C-4FFF-AC71-F04868D278AD}"/>
          </ac:spMkLst>
        </pc:spChg>
        <pc:spChg chg="mod">
          <ac:chgData name="Ponnudurai Thushjandan" userId="32e069ca6306149c" providerId="LiveId" clId="{9EE7F844-6591-4098-8982-82D210981DF1}" dt="2022-03-26T22:31:50.515" v="2011" actId="21"/>
          <ac:spMkLst>
            <pc:docMk/>
            <pc:sldMk cId="6974741" sldId="304"/>
            <ac:spMk id="5" creationId="{22486E51-3D62-4E90-B441-15C895226066}"/>
          </ac:spMkLst>
        </pc:spChg>
      </pc:sldChg>
      <pc:sldChg chg="modSp add mod modAnim modNotesTx">
        <pc:chgData name="Ponnudurai Thushjandan" userId="32e069ca6306149c" providerId="LiveId" clId="{9EE7F844-6591-4098-8982-82D210981DF1}" dt="2022-04-05T20:00:44.818" v="2367"/>
        <pc:sldMkLst>
          <pc:docMk/>
          <pc:sldMk cId="693752140" sldId="304"/>
        </pc:sldMkLst>
        <pc:spChg chg="mod">
          <ac:chgData name="Ponnudurai Thushjandan" userId="32e069ca6306149c" providerId="LiveId" clId="{9EE7F844-6591-4098-8982-82D210981DF1}" dt="2022-03-26T22:35:28.409" v="2098" actId="20577"/>
          <ac:spMkLst>
            <pc:docMk/>
            <pc:sldMk cId="693752140" sldId="304"/>
            <ac:spMk id="3" creationId="{A2AA8822-53FE-4C7C-A7EB-A27B46A61A70}"/>
          </ac:spMkLst>
        </pc:spChg>
      </pc:sldChg>
      <pc:sldChg chg="new del">
        <pc:chgData name="Ponnudurai Thushjandan" userId="32e069ca6306149c" providerId="LiveId" clId="{9EE7F844-6591-4098-8982-82D210981DF1}" dt="2022-03-26T22:35:22.638" v="2088" actId="47"/>
        <pc:sldMkLst>
          <pc:docMk/>
          <pc:sldMk cId="2858653088" sldId="304"/>
        </pc:sldMkLst>
      </pc:sldChg>
      <pc:sldChg chg="new del">
        <pc:chgData name="Ponnudurai Thushjandan" userId="32e069ca6306149c" providerId="LiveId" clId="{9EE7F844-6591-4098-8982-82D210981DF1}" dt="2022-03-26T22:39:26.399" v="2102" actId="47"/>
        <pc:sldMkLst>
          <pc:docMk/>
          <pc:sldMk cId="2004723666" sldId="305"/>
        </pc:sldMkLst>
      </pc:sldChg>
      <pc:sldChg chg="addSp delSp modSp add mod modClrScheme chgLayout">
        <pc:chgData name="Ponnudurai Thushjandan" userId="32e069ca6306149c" providerId="LiveId" clId="{9EE7F844-6591-4098-8982-82D210981DF1}" dt="2022-03-26T22:42:57.374" v="2149" actId="20577"/>
        <pc:sldMkLst>
          <pc:docMk/>
          <pc:sldMk cId="2720704541" sldId="306"/>
        </pc:sldMkLst>
        <pc:spChg chg="del mod ord">
          <ac:chgData name="Ponnudurai Thushjandan" userId="32e069ca6306149c" providerId="LiveId" clId="{9EE7F844-6591-4098-8982-82D210981DF1}" dt="2022-03-26T22:39:33.127" v="2103" actId="700"/>
          <ac:spMkLst>
            <pc:docMk/>
            <pc:sldMk cId="2720704541" sldId="306"/>
            <ac:spMk id="2" creationId="{8D9D661B-4061-45B1-8442-B28D01082D02}"/>
          </ac:spMkLst>
        </pc:spChg>
        <pc:spChg chg="mod ord">
          <ac:chgData name="Ponnudurai Thushjandan" userId="32e069ca6306149c" providerId="LiveId" clId="{9EE7F844-6591-4098-8982-82D210981DF1}" dt="2022-03-26T22:42:57.374" v="2149" actId="20577"/>
          <ac:spMkLst>
            <pc:docMk/>
            <pc:sldMk cId="2720704541" sldId="306"/>
            <ac:spMk id="3" creationId="{A2AA8822-53FE-4C7C-A7EB-A27B46A61A70}"/>
          </ac:spMkLst>
        </pc:spChg>
        <pc:spChg chg="mod ord">
          <ac:chgData name="Ponnudurai Thushjandan" userId="32e069ca6306149c" providerId="LiveId" clId="{9EE7F844-6591-4098-8982-82D210981DF1}" dt="2022-03-26T22:39:33.127" v="2103" actId="700"/>
          <ac:spMkLst>
            <pc:docMk/>
            <pc:sldMk cId="2720704541" sldId="306"/>
            <ac:spMk id="4" creationId="{41C17FC5-522A-458C-A4B1-DBBDC536B44C}"/>
          </ac:spMkLst>
        </pc:spChg>
        <pc:spChg chg="mod ord">
          <ac:chgData name="Ponnudurai Thushjandan" userId="32e069ca6306149c" providerId="LiveId" clId="{9EE7F844-6591-4098-8982-82D210981DF1}" dt="2022-03-26T22:39:33.127" v="2103" actId="700"/>
          <ac:spMkLst>
            <pc:docMk/>
            <pc:sldMk cId="2720704541" sldId="306"/>
            <ac:spMk id="5" creationId="{CB9E367F-7A6C-4417-83DC-FCEF81F08E98}"/>
          </ac:spMkLst>
        </pc:spChg>
        <pc:spChg chg="add del mod ord">
          <ac:chgData name="Ponnudurai Thushjandan" userId="32e069ca6306149c" providerId="LiveId" clId="{9EE7F844-6591-4098-8982-82D210981DF1}" dt="2022-03-26T22:39:36.048" v="2104" actId="22"/>
          <ac:spMkLst>
            <pc:docMk/>
            <pc:sldMk cId="2720704541" sldId="306"/>
            <ac:spMk id="6" creationId="{5D7EED89-8F76-417C-AD27-DFFBECBA5673}"/>
          </ac:spMkLst>
        </pc:spChg>
        <pc:spChg chg="add mod ord">
          <ac:chgData name="Ponnudurai Thushjandan" userId="32e069ca6306149c" providerId="LiveId" clId="{9EE7F844-6591-4098-8982-82D210981DF1}" dt="2022-03-26T22:39:33.127" v="2103" actId="700"/>
          <ac:spMkLst>
            <pc:docMk/>
            <pc:sldMk cId="2720704541" sldId="306"/>
            <ac:spMk id="7" creationId="{B8061F40-53ED-4FEB-9960-BA5D28D9A4BB}"/>
          </ac:spMkLst>
        </pc:spChg>
        <pc:picChg chg="add mod ord modCrop">
          <ac:chgData name="Ponnudurai Thushjandan" userId="32e069ca6306149c" providerId="LiveId" clId="{9EE7F844-6591-4098-8982-82D210981DF1}" dt="2022-03-26T22:42:45.992" v="2131" actId="1076"/>
          <ac:picMkLst>
            <pc:docMk/>
            <pc:sldMk cId="2720704541" sldId="306"/>
            <ac:picMk id="9" creationId="{2212761B-1EFB-408E-97E6-E7D306C729EC}"/>
          </ac:picMkLst>
        </pc:picChg>
        <pc:picChg chg="add mod modCrop">
          <ac:chgData name="Ponnudurai Thushjandan" userId="32e069ca6306149c" providerId="LiveId" clId="{9EE7F844-6591-4098-8982-82D210981DF1}" dt="2022-03-26T22:42:49.902" v="2133" actId="1076"/>
          <ac:picMkLst>
            <pc:docMk/>
            <pc:sldMk cId="2720704541" sldId="306"/>
            <ac:picMk id="11" creationId="{B0BA5569-58E3-40E4-AF73-868EDEA7CF61}"/>
          </ac:picMkLst>
        </pc:picChg>
        <pc:picChg chg="add mod modCrop">
          <ac:chgData name="Ponnudurai Thushjandan" userId="32e069ca6306149c" providerId="LiveId" clId="{9EE7F844-6591-4098-8982-82D210981DF1}" dt="2022-03-26T22:42:43.965" v="2130" actId="1076"/>
          <ac:picMkLst>
            <pc:docMk/>
            <pc:sldMk cId="2720704541" sldId="306"/>
            <ac:picMk id="13" creationId="{30D82041-791F-466B-9619-AB5790871D65}"/>
          </ac:picMkLst>
        </pc:picChg>
      </pc:sldChg>
      <pc:sldChg chg="add">
        <pc:chgData name="Ponnudurai Thushjandan" userId="32e069ca6306149c" providerId="LiveId" clId="{9EE7F844-6591-4098-8982-82D210981DF1}" dt="2022-03-26T22:48:49.038" v="2174" actId="2890"/>
        <pc:sldMkLst>
          <pc:docMk/>
          <pc:sldMk cId="1810877483" sldId="307"/>
        </pc:sldMkLst>
      </pc:sldChg>
      <pc:sldChg chg="addSp delSp modSp new del mod">
        <pc:chgData name="Ponnudurai Thushjandan" userId="32e069ca6306149c" providerId="LiveId" clId="{9EE7F844-6591-4098-8982-82D210981DF1}" dt="2022-03-26T22:51:52.831" v="2194" actId="47"/>
        <pc:sldMkLst>
          <pc:docMk/>
          <pc:sldMk cId="2242007466" sldId="308"/>
        </pc:sldMkLst>
        <pc:spChg chg="del">
          <ac:chgData name="Ponnudurai Thushjandan" userId="32e069ca6306149c" providerId="LiveId" clId="{9EE7F844-6591-4098-8982-82D210981DF1}" dt="2022-03-26T22:51:43.764" v="2189" actId="22"/>
          <ac:spMkLst>
            <pc:docMk/>
            <pc:sldMk cId="2242007466" sldId="308"/>
            <ac:spMk id="2" creationId="{1EA6A4CB-85E3-4795-B6BC-0D614641FD61}"/>
          </ac:spMkLst>
        </pc:spChg>
        <pc:spChg chg="add mod">
          <ac:chgData name="Ponnudurai Thushjandan" userId="32e069ca6306149c" providerId="LiveId" clId="{9EE7F844-6591-4098-8982-82D210981DF1}" dt="2022-03-26T22:51:48.942" v="2191" actId="21"/>
          <ac:spMkLst>
            <pc:docMk/>
            <pc:sldMk cId="2242007466" sldId="308"/>
            <ac:spMk id="9" creationId="{242B6986-18E5-4EC2-A0AD-316344FC7635}"/>
          </ac:spMkLst>
        </pc:spChg>
        <pc:picChg chg="add del mod ord">
          <ac:chgData name="Ponnudurai Thushjandan" userId="32e069ca6306149c" providerId="LiveId" clId="{9EE7F844-6591-4098-8982-82D210981DF1}" dt="2022-03-26T22:51:48.942" v="2191" actId="21"/>
          <ac:picMkLst>
            <pc:docMk/>
            <pc:sldMk cId="2242007466" sldId="308"/>
            <ac:picMk id="7" creationId="{E332F2FB-45D8-4D18-988F-6CE635024990}"/>
          </ac:picMkLst>
        </pc:picChg>
      </pc:sldChg>
      <pc:sldChg chg="addSp delSp modSp add mod">
        <pc:chgData name="Ponnudurai Thushjandan" userId="32e069ca6306149c" providerId="LiveId" clId="{9EE7F844-6591-4098-8982-82D210981DF1}" dt="2022-03-26T22:55:58.581" v="2209" actId="1076"/>
        <pc:sldMkLst>
          <pc:docMk/>
          <pc:sldMk cId="775983040" sldId="309"/>
        </pc:sldMkLst>
        <pc:spChg chg="add del mod">
          <ac:chgData name="Ponnudurai Thushjandan" userId="32e069ca6306149c" providerId="LiveId" clId="{9EE7F844-6591-4098-8982-82D210981DF1}" dt="2022-03-26T22:52:00.514" v="2195" actId="478"/>
          <ac:spMkLst>
            <pc:docMk/>
            <pc:sldMk cId="775983040" sldId="309"/>
            <ac:spMk id="6" creationId="{5B5DDA60-C7BD-45DB-BED7-B10456F3E0EC}"/>
          </ac:spMkLst>
        </pc:spChg>
        <pc:spChg chg="mod">
          <ac:chgData name="Ponnudurai Thushjandan" userId="32e069ca6306149c" providerId="LiveId" clId="{9EE7F844-6591-4098-8982-82D210981DF1}" dt="2022-03-26T22:55:02.660" v="2203"/>
          <ac:spMkLst>
            <pc:docMk/>
            <pc:sldMk cId="775983040" sldId="309"/>
            <ac:spMk id="8" creationId="{7BCCEED2-FFDB-4F10-893F-95D025317149}"/>
          </ac:spMkLst>
        </pc:spChg>
        <pc:picChg chg="del">
          <ac:chgData name="Ponnudurai Thushjandan" userId="32e069ca6306149c" providerId="LiveId" clId="{9EE7F844-6591-4098-8982-82D210981DF1}" dt="2022-03-26T22:51:50.795" v="2192" actId="478"/>
          <ac:picMkLst>
            <pc:docMk/>
            <pc:sldMk cId="775983040" sldId="309"/>
            <ac:picMk id="7" creationId="{8645A6C9-D9F2-46EE-ABBD-92AACBFAAE8E}"/>
          </ac:picMkLst>
        </pc:picChg>
        <pc:picChg chg="add del mod">
          <ac:chgData name="Ponnudurai Thushjandan" userId="32e069ca6306149c" providerId="LiveId" clId="{9EE7F844-6591-4098-8982-82D210981DF1}" dt="2022-03-26T22:53:55.256" v="2198" actId="478"/>
          <ac:picMkLst>
            <pc:docMk/>
            <pc:sldMk cId="775983040" sldId="309"/>
            <ac:picMk id="9" creationId="{15E4CB32-AF01-497B-9560-AB4E079023E4}"/>
          </ac:picMkLst>
        </pc:picChg>
        <pc:picChg chg="add mod">
          <ac:chgData name="Ponnudurai Thushjandan" userId="32e069ca6306149c" providerId="LiveId" clId="{9EE7F844-6591-4098-8982-82D210981DF1}" dt="2022-03-26T22:55:56.709" v="2208" actId="1076"/>
          <ac:picMkLst>
            <pc:docMk/>
            <pc:sldMk cId="775983040" sldId="309"/>
            <ac:picMk id="11" creationId="{DC05E8A4-4954-40C5-93CA-A290848D90F1}"/>
          </ac:picMkLst>
        </pc:picChg>
        <pc:picChg chg="add mod">
          <ac:chgData name="Ponnudurai Thushjandan" userId="32e069ca6306149c" providerId="LiveId" clId="{9EE7F844-6591-4098-8982-82D210981DF1}" dt="2022-03-26T22:55:58.581" v="2209" actId="1076"/>
          <ac:picMkLst>
            <pc:docMk/>
            <pc:sldMk cId="775983040" sldId="309"/>
            <ac:picMk id="13" creationId="{66948FDE-A9D5-4B8B-85DE-F7908B9F0965}"/>
          </ac:picMkLst>
        </pc:picChg>
      </pc:sldChg>
      <pc:sldChg chg="addSp delSp modSp add mod modClrScheme chgLayout">
        <pc:chgData name="Ponnudurai Thushjandan" userId="32e069ca6306149c" providerId="LiveId" clId="{9EE7F844-6591-4098-8982-82D210981DF1}" dt="2022-03-26T23:02:32.321" v="2365" actId="1076"/>
        <pc:sldMkLst>
          <pc:docMk/>
          <pc:sldMk cId="1105416046" sldId="310"/>
        </pc:sldMkLst>
        <pc:spChg chg="add mod ord">
          <ac:chgData name="Ponnudurai Thushjandan" userId="32e069ca6306149c" providerId="LiveId" clId="{9EE7F844-6591-4098-8982-82D210981DF1}" dt="2022-03-26T22:59:18.188" v="2318" actId="20577"/>
          <ac:spMkLst>
            <pc:docMk/>
            <pc:sldMk cId="1105416046" sldId="310"/>
            <ac:spMk id="2" creationId="{EA8D6FE7-3471-4C1D-920E-6C8D1CE6F23D}"/>
          </ac:spMkLst>
        </pc:spChg>
        <pc:spChg chg="mod ord">
          <ac:chgData name="Ponnudurai Thushjandan" userId="32e069ca6306149c" providerId="LiveId" clId="{9EE7F844-6591-4098-8982-82D210981DF1}" dt="2022-03-26T22:57:51.539" v="2212" actId="700"/>
          <ac:spMkLst>
            <pc:docMk/>
            <pc:sldMk cId="1105416046" sldId="310"/>
            <ac:spMk id="3" creationId="{A2AA8822-53FE-4C7C-A7EB-A27B46A61A70}"/>
          </ac:spMkLst>
        </pc:spChg>
        <pc:spChg chg="mod ord">
          <ac:chgData name="Ponnudurai Thushjandan" userId="32e069ca6306149c" providerId="LiveId" clId="{9EE7F844-6591-4098-8982-82D210981DF1}" dt="2022-03-26T22:57:51.539" v="2212" actId="700"/>
          <ac:spMkLst>
            <pc:docMk/>
            <pc:sldMk cId="1105416046" sldId="310"/>
            <ac:spMk id="4" creationId="{41C17FC5-522A-458C-A4B1-DBBDC536B44C}"/>
          </ac:spMkLst>
        </pc:spChg>
        <pc:spChg chg="mod ord">
          <ac:chgData name="Ponnudurai Thushjandan" userId="32e069ca6306149c" providerId="LiveId" clId="{9EE7F844-6591-4098-8982-82D210981DF1}" dt="2022-03-26T22:57:51.539" v="2212" actId="700"/>
          <ac:spMkLst>
            <pc:docMk/>
            <pc:sldMk cId="1105416046" sldId="310"/>
            <ac:spMk id="5" creationId="{CB9E367F-7A6C-4417-83DC-FCEF81F08E98}"/>
          </ac:spMkLst>
        </pc:spChg>
        <pc:spChg chg="add mod ord">
          <ac:chgData name="Ponnudurai Thushjandan" userId="32e069ca6306149c" providerId="LiveId" clId="{9EE7F844-6591-4098-8982-82D210981DF1}" dt="2022-03-26T23:02:21.964" v="2362" actId="20577"/>
          <ac:spMkLst>
            <pc:docMk/>
            <pc:sldMk cId="1105416046" sldId="310"/>
            <ac:spMk id="6" creationId="{25AB6830-A5FA-4165-A6E3-B4642EF44098}"/>
          </ac:spMkLst>
        </pc:spChg>
        <pc:spChg chg="add mod">
          <ac:chgData name="Ponnudurai Thushjandan" userId="32e069ca6306149c" providerId="LiveId" clId="{9EE7F844-6591-4098-8982-82D210981DF1}" dt="2022-03-26T23:01:39.093" v="2329" actId="1076"/>
          <ac:spMkLst>
            <pc:docMk/>
            <pc:sldMk cId="1105416046" sldId="310"/>
            <ac:spMk id="11" creationId="{8FFADFB2-3499-4481-BBAB-FB6B87B08754}"/>
          </ac:spMkLst>
        </pc:spChg>
        <pc:spChg chg="del">
          <ac:chgData name="Ponnudurai Thushjandan" userId="32e069ca6306149c" providerId="LiveId" clId="{9EE7F844-6591-4098-8982-82D210981DF1}" dt="2022-03-26T22:57:53.607" v="2213" actId="478"/>
          <ac:spMkLst>
            <pc:docMk/>
            <pc:sldMk cId="1105416046" sldId="310"/>
            <ac:spMk id="14" creationId="{2C5D1059-2A4E-4442-BCB5-EA4F2D621786}"/>
          </ac:spMkLst>
        </pc:spChg>
        <pc:spChg chg="add mod">
          <ac:chgData name="Ponnudurai Thushjandan" userId="32e069ca6306149c" providerId="LiveId" clId="{9EE7F844-6591-4098-8982-82D210981DF1}" dt="2022-03-26T23:02:32.321" v="2365" actId="1076"/>
          <ac:spMkLst>
            <pc:docMk/>
            <pc:sldMk cId="1105416046" sldId="310"/>
            <ac:spMk id="15" creationId="{89C4ACED-BC8A-4FBA-B055-E1CAF0DC2ECD}"/>
          </ac:spMkLst>
        </pc:spChg>
        <pc:picChg chg="add mod">
          <ac:chgData name="Ponnudurai Thushjandan" userId="32e069ca6306149c" providerId="LiveId" clId="{9EE7F844-6591-4098-8982-82D210981DF1}" dt="2022-03-26T23:00:11.469" v="2320" actId="1076"/>
          <ac:picMkLst>
            <pc:docMk/>
            <pc:sldMk cId="1105416046" sldId="310"/>
            <ac:picMk id="8" creationId="{73929987-3CDB-4EDB-A030-1B1769D09B5A}"/>
          </ac:picMkLst>
        </pc:picChg>
        <pc:picChg chg="add mod">
          <ac:chgData name="Ponnudurai Thushjandan" userId="32e069ca6306149c" providerId="LiveId" clId="{9EE7F844-6591-4098-8982-82D210981DF1}" dt="2022-03-26T23:02:25.048" v="2363" actId="1076"/>
          <ac:picMkLst>
            <pc:docMk/>
            <pc:sldMk cId="1105416046" sldId="310"/>
            <ac:picMk id="10" creationId="{98654F21-45D6-4449-84AC-79F6D83516CE}"/>
          </ac:picMkLst>
        </pc:picChg>
        <pc:picChg chg="del">
          <ac:chgData name="Ponnudurai Thushjandan" userId="32e069ca6306149c" providerId="LiveId" clId="{9EE7F844-6591-4098-8982-82D210981DF1}" dt="2022-03-26T22:57:47.654" v="2211" actId="478"/>
          <ac:picMkLst>
            <pc:docMk/>
            <pc:sldMk cId="1105416046" sldId="310"/>
            <ac:picMk id="12" creationId="{4F9F230A-72F4-4D70-A19A-5B581AD989F0}"/>
          </ac:picMkLst>
        </pc:picChg>
      </pc:sldChg>
      <pc:sldChg chg="mod modShow">
        <pc:chgData name="Ponnudurai Thushjandan" userId="32e069ca6306149c" providerId="LiveId" clId="{9EE7F844-6591-4098-8982-82D210981DF1}" dt="2022-04-05T20:06:25.696" v="2390" actId="729"/>
        <pc:sldMkLst>
          <pc:docMk/>
          <pc:sldMk cId="361086281" sldId="311"/>
        </pc:sldMkLst>
      </pc:sldChg>
      <pc:sldChg chg="modAnim">
        <pc:chgData name="Ponnudurai Thushjandan" userId="32e069ca6306149c" providerId="LiveId" clId="{9EE7F844-6591-4098-8982-82D210981DF1}" dt="2022-04-05T20:01:10.647" v="2371"/>
        <pc:sldMkLst>
          <pc:docMk/>
          <pc:sldMk cId="3225990626" sldId="317"/>
        </pc:sldMkLst>
      </pc:sldChg>
      <pc:sldChg chg="modSp mod">
        <pc:chgData name="Ponnudurai Thushjandan" userId="32e069ca6306149c" providerId="LiveId" clId="{9EE7F844-6591-4098-8982-82D210981DF1}" dt="2022-04-05T20:02:17.745" v="2376" actId="6549"/>
        <pc:sldMkLst>
          <pc:docMk/>
          <pc:sldMk cId="2261488241" sldId="324"/>
        </pc:sldMkLst>
        <pc:spChg chg="mod">
          <ac:chgData name="Ponnudurai Thushjandan" userId="32e069ca6306149c" providerId="LiveId" clId="{9EE7F844-6591-4098-8982-82D210981DF1}" dt="2022-04-05T20:02:17.745" v="2376" actId="6549"/>
          <ac:spMkLst>
            <pc:docMk/>
            <pc:sldMk cId="2261488241" sldId="324"/>
            <ac:spMk id="6" creationId="{2633232A-471B-4052-B86E-609D5064182A}"/>
          </ac:spMkLst>
        </pc:spChg>
      </pc:sldChg>
      <pc:sldChg chg="modSp mod">
        <pc:chgData name="Ponnudurai Thushjandan" userId="32e069ca6306149c" providerId="LiveId" clId="{9EE7F844-6591-4098-8982-82D210981DF1}" dt="2022-04-05T20:03:29.719" v="2389" actId="20577"/>
        <pc:sldMkLst>
          <pc:docMk/>
          <pc:sldMk cId="2240251915" sldId="325"/>
        </pc:sldMkLst>
        <pc:spChg chg="mod">
          <ac:chgData name="Ponnudurai Thushjandan" userId="32e069ca6306149c" providerId="LiveId" clId="{9EE7F844-6591-4098-8982-82D210981DF1}" dt="2022-04-05T20:03:29.719" v="2389" actId="20577"/>
          <ac:spMkLst>
            <pc:docMk/>
            <pc:sldMk cId="2240251915" sldId="325"/>
            <ac:spMk id="6" creationId="{2633232A-471B-4052-B86E-609D5064182A}"/>
          </ac:spMkLst>
        </pc:spChg>
        <pc:spChg chg="mod">
          <ac:chgData name="Ponnudurai Thushjandan" userId="32e069ca6306149c" providerId="LiveId" clId="{9EE7F844-6591-4098-8982-82D210981DF1}" dt="2022-04-05T20:03:27.359" v="2387" actId="20577"/>
          <ac:spMkLst>
            <pc:docMk/>
            <pc:sldMk cId="2240251915" sldId="325"/>
            <ac:spMk id="7" creationId="{B8061F40-53ED-4FEB-9960-BA5D28D9A4BB}"/>
          </ac:spMkLst>
        </pc:spChg>
      </pc:sldChg>
      <pc:sldMasterChg chg="delSldLayout">
        <pc:chgData name="Ponnudurai Thushjandan" userId="32e069ca6306149c" providerId="LiveId" clId="{9EE7F844-6591-4098-8982-82D210981DF1}" dt="2022-03-26T12:09:43.388" v="17" actId="47"/>
        <pc:sldMasterMkLst>
          <pc:docMk/>
          <pc:sldMasterMk cId="1171783291" sldId="2147483648"/>
        </pc:sldMasterMkLst>
        <pc:sldLayoutChg chg="del">
          <pc:chgData name="Ponnudurai Thushjandan" userId="32e069ca6306149c" providerId="LiveId" clId="{9EE7F844-6591-4098-8982-82D210981DF1}" dt="2022-03-26T12:09:43.388" v="17" actId="47"/>
          <pc:sldLayoutMkLst>
            <pc:docMk/>
            <pc:sldMasterMk cId="1171783291" sldId="2147483648"/>
            <pc:sldLayoutMk cId="2406716874" sldId="2147483660"/>
          </pc:sldLayoutMkLst>
        </pc:sldLayoutChg>
      </pc:sldMasterChg>
    </pc:docChg>
  </pc:docChgLst>
  <pc:docChgLst>
    <pc:chgData name="Ponnudurai Thushjandan" userId="32e069ca6306149c" providerId="Windows Live" clId="Web-{ABB7B0A4-77E1-4CEC-9619-277D675B0161}"/>
    <pc:docChg chg="addSld delSld modSld modSection">
      <pc:chgData name="Ponnudurai Thushjandan" userId="32e069ca6306149c" providerId="Windows Live" clId="Web-{ABB7B0A4-77E1-4CEC-9619-277D675B0161}" dt="2022-04-01T17:48:47.573" v="1218" actId="20577"/>
      <pc:docMkLst>
        <pc:docMk/>
      </pc:docMkLst>
      <pc:sldChg chg="modSp">
        <pc:chgData name="Ponnudurai Thushjandan" userId="32e069ca6306149c" providerId="Windows Live" clId="Web-{ABB7B0A4-77E1-4CEC-9619-277D675B0161}" dt="2022-04-01T17:48:47.573" v="1218" actId="20577"/>
        <pc:sldMkLst>
          <pc:docMk/>
          <pc:sldMk cId="3691413474" sldId="264"/>
        </pc:sldMkLst>
        <pc:spChg chg="mod">
          <ac:chgData name="Ponnudurai Thushjandan" userId="32e069ca6306149c" providerId="Windows Live" clId="Web-{ABB7B0A4-77E1-4CEC-9619-277D675B0161}" dt="2022-04-01T17:48:47.573" v="1218" actId="20577"/>
          <ac:spMkLst>
            <pc:docMk/>
            <pc:sldMk cId="3691413474" sldId="264"/>
            <ac:spMk id="2" creationId="{CE0103E4-2034-4462-BCA9-927D6845F625}"/>
          </ac:spMkLst>
        </pc:spChg>
        <pc:spChg chg="mod">
          <ac:chgData name="Ponnudurai Thushjandan" userId="32e069ca6306149c" providerId="Windows Live" clId="Web-{ABB7B0A4-77E1-4CEC-9619-277D675B0161}" dt="2022-04-01T17:48:28.041" v="1198" actId="20577"/>
          <ac:spMkLst>
            <pc:docMk/>
            <pc:sldMk cId="3691413474" sldId="264"/>
            <ac:spMk id="3" creationId="{80294DD1-6BF6-4A27-B8A2-A06E26B3CF56}"/>
          </ac:spMkLst>
        </pc:spChg>
      </pc:sldChg>
      <pc:sldChg chg="modSp">
        <pc:chgData name="Ponnudurai Thushjandan" userId="32e069ca6306149c" providerId="Windows Live" clId="Web-{ABB7B0A4-77E1-4CEC-9619-277D675B0161}" dt="2022-04-01T17:48:37.370" v="1204" actId="20577"/>
        <pc:sldMkLst>
          <pc:docMk/>
          <pc:sldMk cId="2985884886" sldId="265"/>
        </pc:sldMkLst>
        <pc:spChg chg="mod">
          <ac:chgData name="Ponnudurai Thushjandan" userId="32e069ca6306149c" providerId="Windows Live" clId="Web-{ABB7B0A4-77E1-4CEC-9619-277D675B0161}" dt="2022-04-01T17:48:37.370" v="1204" actId="20577"/>
          <ac:spMkLst>
            <pc:docMk/>
            <pc:sldMk cId="2985884886" sldId="265"/>
            <ac:spMk id="2" creationId="{C75B54A3-1188-44C0-A171-7A5BC747098D}"/>
          </ac:spMkLst>
        </pc:spChg>
        <pc:spChg chg="mod">
          <ac:chgData name="Ponnudurai Thushjandan" userId="32e069ca6306149c" providerId="Windows Live" clId="Web-{ABB7B0A4-77E1-4CEC-9619-277D675B0161}" dt="2022-04-01T17:48:12.150" v="1181" actId="20577"/>
          <ac:spMkLst>
            <pc:docMk/>
            <pc:sldMk cId="2985884886" sldId="265"/>
            <ac:spMk id="3" creationId="{A6D749A3-3BA3-4FC3-968F-D94785998492}"/>
          </ac:spMkLst>
        </pc:spChg>
      </pc:sldChg>
      <pc:sldChg chg="modSp">
        <pc:chgData name="Ponnudurai Thushjandan" userId="32e069ca6306149c" providerId="Windows Live" clId="Web-{ABB7B0A4-77E1-4CEC-9619-277D675B0161}" dt="2022-04-01T17:48:39.448" v="1206" actId="20577"/>
        <pc:sldMkLst>
          <pc:docMk/>
          <pc:sldMk cId="1011853627" sldId="266"/>
        </pc:sldMkLst>
        <pc:spChg chg="mod">
          <ac:chgData name="Ponnudurai Thushjandan" userId="32e069ca6306149c" providerId="Windows Live" clId="Web-{ABB7B0A4-77E1-4CEC-9619-277D675B0161}" dt="2022-04-01T17:48:39.448" v="1206" actId="20577"/>
          <ac:spMkLst>
            <pc:docMk/>
            <pc:sldMk cId="1011853627" sldId="266"/>
            <ac:spMk id="2" creationId="{AF20FA80-FC56-4FC3-A8E9-438692B29E95}"/>
          </ac:spMkLst>
        </pc:spChg>
        <pc:spChg chg="mod">
          <ac:chgData name="Ponnudurai Thushjandan" userId="32e069ca6306149c" providerId="Windows Live" clId="Web-{ABB7B0A4-77E1-4CEC-9619-277D675B0161}" dt="2022-04-01T17:48:17.447" v="1186" actId="20577"/>
          <ac:spMkLst>
            <pc:docMk/>
            <pc:sldMk cId="1011853627" sldId="266"/>
            <ac:spMk id="3" creationId="{33AAC2B5-5E10-475D-8C17-4563AA17D6FE}"/>
          </ac:spMkLst>
        </pc:spChg>
      </pc:sldChg>
      <pc:sldChg chg="modSp">
        <pc:chgData name="Ponnudurai Thushjandan" userId="32e069ca6306149c" providerId="Windows Live" clId="Web-{ABB7B0A4-77E1-4CEC-9619-277D675B0161}" dt="2022-04-01T17:48:41.870" v="1209" actId="20577"/>
        <pc:sldMkLst>
          <pc:docMk/>
          <pc:sldMk cId="3603940646" sldId="267"/>
        </pc:sldMkLst>
        <pc:spChg chg="mod">
          <ac:chgData name="Ponnudurai Thushjandan" userId="32e069ca6306149c" providerId="Windows Live" clId="Web-{ABB7B0A4-77E1-4CEC-9619-277D675B0161}" dt="2022-04-01T17:48:41.870" v="1209" actId="20577"/>
          <ac:spMkLst>
            <pc:docMk/>
            <pc:sldMk cId="3603940646" sldId="267"/>
            <ac:spMk id="2" creationId="{47F77A54-06AA-429E-AEAB-15882BFCABCF}"/>
          </ac:spMkLst>
        </pc:spChg>
        <pc:spChg chg="mod">
          <ac:chgData name="Ponnudurai Thushjandan" userId="32e069ca6306149c" providerId="Windows Live" clId="Web-{ABB7B0A4-77E1-4CEC-9619-277D675B0161}" dt="2022-04-01T17:48:20.619" v="1190" actId="20577"/>
          <ac:spMkLst>
            <pc:docMk/>
            <pc:sldMk cId="3603940646" sldId="267"/>
            <ac:spMk id="3" creationId="{93BE552D-D039-49F5-A3E1-AEB2AE268E12}"/>
          </ac:spMkLst>
        </pc:spChg>
      </pc:sldChg>
      <pc:sldChg chg="modSp">
        <pc:chgData name="Ponnudurai Thushjandan" userId="32e069ca6306149c" providerId="Windows Live" clId="Web-{ABB7B0A4-77E1-4CEC-9619-277D675B0161}" dt="2022-04-01T17:48:43.354" v="1212" actId="20577"/>
        <pc:sldMkLst>
          <pc:docMk/>
          <pc:sldMk cId="893309998" sldId="268"/>
        </pc:sldMkLst>
        <pc:spChg chg="mod">
          <ac:chgData name="Ponnudurai Thushjandan" userId="32e069ca6306149c" providerId="Windows Live" clId="Web-{ABB7B0A4-77E1-4CEC-9619-277D675B0161}" dt="2022-04-01T17:48:43.354" v="1212" actId="20577"/>
          <ac:spMkLst>
            <pc:docMk/>
            <pc:sldMk cId="893309998" sldId="268"/>
            <ac:spMk id="2" creationId="{9FD9AB02-5B45-45FD-8A54-3E152E8737BF}"/>
          </ac:spMkLst>
        </pc:spChg>
        <pc:spChg chg="mod">
          <ac:chgData name="Ponnudurai Thushjandan" userId="32e069ca6306149c" providerId="Windows Live" clId="Web-{ABB7B0A4-77E1-4CEC-9619-277D675B0161}" dt="2022-04-01T17:48:34.244" v="1202" actId="20577"/>
          <ac:spMkLst>
            <pc:docMk/>
            <pc:sldMk cId="893309998" sldId="268"/>
            <ac:spMk id="3" creationId="{59062E47-E698-4EB7-B8F5-38BD41F2CC56}"/>
          </ac:spMkLst>
        </pc:spChg>
      </pc:sldChg>
      <pc:sldChg chg="modSp">
        <pc:chgData name="Ponnudurai Thushjandan" userId="32e069ca6306149c" providerId="Windows Live" clId="Web-{ABB7B0A4-77E1-4CEC-9619-277D675B0161}" dt="2022-04-01T17:48:45.573" v="1215" actId="20577"/>
        <pc:sldMkLst>
          <pc:docMk/>
          <pc:sldMk cId="30896089" sldId="269"/>
        </pc:sldMkLst>
        <pc:spChg chg="mod">
          <ac:chgData name="Ponnudurai Thushjandan" userId="32e069ca6306149c" providerId="Windows Live" clId="Web-{ABB7B0A4-77E1-4CEC-9619-277D675B0161}" dt="2022-04-01T17:48:45.573" v="1215" actId="20577"/>
          <ac:spMkLst>
            <pc:docMk/>
            <pc:sldMk cId="30896089" sldId="269"/>
            <ac:spMk id="2" creationId="{1F85D84B-D953-4B0D-997B-859EA9739A73}"/>
          </ac:spMkLst>
        </pc:spChg>
        <pc:spChg chg="mod">
          <ac:chgData name="Ponnudurai Thushjandan" userId="32e069ca6306149c" providerId="Windows Live" clId="Web-{ABB7B0A4-77E1-4CEC-9619-277D675B0161}" dt="2022-04-01T17:48:24.182" v="1194" actId="20577"/>
          <ac:spMkLst>
            <pc:docMk/>
            <pc:sldMk cId="30896089" sldId="269"/>
            <ac:spMk id="6" creationId="{A038CEE4-BBE7-47F3-AB0F-09489B21F437}"/>
          </ac:spMkLst>
        </pc:spChg>
      </pc:sldChg>
      <pc:sldChg chg="addSp delSp modSp mod modClrScheme chgLayout">
        <pc:chgData name="Ponnudurai Thushjandan" userId="32e069ca6306149c" providerId="Windows Live" clId="Web-{ABB7B0A4-77E1-4CEC-9619-277D675B0161}" dt="2022-04-01T14:14:33.174" v="484" actId="20577"/>
        <pc:sldMkLst>
          <pc:docMk/>
          <pc:sldMk cId="2588785021" sldId="301"/>
        </pc:sldMkLst>
        <pc:spChg chg="add del">
          <ac:chgData name="Ponnudurai Thushjandan" userId="32e069ca6306149c" providerId="Windows Live" clId="Web-{ABB7B0A4-77E1-4CEC-9619-277D675B0161}" dt="2022-04-01T13:03:45.199" v="114"/>
          <ac:spMkLst>
            <pc:docMk/>
            <pc:sldMk cId="2588785021" sldId="301"/>
            <ac:spMk id="2" creationId="{7B08F932-5AC6-468F-9607-A828EFF3B8BF}"/>
          </ac:spMkLst>
        </pc:spChg>
        <pc:spChg chg="mod ord">
          <ac:chgData name="Ponnudurai Thushjandan" userId="32e069ca6306149c" providerId="Windows Live" clId="Web-{ABB7B0A4-77E1-4CEC-9619-277D675B0161}" dt="2022-04-01T13:03:42.308" v="113"/>
          <ac:spMkLst>
            <pc:docMk/>
            <pc:sldMk cId="2588785021" sldId="301"/>
            <ac:spMk id="3" creationId="{A2AA8822-53FE-4C7C-A7EB-A27B46A61A70}"/>
          </ac:spMkLst>
        </pc:spChg>
        <pc:spChg chg="mod ord">
          <ac:chgData name="Ponnudurai Thushjandan" userId="32e069ca6306149c" providerId="Windows Live" clId="Web-{ABB7B0A4-77E1-4CEC-9619-277D675B0161}" dt="2022-04-01T13:03:42.308" v="113"/>
          <ac:spMkLst>
            <pc:docMk/>
            <pc:sldMk cId="2588785021" sldId="301"/>
            <ac:spMk id="4" creationId="{41C17FC5-522A-458C-A4B1-DBBDC536B44C}"/>
          </ac:spMkLst>
        </pc:spChg>
        <pc:spChg chg="mod ord">
          <ac:chgData name="Ponnudurai Thushjandan" userId="32e069ca6306149c" providerId="Windows Live" clId="Web-{ABB7B0A4-77E1-4CEC-9619-277D675B0161}" dt="2022-04-01T13:03:42.308" v="113"/>
          <ac:spMkLst>
            <pc:docMk/>
            <pc:sldMk cId="2588785021" sldId="301"/>
            <ac:spMk id="5" creationId="{CB9E367F-7A6C-4417-83DC-FCEF81F08E98}"/>
          </ac:spMkLst>
        </pc:spChg>
        <pc:spChg chg="add mod ord">
          <ac:chgData name="Ponnudurai Thushjandan" userId="32e069ca6306149c" providerId="Windows Live" clId="Web-{ABB7B0A4-77E1-4CEC-9619-277D675B0161}" dt="2022-04-01T14:14:27.596" v="482" actId="20577"/>
          <ac:spMkLst>
            <pc:docMk/>
            <pc:sldMk cId="2588785021" sldId="301"/>
            <ac:spMk id="6" creationId="{22C33040-9FF8-F341-7CAA-4F4FB3D6A6FA}"/>
          </ac:spMkLst>
        </pc:spChg>
        <pc:spChg chg="add mod ord">
          <ac:chgData name="Ponnudurai Thushjandan" userId="32e069ca6306149c" providerId="Windows Live" clId="Web-{ABB7B0A4-77E1-4CEC-9619-277D675B0161}" dt="2022-04-01T14:14:33.174" v="484" actId="20577"/>
          <ac:spMkLst>
            <pc:docMk/>
            <pc:sldMk cId="2588785021" sldId="301"/>
            <ac:spMk id="7" creationId="{B3891933-B417-24E6-51B0-DDE44363237C}"/>
          </ac:spMkLst>
        </pc:spChg>
        <pc:spChg chg="del">
          <ac:chgData name="Ponnudurai Thushjandan" userId="32e069ca6306149c" providerId="Windows Live" clId="Web-{ABB7B0A4-77E1-4CEC-9619-277D675B0161}" dt="2022-04-01T13:03:37.714" v="111"/>
          <ac:spMkLst>
            <pc:docMk/>
            <pc:sldMk cId="2588785021" sldId="301"/>
            <ac:spMk id="14" creationId="{2C5D1059-2A4E-4442-BCB5-EA4F2D621786}"/>
          </ac:spMkLst>
        </pc:spChg>
        <pc:picChg chg="del">
          <ac:chgData name="Ponnudurai Thushjandan" userId="32e069ca6306149c" providerId="Windows Live" clId="Web-{ABB7B0A4-77E1-4CEC-9619-277D675B0161}" dt="2022-04-01T13:03:36.089" v="110"/>
          <ac:picMkLst>
            <pc:docMk/>
            <pc:sldMk cId="2588785021" sldId="301"/>
            <ac:picMk id="12" creationId="{4F9F230A-72F4-4D70-A19A-5B581AD989F0}"/>
          </ac:picMkLst>
        </pc:picChg>
      </pc:sldChg>
      <pc:sldChg chg="modSp modNotes">
        <pc:chgData name="Ponnudurai Thushjandan" userId="32e069ca6306149c" providerId="Windows Live" clId="Web-{ABB7B0A4-77E1-4CEC-9619-277D675B0161}" dt="2022-04-01T13:03:07.167" v="106" actId="20577"/>
        <pc:sldMkLst>
          <pc:docMk/>
          <pc:sldMk cId="1991500685" sldId="303"/>
        </pc:sldMkLst>
        <pc:spChg chg="mod">
          <ac:chgData name="Ponnudurai Thushjandan" userId="32e069ca6306149c" providerId="Windows Live" clId="Web-{ABB7B0A4-77E1-4CEC-9619-277D675B0161}" dt="2022-04-01T13:03:07.167" v="106" actId="20577"/>
          <ac:spMkLst>
            <pc:docMk/>
            <pc:sldMk cId="1991500685" sldId="303"/>
            <ac:spMk id="6" creationId="{9AC4C2D4-8DAE-4C44-BDE1-10D5B6BD2A5B}"/>
          </ac:spMkLst>
        </pc:spChg>
      </pc:sldChg>
      <pc:sldChg chg="modSp">
        <pc:chgData name="Ponnudurai Thushjandan" userId="32e069ca6306149c" providerId="Windows Live" clId="Web-{ABB7B0A4-77E1-4CEC-9619-277D675B0161}" dt="2022-04-01T16:19:07.601" v="846" actId="20577"/>
        <pc:sldMkLst>
          <pc:docMk/>
          <pc:sldMk cId="2720704541" sldId="306"/>
        </pc:sldMkLst>
        <pc:spChg chg="mod">
          <ac:chgData name="Ponnudurai Thushjandan" userId="32e069ca6306149c" providerId="Windows Live" clId="Web-{ABB7B0A4-77E1-4CEC-9619-277D675B0161}" dt="2022-04-01T16:19:07.601" v="846" actId="20577"/>
          <ac:spMkLst>
            <pc:docMk/>
            <pc:sldMk cId="2720704541" sldId="306"/>
            <ac:spMk id="3" creationId="{A2AA8822-53FE-4C7C-A7EB-A27B46A61A70}"/>
          </ac:spMkLst>
        </pc:spChg>
        <pc:spChg chg="mod">
          <ac:chgData name="Ponnudurai Thushjandan" userId="32e069ca6306149c" providerId="Windows Live" clId="Web-{ABB7B0A4-77E1-4CEC-9619-277D675B0161}" dt="2022-04-01T16:19:04.054" v="843" actId="20577"/>
          <ac:spMkLst>
            <pc:docMk/>
            <pc:sldMk cId="2720704541" sldId="306"/>
            <ac:spMk id="5" creationId="{CB9E367F-7A6C-4417-83DC-FCEF81F08E98}"/>
          </ac:spMkLst>
        </pc:spChg>
      </pc:sldChg>
      <pc:sldChg chg="modSp">
        <pc:chgData name="Ponnudurai Thushjandan" userId="32e069ca6306149c" providerId="Windows Live" clId="Web-{ABB7B0A4-77E1-4CEC-9619-277D675B0161}" dt="2022-04-01T16:08:12.850" v="824" actId="20577"/>
        <pc:sldMkLst>
          <pc:docMk/>
          <pc:sldMk cId="3225990626" sldId="317"/>
        </pc:sldMkLst>
        <pc:spChg chg="mod">
          <ac:chgData name="Ponnudurai Thushjandan" userId="32e069ca6306149c" providerId="Windows Live" clId="Web-{ABB7B0A4-77E1-4CEC-9619-277D675B0161}" dt="2022-04-01T16:08:12.850" v="824" actId="20577"/>
          <ac:spMkLst>
            <pc:docMk/>
            <pc:sldMk cId="3225990626" sldId="317"/>
            <ac:spMk id="2" creationId="{8D9D661B-4061-45B1-8442-B28D01082D02}"/>
          </ac:spMkLst>
        </pc:spChg>
      </pc:sldChg>
      <pc:sldChg chg="modSp">
        <pc:chgData name="Ponnudurai Thushjandan" userId="32e069ca6306149c" providerId="Windows Live" clId="Web-{ABB7B0A4-77E1-4CEC-9619-277D675B0161}" dt="2022-04-01T13:53:47.107" v="468" actId="20577"/>
        <pc:sldMkLst>
          <pc:docMk/>
          <pc:sldMk cId="3477637743" sldId="319"/>
        </pc:sldMkLst>
        <pc:spChg chg="mod">
          <ac:chgData name="Ponnudurai Thushjandan" userId="32e069ca6306149c" providerId="Windows Live" clId="Web-{ABB7B0A4-77E1-4CEC-9619-277D675B0161}" dt="2022-04-01T13:53:47.107" v="468" actId="20577"/>
          <ac:spMkLst>
            <pc:docMk/>
            <pc:sldMk cId="3477637743" sldId="319"/>
            <ac:spMk id="2" creationId="{8D9D661B-4061-45B1-8442-B28D01082D02}"/>
          </ac:spMkLst>
        </pc:spChg>
      </pc:sldChg>
      <pc:sldChg chg="add replId">
        <pc:chgData name="Ponnudurai Thushjandan" userId="32e069ca6306149c" providerId="Windows Live" clId="Web-{ABB7B0A4-77E1-4CEC-9619-277D675B0161}" dt="2022-04-01T13:03:30.964" v="109"/>
        <pc:sldMkLst>
          <pc:docMk/>
          <pc:sldMk cId="2124858252" sldId="320"/>
        </pc:sldMkLst>
      </pc:sldChg>
      <pc:sldChg chg="new del">
        <pc:chgData name="Ponnudurai Thushjandan" userId="32e069ca6306149c" providerId="Windows Live" clId="Web-{ABB7B0A4-77E1-4CEC-9619-277D675B0161}" dt="2022-04-01T13:03:28.433" v="108"/>
        <pc:sldMkLst>
          <pc:docMk/>
          <pc:sldMk cId="3658493250" sldId="320"/>
        </pc:sldMkLst>
      </pc:sldChg>
      <pc:sldChg chg="add del replId">
        <pc:chgData name="Ponnudurai Thushjandan" userId="32e069ca6306149c" providerId="Windows Live" clId="Web-{ABB7B0A4-77E1-4CEC-9619-277D675B0161}" dt="2022-04-01T14:14:16.627" v="478"/>
        <pc:sldMkLst>
          <pc:docMk/>
          <pc:sldMk cId="2300331988" sldId="321"/>
        </pc:sldMkLst>
      </pc:sldChg>
      <pc:sldChg chg="addSp delSp modSp add replId">
        <pc:chgData name="Ponnudurai Thushjandan" userId="32e069ca6306149c" providerId="Windows Live" clId="Web-{ABB7B0A4-77E1-4CEC-9619-277D675B0161}" dt="2022-04-01T16:24:43.845" v="1064" actId="20577"/>
        <pc:sldMkLst>
          <pc:docMk/>
          <pc:sldMk cId="1852973696" sldId="322"/>
        </pc:sldMkLst>
        <pc:spChg chg="mod">
          <ac:chgData name="Ponnudurai Thushjandan" userId="32e069ca6306149c" providerId="Windows Live" clId="Web-{ABB7B0A4-77E1-4CEC-9619-277D675B0161}" dt="2022-04-01T16:24:43.845" v="1064" actId="20577"/>
          <ac:spMkLst>
            <pc:docMk/>
            <pc:sldMk cId="1852973696" sldId="322"/>
            <ac:spMk id="3" creationId="{A2AA8822-53FE-4C7C-A7EB-A27B46A61A70}"/>
          </ac:spMkLst>
        </pc:spChg>
        <pc:spChg chg="mod">
          <ac:chgData name="Ponnudurai Thushjandan" userId="32e069ca6306149c" providerId="Windows Live" clId="Web-{ABB7B0A4-77E1-4CEC-9619-277D675B0161}" dt="2022-04-01T16:23:54.515" v="1017" actId="20577"/>
          <ac:spMkLst>
            <pc:docMk/>
            <pc:sldMk cId="1852973696" sldId="322"/>
            <ac:spMk id="5" creationId="{CB9E367F-7A6C-4417-83DC-FCEF81F08E98}"/>
          </ac:spMkLst>
        </pc:spChg>
        <pc:spChg chg="add del mod">
          <ac:chgData name="Ponnudurai Thushjandan" userId="32e069ca6306149c" providerId="Windows Live" clId="Web-{ABB7B0A4-77E1-4CEC-9619-277D675B0161}" dt="2022-04-01T14:12:49.219" v="471"/>
          <ac:spMkLst>
            <pc:docMk/>
            <pc:sldMk cId="1852973696" sldId="322"/>
            <ac:spMk id="7" creationId="{DCD9481C-FF5D-1DC6-DBF1-000C3961A03C}"/>
          </ac:spMkLst>
        </pc:spChg>
        <pc:picChg chg="del">
          <ac:chgData name="Ponnudurai Thushjandan" userId="32e069ca6306149c" providerId="Windows Live" clId="Web-{ABB7B0A4-77E1-4CEC-9619-277D675B0161}" dt="2022-04-01T14:12:47.484" v="470"/>
          <ac:picMkLst>
            <pc:docMk/>
            <pc:sldMk cId="1852973696" sldId="322"/>
            <ac:picMk id="6" creationId="{36745D69-0820-25B0-7A81-171CC20860E2}"/>
          </ac:picMkLst>
        </pc:picChg>
        <pc:picChg chg="add mod ord">
          <ac:chgData name="Ponnudurai Thushjandan" userId="32e069ca6306149c" providerId="Windows Live" clId="Web-{ABB7B0A4-77E1-4CEC-9619-277D675B0161}" dt="2022-04-01T14:12:49.219" v="471"/>
          <ac:picMkLst>
            <pc:docMk/>
            <pc:sldMk cId="1852973696" sldId="322"/>
            <ac:picMk id="8" creationId="{EE60AB0C-30A5-F694-067C-B28EF7316F4B}"/>
          </ac:picMkLst>
        </pc:picChg>
      </pc:sldChg>
      <pc:sldChg chg="modSp add replId">
        <pc:chgData name="Ponnudurai Thushjandan" userId="32e069ca6306149c" providerId="Windows Live" clId="Web-{ABB7B0A4-77E1-4CEC-9619-277D675B0161}" dt="2022-04-01T16:24:48.048" v="1065" actId="20577"/>
        <pc:sldMkLst>
          <pc:docMk/>
          <pc:sldMk cId="1253599362" sldId="323"/>
        </pc:sldMkLst>
        <pc:spChg chg="mod">
          <ac:chgData name="Ponnudurai Thushjandan" userId="32e069ca6306149c" providerId="Windows Live" clId="Web-{ABB7B0A4-77E1-4CEC-9619-277D675B0161}" dt="2022-04-01T16:24:48.048" v="1065" actId="20577"/>
          <ac:spMkLst>
            <pc:docMk/>
            <pc:sldMk cId="1253599362" sldId="323"/>
            <ac:spMk id="3" creationId="{A2AA8822-53FE-4C7C-A7EB-A27B46A61A70}"/>
          </ac:spMkLst>
        </pc:spChg>
        <pc:spChg chg="mod">
          <ac:chgData name="Ponnudurai Thushjandan" userId="32e069ca6306149c" providerId="Windows Live" clId="Web-{ABB7B0A4-77E1-4CEC-9619-277D675B0161}" dt="2022-04-01T16:23:49.343" v="1014" actId="20577"/>
          <ac:spMkLst>
            <pc:docMk/>
            <pc:sldMk cId="1253599362" sldId="323"/>
            <ac:spMk id="5" creationId="{CB9E367F-7A6C-4417-83DC-FCEF81F08E98}"/>
          </ac:spMkLst>
        </pc:spChg>
        <pc:picChg chg="mod modCrop">
          <ac:chgData name="Ponnudurai Thushjandan" userId="32e069ca6306149c" providerId="Windows Live" clId="Web-{ABB7B0A4-77E1-4CEC-9619-277D675B0161}" dt="2022-04-01T14:13:37.595" v="477" actId="1076"/>
          <ac:picMkLst>
            <pc:docMk/>
            <pc:sldMk cId="1253599362" sldId="323"/>
            <ac:picMk id="8" creationId="{EE60AB0C-30A5-F694-067C-B28EF7316F4B}"/>
          </ac:picMkLst>
        </pc:picChg>
      </pc:sldChg>
      <pc:sldChg chg="addSp delSp modSp add replId">
        <pc:chgData name="Ponnudurai Thushjandan" userId="32e069ca6306149c" providerId="Windows Live" clId="Web-{ABB7B0A4-77E1-4CEC-9619-277D675B0161}" dt="2022-04-01T16:19:40.477" v="854" actId="20577"/>
        <pc:sldMkLst>
          <pc:docMk/>
          <pc:sldMk cId="2261488241" sldId="324"/>
        </pc:sldMkLst>
        <pc:spChg chg="mod">
          <ac:chgData name="Ponnudurai Thushjandan" userId="32e069ca6306149c" providerId="Windows Live" clId="Web-{ABB7B0A4-77E1-4CEC-9619-277D675B0161}" dt="2022-04-01T16:19:40.477" v="854" actId="20577"/>
          <ac:spMkLst>
            <pc:docMk/>
            <pc:sldMk cId="2261488241" sldId="324"/>
            <ac:spMk id="3" creationId="{A2AA8822-53FE-4C7C-A7EB-A27B46A61A70}"/>
          </ac:spMkLst>
        </pc:spChg>
        <pc:spChg chg="mod">
          <ac:chgData name="Ponnudurai Thushjandan" userId="32e069ca6306149c" providerId="Windows Live" clId="Web-{ABB7B0A4-77E1-4CEC-9619-277D675B0161}" dt="2022-04-01T16:18:54.023" v="839" actId="20577"/>
          <ac:spMkLst>
            <pc:docMk/>
            <pc:sldMk cId="2261488241" sldId="324"/>
            <ac:spMk id="5" creationId="{CB9E367F-7A6C-4417-83DC-FCEF81F08E98}"/>
          </ac:spMkLst>
        </pc:spChg>
        <pc:spChg chg="add mod">
          <ac:chgData name="Ponnudurai Thushjandan" userId="32e069ca6306149c" providerId="Windows Live" clId="Web-{ABB7B0A4-77E1-4CEC-9619-277D675B0161}" dt="2022-04-01T15:13:44.059" v="541" actId="20577"/>
          <ac:spMkLst>
            <pc:docMk/>
            <pc:sldMk cId="2261488241" sldId="324"/>
            <ac:spMk id="6" creationId="{2633232A-471B-4052-B86E-609D5064182A}"/>
          </ac:spMkLst>
        </pc:spChg>
        <pc:spChg chg="mod">
          <ac:chgData name="Ponnudurai Thushjandan" userId="32e069ca6306149c" providerId="Windows Live" clId="Web-{ABB7B0A4-77E1-4CEC-9619-277D675B0161}" dt="2022-04-01T15:16:28.735" v="618" actId="20577"/>
          <ac:spMkLst>
            <pc:docMk/>
            <pc:sldMk cId="2261488241" sldId="324"/>
            <ac:spMk id="7" creationId="{B8061F40-53ED-4FEB-9960-BA5D28D9A4BB}"/>
          </ac:spMkLst>
        </pc:spChg>
        <pc:picChg chg="del">
          <ac:chgData name="Ponnudurai Thushjandan" userId="32e069ca6306149c" providerId="Windows Live" clId="Web-{ABB7B0A4-77E1-4CEC-9619-277D675B0161}" dt="2022-04-01T15:12:13.557" v="488"/>
          <ac:picMkLst>
            <pc:docMk/>
            <pc:sldMk cId="2261488241" sldId="324"/>
            <ac:picMk id="9" creationId="{2212761B-1EFB-408E-97E6-E7D306C729EC}"/>
          </ac:picMkLst>
        </pc:picChg>
        <pc:picChg chg="del">
          <ac:chgData name="Ponnudurai Thushjandan" userId="32e069ca6306149c" providerId="Windows Live" clId="Web-{ABB7B0A4-77E1-4CEC-9619-277D675B0161}" dt="2022-04-01T15:12:09.744" v="486"/>
          <ac:picMkLst>
            <pc:docMk/>
            <pc:sldMk cId="2261488241" sldId="324"/>
            <ac:picMk id="11" creationId="{B0BA5569-58E3-40E4-AF73-868EDEA7CF61}"/>
          </ac:picMkLst>
        </pc:picChg>
        <pc:picChg chg="del">
          <ac:chgData name="Ponnudurai Thushjandan" userId="32e069ca6306149c" providerId="Windows Live" clId="Web-{ABB7B0A4-77E1-4CEC-9619-277D675B0161}" dt="2022-04-01T15:12:11.416" v="487"/>
          <ac:picMkLst>
            <pc:docMk/>
            <pc:sldMk cId="2261488241" sldId="324"/>
            <ac:picMk id="13" creationId="{30D82041-791F-466B-9619-AB5790871D65}"/>
          </ac:picMkLst>
        </pc:picChg>
      </pc:sldChg>
      <pc:sldChg chg="addSp delSp modSp add mod replId modClrScheme chgLayout">
        <pc:chgData name="Ponnudurai Thushjandan" userId="32e069ca6306149c" providerId="Windows Live" clId="Web-{ABB7B0A4-77E1-4CEC-9619-277D675B0161}" dt="2022-04-01T16:19:36.290" v="853" actId="20577"/>
        <pc:sldMkLst>
          <pc:docMk/>
          <pc:sldMk cId="2240251915" sldId="325"/>
        </pc:sldMkLst>
        <pc:spChg chg="add del mod ord">
          <ac:chgData name="Ponnudurai Thushjandan" userId="32e069ca6306149c" providerId="Windows Live" clId="Web-{ABB7B0A4-77E1-4CEC-9619-277D675B0161}" dt="2022-04-01T15:54:06.047" v="802"/>
          <ac:spMkLst>
            <pc:docMk/>
            <pc:sldMk cId="2240251915" sldId="325"/>
            <ac:spMk id="2" creationId="{F33BAD60-32B0-2BB4-F66D-F0644C718A23}"/>
          </ac:spMkLst>
        </pc:spChg>
        <pc:spChg chg="mod ord">
          <ac:chgData name="Ponnudurai Thushjandan" userId="32e069ca6306149c" providerId="Windows Live" clId="Web-{ABB7B0A4-77E1-4CEC-9619-277D675B0161}" dt="2022-04-01T16:19:36.290" v="853" actId="20577"/>
          <ac:spMkLst>
            <pc:docMk/>
            <pc:sldMk cId="2240251915" sldId="325"/>
            <ac:spMk id="3" creationId="{A2AA8822-53FE-4C7C-A7EB-A27B46A61A70}"/>
          </ac:spMkLst>
        </pc:spChg>
        <pc:spChg chg="mod ord">
          <ac:chgData name="Ponnudurai Thushjandan" userId="32e069ca6306149c" providerId="Windows Live" clId="Web-{ABB7B0A4-77E1-4CEC-9619-277D675B0161}" dt="2022-04-01T15:54:06.047" v="802"/>
          <ac:spMkLst>
            <pc:docMk/>
            <pc:sldMk cId="2240251915" sldId="325"/>
            <ac:spMk id="4" creationId="{41C17FC5-522A-458C-A4B1-DBBDC536B44C}"/>
          </ac:spMkLst>
        </pc:spChg>
        <pc:spChg chg="mod ord">
          <ac:chgData name="Ponnudurai Thushjandan" userId="32e069ca6306149c" providerId="Windows Live" clId="Web-{ABB7B0A4-77E1-4CEC-9619-277D675B0161}" dt="2022-04-01T16:18:49.304" v="836" actId="20577"/>
          <ac:spMkLst>
            <pc:docMk/>
            <pc:sldMk cId="2240251915" sldId="325"/>
            <ac:spMk id="5" creationId="{CB9E367F-7A6C-4417-83DC-FCEF81F08E98}"/>
          </ac:spMkLst>
        </pc:spChg>
        <pc:spChg chg="mod ord">
          <ac:chgData name="Ponnudurai Thushjandan" userId="32e069ca6306149c" providerId="Windows Live" clId="Web-{ABB7B0A4-77E1-4CEC-9619-277D675B0161}" dt="2022-04-01T15:54:33.094" v="813" actId="20577"/>
          <ac:spMkLst>
            <pc:docMk/>
            <pc:sldMk cId="2240251915" sldId="325"/>
            <ac:spMk id="6" creationId="{2633232A-471B-4052-B86E-609D5064182A}"/>
          </ac:spMkLst>
        </pc:spChg>
        <pc:spChg chg="mod ord">
          <ac:chgData name="Ponnudurai Thushjandan" userId="32e069ca6306149c" providerId="Windows Live" clId="Web-{ABB7B0A4-77E1-4CEC-9619-277D675B0161}" dt="2022-04-01T15:54:16.750" v="807" actId="20577"/>
          <ac:spMkLst>
            <pc:docMk/>
            <pc:sldMk cId="2240251915" sldId="325"/>
            <ac:spMk id="7" creationId="{B8061F40-53ED-4FEB-9960-BA5D28D9A4BB}"/>
          </ac:spMkLst>
        </pc:spChg>
        <pc:spChg chg="add del mod ord">
          <ac:chgData name="Ponnudurai Thushjandan" userId="32e069ca6306149c" providerId="Windows Live" clId="Web-{ABB7B0A4-77E1-4CEC-9619-277D675B0161}" dt="2022-04-01T15:54:06.047" v="802"/>
          <ac:spMkLst>
            <pc:docMk/>
            <pc:sldMk cId="2240251915" sldId="325"/>
            <ac:spMk id="8" creationId="{D72687CC-1B31-260D-EE33-3B28250E7D1E}"/>
          </ac:spMkLst>
        </pc:spChg>
      </pc:sldChg>
      <pc:sldChg chg="modSp add replId">
        <pc:chgData name="Ponnudurai Thushjandan" userId="32e069ca6306149c" providerId="Windows Live" clId="Web-{ABB7B0A4-77E1-4CEC-9619-277D675B0161}" dt="2022-04-01T16:22:52.592" v="1010" actId="20577"/>
        <pc:sldMkLst>
          <pc:docMk/>
          <pc:sldMk cId="4026845529" sldId="326"/>
        </pc:sldMkLst>
        <pc:spChg chg="mod">
          <ac:chgData name="Ponnudurai Thushjandan" userId="32e069ca6306149c" providerId="Windows Live" clId="Web-{ABB7B0A4-77E1-4CEC-9619-277D675B0161}" dt="2022-04-01T16:20:13.838" v="876" actId="20577"/>
          <ac:spMkLst>
            <pc:docMk/>
            <pc:sldMk cId="4026845529" sldId="326"/>
            <ac:spMk id="3" creationId="{A2AA8822-53FE-4C7C-A7EB-A27B46A61A70}"/>
          </ac:spMkLst>
        </pc:spChg>
        <pc:spChg chg="mod">
          <ac:chgData name="Ponnudurai Thushjandan" userId="32e069ca6306149c" providerId="Windows Live" clId="Web-{ABB7B0A4-77E1-4CEC-9619-277D675B0161}" dt="2022-04-01T16:18:43.116" v="833" actId="20577"/>
          <ac:spMkLst>
            <pc:docMk/>
            <pc:sldMk cId="4026845529" sldId="326"/>
            <ac:spMk id="5" creationId="{CB9E367F-7A6C-4417-83DC-FCEF81F08E98}"/>
          </ac:spMkLst>
        </pc:spChg>
        <pc:spChg chg="mod">
          <ac:chgData name="Ponnudurai Thushjandan" userId="32e069ca6306149c" providerId="Windows Live" clId="Web-{ABB7B0A4-77E1-4CEC-9619-277D675B0161}" dt="2022-04-01T16:22:52.592" v="1010" actId="20577"/>
          <ac:spMkLst>
            <pc:docMk/>
            <pc:sldMk cId="4026845529" sldId="326"/>
            <ac:spMk id="6" creationId="{2633232A-471B-4052-B86E-609D5064182A}"/>
          </ac:spMkLst>
        </pc:spChg>
        <pc:spChg chg="mod">
          <ac:chgData name="Ponnudurai Thushjandan" userId="32e069ca6306149c" providerId="Windows Live" clId="Web-{ABB7B0A4-77E1-4CEC-9619-277D675B0161}" dt="2022-04-01T16:22:44.654" v="1007" actId="20577"/>
          <ac:spMkLst>
            <pc:docMk/>
            <pc:sldMk cId="4026845529" sldId="326"/>
            <ac:spMk id="7" creationId="{B8061F40-53ED-4FEB-9960-BA5D28D9A4BB}"/>
          </ac:spMkLst>
        </pc:spChg>
      </pc:sldChg>
      <pc:sldChg chg="addSp delSp modSp new">
        <pc:chgData name="Ponnudurai Thushjandan" userId="32e069ca6306149c" providerId="Windows Live" clId="Web-{ABB7B0A4-77E1-4CEC-9619-277D675B0161}" dt="2022-04-01T17:47:25.508" v="1163"/>
        <pc:sldMkLst>
          <pc:docMk/>
          <pc:sldMk cId="4248577171" sldId="327"/>
        </pc:sldMkLst>
        <pc:spChg chg="mod">
          <ac:chgData name="Ponnudurai Thushjandan" userId="32e069ca6306149c" providerId="Windows Live" clId="Web-{ABB7B0A4-77E1-4CEC-9619-277D675B0161}" dt="2022-04-01T17:45:11.598" v="1083" actId="20577"/>
          <ac:spMkLst>
            <pc:docMk/>
            <pc:sldMk cId="4248577171" sldId="327"/>
            <ac:spMk id="2" creationId="{E8585C8F-7ED6-81FB-259B-F494CE8B3C70}"/>
          </ac:spMkLst>
        </pc:spChg>
        <pc:spChg chg="mod">
          <ac:chgData name="Ponnudurai Thushjandan" userId="32e069ca6306149c" providerId="Windows Live" clId="Web-{ABB7B0A4-77E1-4CEC-9619-277D675B0161}" dt="2022-04-01T17:44:22.237" v="1071" actId="20577"/>
          <ac:spMkLst>
            <pc:docMk/>
            <pc:sldMk cId="4248577171" sldId="327"/>
            <ac:spMk id="4" creationId="{6FD1247F-BC15-1678-432A-47A328949666}"/>
          </ac:spMkLst>
        </pc:spChg>
        <pc:spChg chg="del">
          <ac:chgData name="Ponnudurai Thushjandan" userId="32e069ca6306149c" providerId="Windows Live" clId="Web-{ABB7B0A4-77E1-4CEC-9619-277D675B0161}" dt="2022-04-01T17:44:22.472" v="1072"/>
          <ac:spMkLst>
            <pc:docMk/>
            <pc:sldMk cId="4248577171" sldId="327"/>
            <ac:spMk id="5" creationId="{9EB16E99-13D0-EDF6-A123-457864BAD5A8}"/>
          </ac:spMkLst>
        </pc:spChg>
        <pc:spChg chg="ord">
          <ac:chgData name="Ponnudurai Thushjandan" userId="32e069ca6306149c" providerId="Windows Live" clId="Web-{ABB7B0A4-77E1-4CEC-9619-277D675B0161}" dt="2022-04-01T17:47:25.508" v="1163"/>
          <ac:spMkLst>
            <pc:docMk/>
            <pc:sldMk cId="4248577171" sldId="327"/>
            <ac:spMk id="6" creationId="{0F65CED6-39F1-4535-14AF-717C16EAEE1F}"/>
          </ac:spMkLst>
        </pc:spChg>
        <pc:picChg chg="add mod ord">
          <ac:chgData name="Ponnudurai Thushjandan" userId="32e069ca6306149c" providerId="Windows Live" clId="Web-{ABB7B0A4-77E1-4CEC-9619-277D675B0161}" dt="2022-04-01T17:44:53.832" v="1077" actId="14100"/>
          <ac:picMkLst>
            <pc:docMk/>
            <pc:sldMk cId="4248577171" sldId="327"/>
            <ac:picMk id="7" creationId="{64F96864-636E-EC32-4EA9-F4C2DEF2F5DC}"/>
          </ac:picMkLst>
        </pc:picChg>
      </pc:sldChg>
      <pc:sldChg chg="modSp new">
        <pc:chgData name="Ponnudurai Thushjandan" userId="32e069ca6306149c" providerId="Windows Live" clId="Web-{ABB7B0A4-77E1-4CEC-9619-277D675B0161}" dt="2022-04-01T17:46:56.507" v="1162" actId="20577"/>
        <pc:sldMkLst>
          <pc:docMk/>
          <pc:sldMk cId="3459812577" sldId="328"/>
        </pc:sldMkLst>
        <pc:spChg chg="mod">
          <ac:chgData name="Ponnudurai Thushjandan" userId="32e069ca6306149c" providerId="Windows Live" clId="Web-{ABB7B0A4-77E1-4CEC-9619-277D675B0161}" dt="2022-04-01T17:45:43.849" v="1088" actId="20577"/>
          <ac:spMkLst>
            <pc:docMk/>
            <pc:sldMk cId="3459812577" sldId="328"/>
            <ac:spMk id="2" creationId="{320BF67C-7BA2-CBEA-07CA-2B6AD3F32A11}"/>
          </ac:spMkLst>
        </pc:spChg>
        <pc:spChg chg="mod">
          <ac:chgData name="Ponnudurai Thushjandan" userId="32e069ca6306149c" providerId="Windows Live" clId="Web-{ABB7B0A4-77E1-4CEC-9619-277D675B0161}" dt="2022-04-01T17:45:41.458" v="1087" actId="20577"/>
          <ac:spMkLst>
            <pc:docMk/>
            <pc:sldMk cId="3459812577" sldId="328"/>
            <ac:spMk id="4" creationId="{63FB7F6C-FB4B-4F6C-EB3D-DEB68925A172}"/>
          </ac:spMkLst>
        </pc:spChg>
        <pc:spChg chg="mod">
          <ac:chgData name="Ponnudurai Thushjandan" userId="32e069ca6306149c" providerId="Windows Live" clId="Web-{ABB7B0A4-77E1-4CEC-9619-277D675B0161}" dt="2022-04-01T17:46:56.507" v="1162" actId="20577"/>
          <ac:spMkLst>
            <pc:docMk/>
            <pc:sldMk cId="3459812577" sldId="328"/>
            <ac:spMk id="5" creationId="{7B05F518-A935-3FA6-0CC2-D8D2BB3E4A1C}"/>
          </ac:spMkLst>
        </pc:spChg>
      </pc:sldChg>
    </pc:docChg>
  </pc:docChgLst>
  <pc:docChgLst>
    <pc:chgData name="Ponnudurai Thushjandan" userId="32e069ca6306149c" providerId="Windows Live" clId="Web-{84301F82-E413-4D89-B8DE-574FC4FCA1EF}"/>
    <pc:docChg chg="modSld">
      <pc:chgData name="Ponnudurai Thushjandan" userId="32e069ca6306149c" providerId="Windows Live" clId="Web-{84301F82-E413-4D89-B8DE-574FC4FCA1EF}" dt="2022-04-01T11:50:50.397" v="33" actId="20577"/>
      <pc:docMkLst>
        <pc:docMk/>
      </pc:docMkLst>
      <pc:sldChg chg="modSp">
        <pc:chgData name="Ponnudurai Thushjandan" userId="32e069ca6306149c" providerId="Windows Live" clId="Web-{84301F82-E413-4D89-B8DE-574FC4FCA1EF}" dt="2022-04-01T11:50:50.397" v="33" actId="20577"/>
        <pc:sldMkLst>
          <pc:docMk/>
          <pc:sldMk cId="1991500685" sldId="303"/>
        </pc:sldMkLst>
        <pc:spChg chg="mod">
          <ac:chgData name="Ponnudurai Thushjandan" userId="32e069ca6306149c" providerId="Windows Live" clId="Web-{84301F82-E413-4D89-B8DE-574FC4FCA1EF}" dt="2022-04-01T11:50:50.397" v="33" actId="20577"/>
          <ac:spMkLst>
            <pc:docMk/>
            <pc:sldMk cId="1991500685" sldId="303"/>
            <ac:spMk id="6" creationId="{9AC4C2D4-8DAE-4C44-BDE1-10D5B6BD2A5B}"/>
          </ac:spMkLst>
        </pc:spChg>
      </pc:sldChg>
      <pc:sldChg chg="modSp">
        <pc:chgData name="Ponnudurai Thushjandan" userId="32e069ca6306149c" providerId="Windows Live" clId="Web-{84301F82-E413-4D89-B8DE-574FC4FCA1EF}" dt="2022-04-01T11:25:48.551" v="3" actId="20577"/>
        <pc:sldMkLst>
          <pc:docMk/>
          <pc:sldMk cId="3225990626" sldId="317"/>
        </pc:sldMkLst>
        <pc:spChg chg="mod">
          <ac:chgData name="Ponnudurai Thushjandan" userId="32e069ca6306149c" providerId="Windows Live" clId="Web-{84301F82-E413-4D89-B8DE-574FC4FCA1EF}" dt="2022-04-01T11:25:48.551" v="3" actId="20577"/>
          <ac:spMkLst>
            <pc:docMk/>
            <pc:sldMk cId="3225990626" sldId="317"/>
            <ac:spMk id="6" creationId="{A72C5280-989A-26EF-8FCB-C9534FF18536}"/>
          </ac:spMkLst>
        </pc:spChg>
      </pc:sldChg>
    </pc:docChg>
  </pc:docChgLst>
  <pc:docChgLst>
    <pc:chgData name="Ponnudurai Thushjandan" userId="32e069ca6306149c" providerId="Windows Live" clId="Web-{5FE593B4-277B-4974-B8B5-4269325FA556}"/>
    <pc:docChg chg="addSld delSld modSld sldOrd modSection">
      <pc:chgData name="Ponnudurai Thushjandan" userId="32e069ca6306149c" providerId="Windows Live" clId="Web-{5FE593B4-277B-4974-B8B5-4269325FA556}" dt="2022-03-27T18:45:45.049" v="280" actId="20577"/>
      <pc:docMkLst>
        <pc:docMk/>
      </pc:docMkLst>
      <pc:sldChg chg="addSp delSp modSp mod modClrScheme chgLayout">
        <pc:chgData name="Ponnudurai Thushjandan" userId="32e069ca6306149c" providerId="Windows Live" clId="Web-{5FE593B4-277B-4974-B8B5-4269325FA556}" dt="2022-03-27T18:43:46.062" v="204" actId="20577"/>
        <pc:sldMkLst>
          <pc:docMk/>
          <pc:sldMk cId="693752140" sldId="304"/>
        </pc:sldMkLst>
        <pc:spChg chg="mod ord">
          <ac:chgData name="Ponnudurai Thushjandan" userId="32e069ca6306149c" providerId="Windows Live" clId="Web-{5FE593B4-277B-4974-B8B5-4269325FA556}" dt="2022-03-27T18:31:53.122" v="96" actId="20577"/>
          <ac:spMkLst>
            <pc:docMk/>
            <pc:sldMk cId="693752140" sldId="304"/>
            <ac:spMk id="2" creationId="{8D9D661B-4061-45B1-8442-B28D01082D02}"/>
          </ac:spMkLst>
        </pc:spChg>
        <pc:spChg chg="mod ord">
          <ac:chgData name="Ponnudurai Thushjandan" userId="32e069ca6306149c" providerId="Windows Live" clId="Web-{5FE593B4-277B-4974-B8B5-4269325FA556}" dt="2022-03-27T18:30:51.792" v="13"/>
          <ac:spMkLst>
            <pc:docMk/>
            <pc:sldMk cId="693752140" sldId="304"/>
            <ac:spMk id="3" creationId="{A2AA8822-53FE-4C7C-A7EB-A27B46A61A70}"/>
          </ac:spMkLst>
        </pc:spChg>
        <pc:spChg chg="mod ord">
          <ac:chgData name="Ponnudurai Thushjandan" userId="32e069ca6306149c" providerId="Windows Live" clId="Web-{5FE593B4-277B-4974-B8B5-4269325FA556}" dt="2022-03-27T18:30:51.792" v="13"/>
          <ac:spMkLst>
            <pc:docMk/>
            <pc:sldMk cId="693752140" sldId="304"/>
            <ac:spMk id="4" creationId="{41C17FC5-522A-458C-A4B1-DBBDC536B44C}"/>
          </ac:spMkLst>
        </pc:spChg>
        <pc:spChg chg="mod ord">
          <ac:chgData name="Ponnudurai Thushjandan" userId="32e069ca6306149c" providerId="Windows Live" clId="Web-{5FE593B4-277B-4974-B8B5-4269325FA556}" dt="2022-03-27T18:30:51.792" v="13"/>
          <ac:spMkLst>
            <pc:docMk/>
            <pc:sldMk cId="693752140" sldId="304"/>
            <ac:spMk id="5" creationId="{CB9E367F-7A6C-4417-83DC-FCEF81F08E98}"/>
          </ac:spMkLst>
        </pc:spChg>
        <pc:spChg chg="add mod ord">
          <ac:chgData name="Ponnudurai Thushjandan" userId="32e069ca6306149c" providerId="Windows Live" clId="Web-{5FE593B4-277B-4974-B8B5-4269325FA556}" dt="2022-03-27T18:43:46.062" v="204" actId="20577"/>
          <ac:spMkLst>
            <pc:docMk/>
            <pc:sldMk cId="693752140" sldId="304"/>
            <ac:spMk id="6" creationId="{A72C5280-989A-26EF-8FCB-C9534FF18536}"/>
          </ac:spMkLst>
        </pc:spChg>
        <pc:spChg chg="add del mod ord">
          <ac:chgData name="Ponnudurai Thushjandan" userId="32e069ca6306149c" providerId="Windows Live" clId="Web-{5FE593B4-277B-4974-B8B5-4269325FA556}" dt="2022-03-27T18:30:51.792" v="13"/>
          <ac:spMkLst>
            <pc:docMk/>
            <pc:sldMk cId="693752140" sldId="304"/>
            <ac:spMk id="7" creationId="{ACE18A38-114E-B56D-CCB5-E77031DE0C22}"/>
          </ac:spMkLst>
        </pc:spChg>
        <pc:spChg chg="add del mod ord">
          <ac:chgData name="Ponnudurai Thushjandan" userId="32e069ca6306149c" providerId="Windows Live" clId="Web-{5FE593B4-277B-4974-B8B5-4269325FA556}" dt="2022-03-27T18:30:51.792" v="13"/>
          <ac:spMkLst>
            <pc:docMk/>
            <pc:sldMk cId="693752140" sldId="304"/>
            <ac:spMk id="8" creationId="{E126485D-54F0-8DC3-4BB2-75CD033BB449}"/>
          </ac:spMkLst>
        </pc:spChg>
      </pc:sldChg>
      <pc:sldChg chg="addSp delSp modSp add replId">
        <pc:chgData name="Ponnudurai Thushjandan" userId="32e069ca6306149c" providerId="Windows Live" clId="Web-{5FE593B4-277B-4974-B8B5-4269325FA556}" dt="2022-03-27T18:30:01.166" v="6"/>
        <pc:sldMkLst>
          <pc:docMk/>
          <pc:sldMk cId="1590717168" sldId="312"/>
        </pc:sldMkLst>
        <pc:spChg chg="del mod">
          <ac:chgData name="Ponnudurai Thushjandan" userId="32e069ca6306149c" providerId="Windows Live" clId="Web-{5FE593B4-277B-4974-B8B5-4269325FA556}" dt="2022-03-27T18:30:01.166" v="6"/>
          <ac:spMkLst>
            <pc:docMk/>
            <pc:sldMk cId="1590717168" sldId="312"/>
            <ac:spMk id="2" creationId="{8D9D661B-4061-45B1-8442-B28D01082D02}"/>
          </ac:spMkLst>
        </pc:spChg>
        <pc:spChg chg="mod">
          <ac:chgData name="Ponnudurai Thushjandan" userId="32e069ca6306149c" providerId="Windows Live" clId="Web-{5FE593B4-277B-4974-B8B5-4269325FA556}" dt="2022-03-27T18:29:51.900" v="3" actId="20577"/>
          <ac:spMkLst>
            <pc:docMk/>
            <pc:sldMk cId="1590717168" sldId="312"/>
            <ac:spMk id="3" creationId="{A2AA8822-53FE-4C7C-A7EB-A27B46A61A70}"/>
          </ac:spMkLst>
        </pc:spChg>
        <pc:picChg chg="add mod ord">
          <ac:chgData name="Ponnudurai Thushjandan" userId="32e069ca6306149c" providerId="Windows Live" clId="Web-{5FE593B4-277B-4974-B8B5-4269325FA556}" dt="2022-03-27T18:30:01.166" v="6"/>
          <ac:picMkLst>
            <pc:docMk/>
            <pc:sldMk cId="1590717168" sldId="312"/>
            <ac:picMk id="6" creationId="{36745D69-0820-25B0-7A81-171CC20860E2}"/>
          </ac:picMkLst>
        </pc:picChg>
      </pc:sldChg>
      <pc:sldChg chg="addSp delSp modSp add replId modNotes">
        <pc:chgData name="Ponnudurai Thushjandan" userId="32e069ca6306149c" providerId="Windows Live" clId="Web-{5FE593B4-277B-4974-B8B5-4269325FA556}" dt="2022-03-27T18:38:10.725" v="128" actId="14100"/>
        <pc:sldMkLst>
          <pc:docMk/>
          <pc:sldMk cId="52019371" sldId="313"/>
        </pc:sldMkLst>
        <pc:spChg chg="del mod">
          <ac:chgData name="Ponnudurai Thushjandan" userId="32e069ca6306149c" providerId="Windows Live" clId="Web-{5FE593B4-277B-4974-B8B5-4269325FA556}" dt="2022-03-27T18:36:38.238" v="99"/>
          <ac:spMkLst>
            <pc:docMk/>
            <pc:sldMk cId="52019371" sldId="313"/>
            <ac:spMk id="2" creationId="{8D9D661B-4061-45B1-8442-B28D01082D02}"/>
          </ac:spMkLst>
        </pc:spChg>
        <pc:spChg chg="del">
          <ac:chgData name="Ponnudurai Thushjandan" userId="32e069ca6306149c" providerId="Windows Live" clId="Web-{5FE593B4-277B-4974-B8B5-4269325FA556}" dt="2022-03-27T18:37:02.348" v="100"/>
          <ac:spMkLst>
            <pc:docMk/>
            <pc:sldMk cId="52019371" sldId="313"/>
            <ac:spMk id="6" creationId="{A72C5280-989A-26EF-8FCB-C9534FF18536}"/>
          </ac:spMkLst>
        </pc:spChg>
        <pc:spChg chg="add">
          <ac:chgData name="Ponnudurai Thushjandan" userId="32e069ca6306149c" providerId="Windows Live" clId="Web-{5FE593B4-277B-4974-B8B5-4269325FA556}" dt="2022-03-27T18:37:20.146" v="108"/>
          <ac:spMkLst>
            <pc:docMk/>
            <pc:sldMk cId="52019371" sldId="313"/>
            <ac:spMk id="9" creationId="{AE205FE5-7F32-A3AE-31C1-C5CBD7859F89}"/>
          </ac:spMkLst>
        </pc:spChg>
        <pc:spChg chg="add mod">
          <ac:chgData name="Ponnudurai Thushjandan" userId="32e069ca6306149c" providerId="Windows Live" clId="Web-{5FE593B4-277B-4974-B8B5-4269325FA556}" dt="2022-03-27T18:38:10.725" v="128" actId="14100"/>
          <ac:spMkLst>
            <pc:docMk/>
            <pc:sldMk cId="52019371" sldId="313"/>
            <ac:spMk id="10" creationId="{403BE259-EFEF-5A4B-A4A8-44788630D2D0}"/>
          </ac:spMkLst>
        </pc:spChg>
        <pc:picChg chg="add mod ord">
          <ac:chgData name="Ponnudurai Thushjandan" userId="32e069ca6306149c" providerId="Windows Live" clId="Web-{5FE593B4-277B-4974-B8B5-4269325FA556}" dt="2022-03-27T18:36:38.238" v="99"/>
          <ac:picMkLst>
            <pc:docMk/>
            <pc:sldMk cId="52019371" sldId="313"/>
            <ac:picMk id="7" creationId="{C6AFF4A2-4B4F-E9E5-CE88-6FCC46B22EC6}"/>
          </ac:picMkLst>
        </pc:picChg>
        <pc:picChg chg="add mod ord">
          <ac:chgData name="Ponnudurai Thushjandan" userId="32e069ca6306149c" providerId="Windows Live" clId="Web-{5FE593B4-277B-4974-B8B5-4269325FA556}" dt="2022-03-27T18:37:02.348" v="100"/>
          <ac:picMkLst>
            <pc:docMk/>
            <pc:sldMk cId="52019371" sldId="313"/>
            <ac:picMk id="8" creationId="{34429FC5-CBF0-B224-4184-14A543A1F14F}"/>
          </ac:picMkLst>
        </pc:picChg>
      </pc:sldChg>
      <pc:sldChg chg="new del">
        <pc:chgData name="Ponnudurai Thushjandan" userId="32e069ca6306149c" providerId="Windows Live" clId="Web-{5FE593B4-277B-4974-B8B5-4269325FA556}" dt="2022-03-27T18:44:34.047" v="206"/>
        <pc:sldMkLst>
          <pc:docMk/>
          <pc:sldMk cId="58327299" sldId="314"/>
        </pc:sldMkLst>
      </pc:sldChg>
      <pc:sldChg chg="delSp modSp add ord replId">
        <pc:chgData name="Ponnudurai Thushjandan" userId="32e069ca6306149c" providerId="Windows Live" clId="Web-{5FE593B4-277B-4974-B8B5-4269325FA556}" dt="2022-03-27T18:45:45.049" v="280" actId="20577"/>
        <pc:sldMkLst>
          <pc:docMk/>
          <pc:sldMk cId="2545838874" sldId="314"/>
        </pc:sldMkLst>
        <pc:spChg chg="mod">
          <ac:chgData name="Ponnudurai Thushjandan" userId="32e069ca6306149c" providerId="Windows Live" clId="Web-{5FE593B4-277B-4974-B8B5-4269325FA556}" dt="2022-03-27T18:45:45.049" v="280" actId="20577"/>
          <ac:spMkLst>
            <pc:docMk/>
            <pc:sldMk cId="2545838874" sldId="314"/>
            <ac:spMk id="3" creationId="{94726A48-46C5-9D47-9835-563999B6B5DA}"/>
          </ac:spMkLst>
        </pc:spChg>
        <pc:spChg chg="mod">
          <ac:chgData name="Ponnudurai Thushjandan" userId="32e069ca6306149c" providerId="Windows Live" clId="Web-{5FE593B4-277B-4974-B8B5-4269325FA556}" dt="2022-03-27T18:44:49.469" v="211" actId="20577"/>
          <ac:spMkLst>
            <pc:docMk/>
            <pc:sldMk cId="2545838874" sldId="314"/>
            <ac:spMk id="4" creationId="{7F97B7FE-4D58-47CE-8C7D-633FF80B595B}"/>
          </ac:spMkLst>
        </pc:spChg>
        <pc:spChg chg="del">
          <ac:chgData name="Ponnudurai Thushjandan" userId="32e069ca6306149c" providerId="Windows Live" clId="Web-{5FE593B4-277B-4974-B8B5-4269325FA556}" dt="2022-03-27T18:44:55.954" v="212"/>
          <ac:spMkLst>
            <pc:docMk/>
            <pc:sldMk cId="2545838874" sldId="314"/>
            <ac:spMk id="6" creationId="{24201DD4-9EBF-4214-AB9E-AB8EC3F40646}"/>
          </ac:spMkLst>
        </pc:spChg>
      </pc:sldChg>
    </pc:docChg>
  </pc:docChgLst>
  <pc:docChgLst>
    <pc:chgData name="Ponnudurai Thushjandan" userId="32e069ca6306149c" providerId="Windows Live" clId="Web-{23603837-06E1-4D92-BB21-7866DC57E4B7}"/>
    <pc:docChg chg="modSld">
      <pc:chgData name="Ponnudurai Thushjandan" userId="32e069ca6306149c" providerId="Windows Live" clId="Web-{23603837-06E1-4D92-BB21-7866DC57E4B7}" dt="2022-04-05T19:59:16.093" v="56"/>
      <pc:docMkLst>
        <pc:docMk/>
      </pc:docMkLst>
      <pc:sldChg chg="modSp addAnim modAnim modNotes">
        <pc:chgData name="Ponnudurai Thushjandan" userId="32e069ca6306149c" providerId="Windows Live" clId="Web-{23603837-06E1-4D92-BB21-7866DC57E4B7}" dt="2022-04-05T19:59:16.093" v="56"/>
        <pc:sldMkLst>
          <pc:docMk/>
          <pc:sldMk cId="693752140" sldId="304"/>
        </pc:sldMkLst>
        <pc:spChg chg="mod">
          <ac:chgData name="Ponnudurai Thushjandan" userId="32e069ca6306149c" providerId="Windows Live" clId="Web-{23603837-06E1-4D92-BB21-7866DC57E4B7}" dt="2022-04-05T19:57:34.044" v="45" actId="20577"/>
          <ac:spMkLst>
            <pc:docMk/>
            <pc:sldMk cId="693752140" sldId="304"/>
            <ac:spMk id="6" creationId="{A72C5280-989A-26EF-8FCB-C9534FF18536}"/>
          </ac:spMkLst>
        </pc:spChg>
      </pc:sldChg>
    </pc:docChg>
  </pc:docChgLst>
  <pc:docChgLst>
    <pc:chgData name="Ponnudurai Thushjandan" userId="32e069ca6306149c" providerId="Windows Live" clId="Web-{E6CEED87-103D-4DA9-8790-FA4187F3596D}"/>
    <pc:docChg chg="addSld modSld sldOrd modSection">
      <pc:chgData name="Ponnudurai Thushjandan" userId="32e069ca6306149c" providerId="Windows Live" clId="Web-{E6CEED87-103D-4DA9-8790-FA4187F3596D}" dt="2022-04-04T18:43:29.233" v="132"/>
      <pc:docMkLst>
        <pc:docMk/>
      </pc:docMkLst>
      <pc:sldChg chg="modSp">
        <pc:chgData name="Ponnudurai Thushjandan" userId="32e069ca6306149c" providerId="Windows Live" clId="Web-{E6CEED87-103D-4DA9-8790-FA4187F3596D}" dt="2022-04-04T12:09:06.256" v="3" actId="20577"/>
        <pc:sldMkLst>
          <pc:docMk/>
          <pc:sldMk cId="606817901" sldId="263"/>
        </pc:sldMkLst>
        <pc:spChg chg="mod">
          <ac:chgData name="Ponnudurai Thushjandan" userId="32e069ca6306149c" providerId="Windows Live" clId="Web-{E6CEED87-103D-4DA9-8790-FA4187F3596D}" dt="2022-04-04T12:09:06.256" v="3" actId="20577"/>
          <ac:spMkLst>
            <pc:docMk/>
            <pc:sldMk cId="606817901" sldId="263"/>
            <ac:spMk id="3" creationId="{3A9190E4-8CC6-44CE-8B8B-20F469DA6561}"/>
          </ac:spMkLst>
        </pc:spChg>
        <pc:spChg chg="mod">
          <ac:chgData name="Ponnudurai Thushjandan" userId="32e069ca6306149c" providerId="Windows Live" clId="Web-{E6CEED87-103D-4DA9-8790-FA4187F3596D}" dt="2022-04-04T12:08:52.396" v="1" actId="20577"/>
          <ac:spMkLst>
            <pc:docMk/>
            <pc:sldMk cId="606817901" sldId="263"/>
            <ac:spMk id="12" creationId="{5E7EDD92-3924-4197-A71C-6EEA4BA2D08A}"/>
          </ac:spMkLst>
        </pc:spChg>
      </pc:sldChg>
      <pc:sldChg chg="modSp">
        <pc:chgData name="Ponnudurai Thushjandan" userId="32e069ca6306149c" providerId="Windows Live" clId="Web-{E6CEED87-103D-4DA9-8790-FA4187F3596D}" dt="2022-04-04T14:37:17.654" v="120" actId="14100"/>
        <pc:sldMkLst>
          <pc:docMk/>
          <pc:sldMk cId="2985884886" sldId="265"/>
        </pc:sldMkLst>
        <pc:picChg chg="mod">
          <ac:chgData name="Ponnudurai Thushjandan" userId="32e069ca6306149c" providerId="Windows Live" clId="Web-{E6CEED87-103D-4DA9-8790-FA4187F3596D}" dt="2022-04-04T14:37:17.654" v="120" actId="14100"/>
          <ac:picMkLst>
            <pc:docMk/>
            <pc:sldMk cId="2985884886" sldId="265"/>
            <ac:picMk id="5" creationId="{E0F89394-C900-47A3-B6F0-96CB801F2C09}"/>
          </ac:picMkLst>
        </pc:picChg>
      </pc:sldChg>
      <pc:sldChg chg="modSp">
        <pc:chgData name="Ponnudurai Thushjandan" userId="32e069ca6306149c" providerId="Windows Live" clId="Web-{E6CEED87-103D-4DA9-8790-FA4187F3596D}" dt="2022-04-04T12:14:08.185" v="33" actId="20577"/>
        <pc:sldMkLst>
          <pc:docMk/>
          <pc:sldMk cId="2588785021" sldId="301"/>
        </pc:sldMkLst>
        <pc:spChg chg="mod">
          <ac:chgData name="Ponnudurai Thushjandan" userId="32e069ca6306149c" providerId="Windows Live" clId="Web-{E6CEED87-103D-4DA9-8790-FA4187F3596D}" dt="2022-04-04T12:13:58.529" v="31" actId="20577"/>
          <ac:spMkLst>
            <pc:docMk/>
            <pc:sldMk cId="2588785021" sldId="301"/>
            <ac:spMk id="6" creationId="{22C33040-9FF8-F341-7CAA-4F4FB3D6A6FA}"/>
          </ac:spMkLst>
        </pc:spChg>
        <pc:spChg chg="mod">
          <ac:chgData name="Ponnudurai Thushjandan" userId="32e069ca6306149c" providerId="Windows Live" clId="Web-{E6CEED87-103D-4DA9-8790-FA4187F3596D}" dt="2022-04-04T12:14:08.185" v="33" actId="20577"/>
          <ac:spMkLst>
            <pc:docMk/>
            <pc:sldMk cId="2588785021" sldId="301"/>
            <ac:spMk id="7" creationId="{B3891933-B417-24E6-51B0-DDE44363237C}"/>
          </ac:spMkLst>
        </pc:spChg>
      </pc:sldChg>
      <pc:sldChg chg="modSp">
        <pc:chgData name="Ponnudurai Thushjandan" userId="32e069ca6306149c" providerId="Windows Live" clId="Web-{E6CEED87-103D-4DA9-8790-FA4187F3596D}" dt="2022-04-04T12:12:29.698" v="11" actId="20577"/>
        <pc:sldMkLst>
          <pc:docMk/>
          <pc:sldMk cId="1321016747" sldId="302"/>
        </pc:sldMkLst>
        <pc:spChg chg="mod">
          <ac:chgData name="Ponnudurai Thushjandan" userId="32e069ca6306149c" providerId="Windows Live" clId="Web-{E6CEED87-103D-4DA9-8790-FA4187F3596D}" dt="2022-04-04T12:12:12.854" v="8" actId="20577"/>
          <ac:spMkLst>
            <pc:docMk/>
            <pc:sldMk cId="1321016747" sldId="302"/>
            <ac:spMk id="6" creationId="{3FF8F18B-D29B-410D-AF77-A4C558F4DA9C}"/>
          </ac:spMkLst>
        </pc:spChg>
        <pc:spChg chg="mod">
          <ac:chgData name="Ponnudurai Thushjandan" userId="32e069ca6306149c" providerId="Windows Live" clId="Web-{E6CEED87-103D-4DA9-8790-FA4187F3596D}" dt="2022-04-04T12:12:29.698" v="11" actId="20577"/>
          <ac:spMkLst>
            <pc:docMk/>
            <pc:sldMk cId="1321016747" sldId="302"/>
            <ac:spMk id="9" creationId="{94AAED03-1A68-401A-8CBB-A7C5C52688F3}"/>
          </ac:spMkLst>
        </pc:spChg>
      </pc:sldChg>
      <pc:sldChg chg="modSp">
        <pc:chgData name="Ponnudurai Thushjandan" userId="32e069ca6306149c" providerId="Windows Live" clId="Web-{E6CEED87-103D-4DA9-8790-FA4187F3596D}" dt="2022-04-04T12:12:54.949" v="17" actId="20577"/>
        <pc:sldMkLst>
          <pc:docMk/>
          <pc:sldMk cId="1991500685" sldId="303"/>
        </pc:sldMkLst>
        <pc:spChg chg="mod">
          <ac:chgData name="Ponnudurai Thushjandan" userId="32e069ca6306149c" providerId="Windows Live" clId="Web-{E6CEED87-103D-4DA9-8790-FA4187F3596D}" dt="2022-04-04T12:12:54.949" v="17" actId="20577"/>
          <ac:spMkLst>
            <pc:docMk/>
            <pc:sldMk cId="1991500685" sldId="303"/>
            <ac:spMk id="5" creationId="{480CE7B4-2AA0-4DF5-BD27-24BDFFEEB14D}"/>
          </ac:spMkLst>
        </pc:spChg>
        <pc:spChg chg="mod">
          <ac:chgData name="Ponnudurai Thushjandan" userId="32e069ca6306149c" providerId="Windows Live" clId="Web-{E6CEED87-103D-4DA9-8790-FA4187F3596D}" dt="2022-04-04T12:12:48.621" v="15" actId="20577"/>
          <ac:spMkLst>
            <pc:docMk/>
            <pc:sldMk cId="1991500685" sldId="303"/>
            <ac:spMk id="6" creationId="{9AC4C2D4-8DAE-4C44-BDE1-10D5B6BD2A5B}"/>
          </ac:spMkLst>
        </pc:spChg>
      </pc:sldChg>
      <pc:sldChg chg="modSp">
        <pc:chgData name="Ponnudurai Thushjandan" userId="32e069ca6306149c" providerId="Windows Live" clId="Web-{E6CEED87-103D-4DA9-8790-FA4187F3596D}" dt="2022-04-04T12:13:47.403" v="29" actId="20577"/>
        <pc:sldMkLst>
          <pc:docMk/>
          <pc:sldMk cId="693752140" sldId="304"/>
        </pc:sldMkLst>
        <pc:spChg chg="mod">
          <ac:chgData name="Ponnudurai Thushjandan" userId="32e069ca6306149c" providerId="Windows Live" clId="Web-{E6CEED87-103D-4DA9-8790-FA4187F3596D}" dt="2022-04-04T12:13:38.106" v="27" actId="20577"/>
          <ac:spMkLst>
            <pc:docMk/>
            <pc:sldMk cId="693752140" sldId="304"/>
            <ac:spMk id="2" creationId="{8D9D661B-4061-45B1-8442-B28D01082D02}"/>
          </ac:spMkLst>
        </pc:spChg>
        <pc:spChg chg="mod">
          <ac:chgData name="Ponnudurai Thushjandan" userId="32e069ca6306149c" providerId="Windows Live" clId="Web-{E6CEED87-103D-4DA9-8790-FA4187F3596D}" dt="2022-04-04T12:13:47.403" v="29" actId="20577"/>
          <ac:spMkLst>
            <pc:docMk/>
            <pc:sldMk cId="693752140" sldId="304"/>
            <ac:spMk id="6" creationId="{A72C5280-989A-26EF-8FCB-C9534FF18536}"/>
          </ac:spMkLst>
        </pc:spChg>
      </pc:sldChg>
      <pc:sldChg chg="ord">
        <pc:chgData name="Ponnudurai Thushjandan" userId="32e069ca6306149c" providerId="Windows Live" clId="Web-{E6CEED87-103D-4DA9-8790-FA4187F3596D}" dt="2022-04-04T18:43:29.233" v="132"/>
        <pc:sldMkLst>
          <pc:docMk/>
          <pc:sldMk cId="1105416046" sldId="310"/>
        </pc:sldMkLst>
      </pc:sldChg>
      <pc:sldChg chg="modSp">
        <pc:chgData name="Ponnudurai Thushjandan" userId="32e069ca6306149c" providerId="Windows Live" clId="Web-{E6CEED87-103D-4DA9-8790-FA4187F3596D}" dt="2022-04-04T18:43:17.889" v="131" actId="20577"/>
        <pc:sldMkLst>
          <pc:docMk/>
          <pc:sldMk cId="361086281" sldId="311"/>
        </pc:sldMkLst>
        <pc:spChg chg="mod">
          <ac:chgData name="Ponnudurai Thushjandan" userId="32e069ca6306149c" providerId="Windows Live" clId="Web-{E6CEED87-103D-4DA9-8790-FA4187F3596D}" dt="2022-04-04T18:43:17.889" v="131" actId="20577"/>
          <ac:spMkLst>
            <pc:docMk/>
            <pc:sldMk cId="361086281" sldId="311"/>
            <ac:spMk id="5" creationId="{51441C73-939D-E567-7DD8-954EA541A7DB}"/>
          </ac:spMkLst>
        </pc:spChg>
      </pc:sldChg>
      <pc:sldChg chg="modSp">
        <pc:chgData name="Ponnudurai Thushjandan" userId="32e069ca6306149c" providerId="Windows Live" clId="Web-{E6CEED87-103D-4DA9-8790-FA4187F3596D}" dt="2022-04-04T12:09:43.241" v="6" actId="20577"/>
        <pc:sldMkLst>
          <pc:docMk/>
          <pc:sldMk cId="2545838874" sldId="314"/>
        </pc:sldMkLst>
        <pc:spChg chg="mod">
          <ac:chgData name="Ponnudurai Thushjandan" userId="32e069ca6306149c" providerId="Windows Live" clId="Web-{E6CEED87-103D-4DA9-8790-FA4187F3596D}" dt="2022-04-04T12:09:43.241" v="6" actId="20577"/>
          <ac:spMkLst>
            <pc:docMk/>
            <pc:sldMk cId="2545838874" sldId="314"/>
            <ac:spMk id="3" creationId="{94726A48-46C5-9D47-9835-563999B6B5DA}"/>
          </ac:spMkLst>
        </pc:spChg>
      </pc:sldChg>
      <pc:sldChg chg="modSp">
        <pc:chgData name="Ponnudurai Thushjandan" userId="32e069ca6306149c" providerId="Windows Live" clId="Web-{E6CEED87-103D-4DA9-8790-FA4187F3596D}" dt="2022-04-04T18:42:13.903" v="122" actId="20577"/>
        <pc:sldMkLst>
          <pc:docMk/>
          <pc:sldMk cId="2339483363" sldId="316"/>
        </pc:sldMkLst>
        <pc:spChg chg="mod">
          <ac:chgData name="Ponnudurai Thushjandan" userId="32e069ca6306149c" providerId="Windows Live" clId="Web-{E6CEED87-103D-4DA9-8790-FA4187F3596D}" dt="2022-04-04T18:42:13.903" v="122" actId="20577"/>
          <ac:spMkLst>
            <pc:docMk/>
            <pc:sldMk cId="2339483363" sldId="316"/>
            <ac:spMk id="3" creationId="{118984CC-6CF0-A14D-AF63-DE13882F7F47}"/>
          </ac:spMkLst>
        </pc:spChg>
      </pc:sldChg>
      <pc:sldChg chg="modSp">
        <pc:chgData name="Ponnudurai Thushjandan" userId="32e069ca6306149c" providerId="Windows Live" clId="Web-{E6CEED87-103D-4DA9-8790-FA4187F3596D}" dt="2022-04-04T12:13:16.621" v="21" actId="20577"/>
        <pc:sldMkLst>
          <pc:docMk/>
          <pc:sldMk cId="3225990626" sldId="317"/>
        </pc:sldMkLst>
        <pc:spChg chg="mod">
          <ac:chgData name="Ponnudurai Thushjandan" userId="32e069ca6306149c" providerId="Windows Live" clId="Web-{E6CEED87-103D-4DA9-8790-FA4187F3596D}" dt="2022-04-04T12:13:04.090" v="19" actId="20577"/>
          <ac:spMkLst>
            <pc:docMk/>
            <pc:sldMk cId="3225990626" sldId="317"/>
            <ac:spMk id="2" creationId="{8D9D661B-4061-45B1-8442-B28D01082D02}"/>
          </ac:spMkLst>
        </pc:spChg>
        <pc:spChg chg="mod">
          <ac:chgData name="Ponnudurai Thushjandan" userId="32e069ca6306149c" providerId="Windows Live" clId="Web-{E6CEED87-103D-4DA9-8790-FA4187F3596D}" dt="2022-04-04T12:13:16.621" v="21" actId="20577"/>
          <ac:spMkLst>
            <pc:docMk/>
            <pc:sldMk cId="3225990626" sldId="317"/>
            <ac:spMk id="6" creationId="{A72C5280-989A-26EF-8FCB-C9534FF18536}"/>
          </ac:spMkLst>
        </pc:spChg>
      </pc:sldChg>
      <pc:sldChg chg="modSp">
        <pc:chgData name="Ponnudurai Thushjandan" userId="32e069ca6306149c" providerId="Windows Live" clId="Web-{E6CEED87-103D-4DA9-8790-FA4187F3596D}" dt="2022-04-04T18:42:27.513" v="126" actId="20577"/>
        <pc:sldMkLst>
          <pc:docMk/>
          <pc:sldMk cId="3112956676" sldId="318"/>
        </pc:sldMkLst>
        <pc:spChg chg="mod">
          <ac:chgData name="Ponnudurai Thushjandan" userId="32e069ca6306149c" providerId="Windows Live" clId="Web-{E6CEED87-103D-4DA9-8790-FA4187F3596D}" dt="2022-04-04T18:42:27.513" v="126" actId="20577"/>
          <ac:spMkLst>
            <pc:docMk/>
            <pc:sldMk cId="3112956676" sldId="318"/>
            <ac:spMk id="4" creationId="{DF130E04-B4BF-2240-891A-CBA22E9EEC35}"/>
          </ac:spMkLst>
        </pc:spChg>
      </pc:sldChg>
      <pc:sldChg chg="modSp">
        <pc:chgData name="Ponnudurai Thushjandan" userId="32e069ca6306149c" providerId="Windows Live" clId="Web-{E6CEED87-103D-4DA9-8790-FA4187F3596D}" dt="2022-04-04T12:13:30.887" v="25" actId="20577"/>
        <pc:sldMkLst>
          <pc:docMk/>
          <pc:sldMk cId="3477637743" sldId="319"/>
        </pc:sldMkLst>
        <pc:spChg chg="mod">
          <ac:chgData name="Ponnudurai Thushjandan" userId="32e069ca6306149c" providerId="Windows Live" clId="Web-{E6CEED87-103D-4DA9-8790-FA4187F3596D}" dt="2022-04-04T12:13:23.668" v="23" actId="20577"/>
          <ac:spMkLst>
            <pc:docMk/>
            <pc:sldMk cId="3477637743" sldId="319"/>
            <ac:spMk id="2" creationId="{8D9D661B-4061-45B1-8442-B28D01082D02}"/>
          </ac:spMkLst>
        </pc:spChg>
        <pc:spChg chg="mod">
          <ac:chgData name="Ponnudurai Thushjandan" userId="32e069ca6306149c" providerId="Windows Live" clId="Web-{E6CEED87-103D-4DA9-8790-FA4187F3596D}" dt="2022-04-04T12:13:30.887" v="25" actId="20577"/>
          <ac:spMkLst>
            <pc:docMk/>
            <pc:sldMk cId="3477637743" sldId="319"/>
            <ac:spMk id="6" creationId="{A72C5280-989A-26EF-8FCB-C9534FF18536}"/>
          </ac:spMkLst>
        </pc:spChg>
      </pc:sldChg>
      <pc:sldChg chg="modSp">
        <pc:chgData name="Ponnudurai Thushjandan" userId="32e069ca6306149c" providerId="Windows Live" clId="Web-{E6CEED87-103D-4DA9-8790-FA4187F3596D}" dt="2022-04-04T12:14:25.733" v="38" actId="20577"/>
        <pc:sldMkLst>
          <pc:docMk/>
          <pc:sldMk cId="2261488241" sldId="324"/>
        </pc:sldMkLst>
        <pc:spChg chg="mod">
          <ac:chgData name="Ponnudurai Thushjandan" userId="32e069ca6306149c" providerId="Windows Live" clId="Web-{E6CEED87-103D-4DA9-8790-FA4187F3596D}" dt="2022-04-04T12:14:25.733" v="38" actId="20577"/>
          <ac:spMkLst>
            <pc:docMk/>
            <pc:sldMk cId="2261488241" sldId="324"/>
            <ac:spMk id="6" creationId="{2633232A-471B-4052-B86E-609D5064182A}"/>
          </ac:spMkLst>
        </pc:spChg>
        <pc:spChg chg="mod">
          <ac:chgData name="Ponnudurai Thushjandan" userId="32e069ca6306149c" providerId="Windows Live" clId="Web-{E6CEED87-103D-4DA9-8790-FA4187F3596D}" dt="2022-04-04T12:14:23.357" v="37" actId="20577"/>
          <ac:spMkLst>
            <pc:docMk/>
            <pc:sldMk cId="2261488241" sldId="324"/>
            <ac:spMk id="7" creationId="{B8061F40-53ED-4FEB-9960-BA5D28D9A4BB}"/>
          </ac:spMkLst>
        </pc:spChg>
      </pc:sldChg>
      <pc:sldChg chg="modSp">
        <pc:chgData name="Ponnudurai Thushjandan" userId="32e069ca6306149c" providerId="Windows Live" clId="Web-{E6CEED87-103D-4DA9-8790-FA4187F3596D}" dt="2022-04-04T12:14:45.030" v="42" actId="20577"/>
        <pc:sldMkLst>
          <pc:docMk/>
          <pc:sldMk cId="2240251915" sldId="325"/>
        </pc:sldMkLst>
        <pc:spChg chg="mod">
          <ac:chgData name="Ponnudurai Thushjandan" userId="32e069ca6306149c" providerId="Windows Live" clId="Web-{E6CEED87-103D-4DA9-8790-FA4187F3596D}" dt="2022-04-04T12:14:36.483" v="40" actId="20577"/>
          <ac:spMkLst>
            <pc:docMk/>
            <pc:sldMk cId="2240251915" sldId="325"/>
            <ac:spMk id="6" creationId="{2633232A-471B-4052-B86E-609D5064182A}"/>
          </ac:spMkLst>
        </pc:spChg>
        <pc:spChg chg="mod">
          <ac:chgData name="Ponnudurai Thushjandan" userId="32e069ca6306149c" providerId="Windows Live" clId="Web-{E6CEED87-103D-4DA9-8790-FA4187F3596D}" dt="2022-04-04T12:14:45.030" v="42" actId="20577"/>
          <ac:spMkLst>
            <pc:docMk/>
            <pc:sldMk cId="2240251915" sldId="325"/>
            <ac:spMk id="7" creationId="{B8061F40-53ED-4FEB-9960-BA5D28D9A4BB}"/>
          </ac:spMkLst>
        </pc:spChg>
      </pc:sldChg>
      <pc:sldChg chg="modSp">
        <pc:chgData name="Ponnudurai Thushjandan" userId="32e069ca6306149c" providerId="Windows Live" clId="Web-{E6CEED87-103D-4DA9-8790-FA4187F3596D}" dt="2022-04-04T12:15:18.312" v="46" actId="20577"/>
        <pc:sldMkLst>
          <pc:docMk/>
          <pc:sldMk cId="4026845529" sldId="326"/>
        </pc:sldMkLst>
        <pc:spChg chg="mod">
          <ac:chgData name="Ponnudurai Thushjandan" userId="32e069ca6306149c" providerId="Windows Live" clId="Web-{E6CEED87-103D-4DA9-8790-FA4187F3596D}" dt="2022-04-04T12:15:08.468" v="44" actId="20577"/>
          <ac:spMkLst>
            <pc:docMk/>
            <pc:sldMk cId="4026845529" sldId="326"/>
            <ac:spMk id="6" creationId="{2633232A-471B-4052-B86E-609D5064182A}"/>
          </ac:spMkLst>
        </pc:spChg>
        <pc:spChg chg="mod">
          <ac:chgData name="Ponnudurai Thushjandan" userId="32e069ca6306149c" providerId="Windows Live" clId="Web-{E6CEED87-103D-4DA9-8790-FA4187F3596D}" dt="2022-04-04T12:15:18.312" v="46" actId="20577"/>
          <ac:spMkLst>
            <pc:docMk/>
            <pc:sldMk cId="4026845529" sldId="326"/>
            <ac:spMk id="7" creationId="{B8061F40-53ED-4FEB-9960-BA5D28D9A4BB}"/>
          </ac:spMkLst>
        </pc:spChg>
      </pc:sldChg>
      <pc:sldChg chg="modSp">
        <pc:chgData name="Ponnudurai Thushjandan" userId="32e069ca6306149c" providerId="Windows Live" clId="Web-{E6CEED87-103D-4DA9-8790-FA4187F3596D}" dt="2022-04-04T18:43:01.373" v="128"/>
        <pc:sldMkLst>
          <pc:docMk/>
          <pc:sldMk cId="4248577171" sldId="327"/>
        </pc:sldMkLst>
        <pc:spChg chg="mod">
          <ac:chgData name="Ponnudurai Thushjandan" userId="32e069ca6306149c" providerId="Windows Live" clId="Web-{E6CEED87-103D-4DA9-8790-FA4187F3596D}" dt="2022-04-04T18:43:01.373" v="128"/>
          <ac:spMkLst>
            <pc:docMk/>
            <pc:sldMk cId="4248577171" sldId="327"/>
            <ac:spMk id="3" creationId="{3F4F0EA1-8812-8ACC-FC57-191F62B8A071}"/>
          </ac:spMkLst>
        </pc:spChg>
      </pc:sldChg>
      <pc:sldChg chg="modSp">
        <pc:chgData name="Ponnudurai Thushjandan" userId="32e069ca6306149c" providerId="Windows Live" clId="Web-{E6CEED87-103D-4DA9-8790-FA4187F3596D}" dt="2022-04-04T18:43:06.654" v="129" actId="20577"/>
        <pc:sldMkLst>
          <pc:docMk/>
          <pc:sldMk cId="3459812577" sldId="328"/>
        </pc:sldMkLst>
        <pc:spChg chg="mod">
          <ac:chgData name="Ponnudurai Thushjandan" userId="32e069ca6306149c" providerId="Windows Live" clId="Web-{E6CEED87-103D-4DA9-8790-FA4187F3596D}" dt="2022-04-04T18:43:06.654" v="129" actId="20577"/>
          <ac:spMkLst>
            <pc:docMk/>
            <pc:sldMk cId="3459812577" sldId="328"/>
            <ac:spMk id="3" creationId="{FB6457FD-A1D2-6CEB-C55E-9BDD875C0027}"/>
          </ac:spMkLst>
        </pc:spChg>
        <pc:spChg chg="mod">
          <ac:chgData name="Ponnudurai Thushjandan" userId="32e069ca6306149c" providerId="Windows Live" clId="Web-{E6CEED87-103D-4DA9-8790-FA4187F3596D}" dt="2022-04-04T12:17:44.019" v="62" actId="20577"/>
          <ac:spMkLst>
            <pc:docMk/>
            <pc:sldMk cId="3459812577" sldId="328"/>
            <ac:spMk id="6" creationId="{A469CF44-754F-BD13-9CF8-D2658A0B976B}"/>
          </ac:spMkLst>
        </pc:spChg>
      </pc:sldChg>
      <pc:sldChg chg="addSp delSp modSp add replId">
        <pc:chgData name="Ponnudurai Thushjandan" userId="32e069ca6306149c" providerId="Windows Live" clId="Web-{E6CEED87-103D-4DA9-8790-FA4187F3596D}" dt="2022-04-04T18:43:10.061" v="130" actId="20577"/>
        <pc:sldMkLst>
          <pc:docMk/>
          <pc:sldMk cId="104796696" sldId="329"/>
        </pc:sldMkLst>
        <pc:spChg chg="mod">
          <ac:chgData name="Ponnudurai Thushjandan" userId="32e069ca6306149c" providerId="Windows Live" clId="Web-{E6CEED87-103D-4DA9-8790-FA4187F3596D}" dt="2022-04-04T18:43:10.061" v="130" actId="20577"/>
          <ac:spMkLst>
            <pc:docMk/>
            <pc:sldMk cId="104796696" sldId="329"/>
            <ac:spMk id="3" creationId="{FB6457FD-A1D2-6CEB-C55E-9BDD875C0027}"/>
          </ac:spMkLst>
        </pc:spChg>
        <pc:spChg chg="del mod">
          <ac:chgData name="Ponnudurai Thushjandan" userId="32e069ca6306149c" providerId="Windows Live" clId="Web-{E6CEED87-103D-4DA9-8790-FA4187F3596D}" dt="2022-04-04T12:17:55.050" v="66"/>
          <ac:spMkLst>
            <pc:docMk/>
            <pc:sldMk cId="104796696" sldId="329"/>
            <ac:spMk id="5" creationId="{7B05F518-A935-3FA6-0CC2-D8D2BB3E4A1C}"/>
          </ac:spMkLst>
        </pc:spChg>
        <pc:spChg chg="del mod">
          <ac:chgData name="Ponnudurai Thushjandan" userId="32e069ca6306149c" providerId="Windows Live" clId="Web-{E6CEED87-103D-4DA9-8790-FA4187F3596D}" dt="2022-04-04T12:18:18.004" v="73"/>
          <ac:spMkLst>
            <pc:docMk/>
            <pc:sldMk cId="104796696" sldId="329"/>
            <ac:spMk id="6" creationId="{A469CF44-754F-BD13-9CF8-D2658A0B976B}"/>
          </ac:spMkLst>
        </pc:spChg>
        <pc:picChg chg="add mod ord">
          <ac:chgData name="Ponnudurai Thushjandan" userId="32e069ca6306149c" providerId="Windows Live" clId="Web-{E6CEED87-103D-4DA9-8790-FA4187F3596D}" dt="2022-04-04T12:18:11.941" v="72" actId="1076"/>
          <ac:picMkLst>
            <pc:docMk/>
            <pc:sldMk cId="104796696" sldId="329"/>
            <ac:picMk id="7" creationId="{43DE1864-4943-0423-A74D-827B1E7F1F8F}"/>
          </ac:picMkLst>
        </pc:picChg>
      </pc:sldChg>
      <pc:sldChg chg="addSp delSp modSp add replId">
        <pc:chgData name="Ponnudurai Thushjandan" userId="32e069ca6306149c" providerId="Windows Live" clId="Web-{E6CEED87-103D-4DA9-8790-FA4187F3596D}" dt="2022-04-04T14:34:38.712" v="118"/>
        <pc:sldMkLst>
          <pc:docMk/>
          <pc:sldMk cId="324403598" sldId="330"/>
        </pc:sldMkLst>
        <pc:spChg chg="mod">
          <ac:chgData name="Ponnudurai Thushjandan" userId="32e069ca6306149c" providerId="Windows Live" clId="Web-{E6CEED87-103D-4DA9-8790-FA4187F3596D}" dt="2022-04-04T14:33:05.225" v="108" actId="20577"/>
          <ac:spMkLst>
            <pc:docMk/>
            <pc:sldMk cId="324403598" sldId="330"/>
            <ac:spMk id="3" creationId="{A2AA8822-53FE-4C7C-A7EB-A27B46A61A70}"/>
          </ac:spMkLst>
        </pc:spChg>
        <pc:spChg chg="del">
          <ac:chgData name="Ponnudurai Thushjandan" userId="32e069ca6306149c" providerId="Windows Live" clId="Web-{E6CEED87-103D-4DA9-8790-FA4187F3596D}" dt="2022-04-04T14:23:44.741" v="75"/>
          <ac:spMkLst>
            <pc:docMk/>
            <pc:sldMk cId="324403598" sldId="330"/>
            <ac:spMk id="6" creationId="{22C33040-9FF8-F341-7CAA-4F4FB3D6A6FA}"/>
          </ac:spMkLst>
        </pc:spChg>
        <pc:spChg chg="del mod">
          <ac:chgData name="Ponnudurai Thushjandan" userId="32e069ca6306149c" providerId="Windows Live" clId="Web-{E6CEED87-103D-4DA9-8790-FA4187F3596D}" dt="2022-04-04T14:23:57.975" v="78"/>
          <ac:spMkLst>
            <pc:docMk/>
            <pc:sldMk cId="324403598" sldId="330"/>
            <ac:spMk id="7" creationId="{B3891933-B417-24E6-51B0-DDE44363237C}"/>
          </ac:spMkLst>
        </pc:spChg>
        <pc:spChg chg="add del mod">
          <ac:chgData name="Ponnudurai Thushjandan" userId="32e069ca6306149c" providerId="Windows Live" clId="Web-{E6CEED87-103D-4DA9-8790-FA4187F3596D}" dt="2022-04-04T14:24:08.366" v="79"/>
          <ac:spMkLst>
            <pc:docMk/>
            <pc:sldMk cId="324403598" sldId="330"/>
            <ac:spMk id="8" creationId="{7E70AE83-4407-9884-2EE2-8F31527ADBA7}"/>
          </ac:spMkLst>
        </pc:spChg>
        <pc:spChg chg="add del mod">
          <ac:chgData name="Ponnudurai Thushjandan" userId="32e069ca6306149c" providerId="Windows Live" clId="Web-{E6CEED87-103D-4DA9-8790-FA4187F3596D}" dt="2022-04-04T14:32:19.005" v="83"/>
          <ac:spMkLst>
            <pc:docMk/>
            <pc:sldMk cId="324403598" sldId="330"/>
            <ac:spMk id="10" creationId="{B8FEA6D3-8C74-725A-C54C-1EA5E089B865}"/>
          </ac:spMkLst>
        </pc:spChg>
        <pc:spChg chg="add del mod">
          <ac:chgData name="Ponnudurai Thushjandan" userId="32e069ca6306149c" providerId="Windows Live" clId="Web-{E6CEED87-103D-4DA9-8790-FA4187F3596D}" dt="2022-04-04T14:34:13.383" v="110"/>
          <ac:spMkLst>
            <pc:docMk/>
            <pc:sldMk cId="324403598" sldId="330"/>
            <ac:spMk id="13" creationId="{0A1C64C7-407A-09D7-FD64-3536665E80FA}"/>
          </ac:spMkLst>
        </pc:spChg>
        <pc:spChg chg="add del mod">
          <ac:chgData name="Ponnudurai Thushjandan" userId="32e069ca6306149c" providerId="Windows Live" clId="Web-{E6CEED87-103D-4DA9-8790-FA4187F3596D}" dt="2022-04-04T14:34:38.712" v="118"/>
          <ac:spMkLst>
            <pc:docMk/>
            <pc:sldMk cId="324403598" sldId="330"/>
            <ac:spMk id="16" creationId="{84CCE66C-0F95-0F29-DDBE-FA7CFA08A477}"/>
          </ac:spMkLst>
        </pc:spChg>
        <pc:picChg chg="add del mod ord">
          <ac:chgData name="Ponnudurai Thushjandan" userId="32e069ca6306149c" providerId="Windows Live" clId="Web-{E6CEED87-103D-4DA9-8790-FA4187F3596D}" dt="2022-04-04T14:32:12.911" v="82"/>
          <ac:picMkLst>
            <pc:docMk/>
            <pc:sldMk cId="324403598" sldId="330"/>
            <ac:picMk id="11" creationId="{9F7FD1D6-C4B5-1075-C87C-FD8F0735027D}"/>
          </ac:picMkLst>
        </pc:picChg>
        <pc:picChg chg="add del mod ord">
          <ac:chgData name="Ponnudurai Thushjandan" userId="32e069ca6306149c" providerId="Windows Live" clId="Web-{E6CEED87-103D-4DA9-8790-FA4187F3596D}" dt="2022-04-04T14:34:07.321" v="109"/>
          <ac:picMkLst>
            <pc:docMk/>
            <pc:sldMk cId="324403598" sldId="330"/>
            <ac:picMk id="14" creationId="{40FF596C-61A5-F2F6-11BD-9A38071BB7B4}"/>
          </ac:picMkLst>
        </pc:picChg>
        <pc:picChg chg="add mod ord">
          <ac:chgData name="Ponnudurai Thushjandan" userId="32e069ca6306149c" providerId="Windows Live" clId="Web-{E6CEED87-103D-4DA9-8790-FA4187F3596D}" dt="2022-04-04T14:34:36.056" v="117" actId="1076"/>
          <ac:picMkLst>
            <pc:docMk/>
            <pc:sldMk cId="324403598" sldId="330"/>
            <ac:picMk id="17" creationId="{E181C722-190F-5F0B-5C71-C33130B5156E}"/>
          </ac:picMkLst>
        </pc:picChg>
      </pc:sldChg>
    </pc:docChg>
  </pc:docChgLst>
  <pc:docChgLst>
    <pc:chgData name="Ponnudurai Thushjandan" userId="32e069ca6306149c" providerId="Windows Live" clId="Web-{8372E9B7-4B5C-43E7-838E-B55BA37BA4A5}"/>
    <pc:docChg chg="modSld">
      <pc:chgData name="Ponnudurai Thushjandan" userId="32e069ca6306149c" providerId="Windows Live" clId="Web-{8372E9B7-4B5C-43E7-838E-B55BA37BA4A5}" dt="2022-04-05T14:02:20.125" v="0"/>
      <pc:docMkLst>
        <pc:docMk/>
      </pc:docMkLst>
      <pc:sldChg chg="mod modShow">
        <pc:chgData name="Ponnudurai Thushjandan" userId="32e069ca6306149c" providerId="Windows Live" clId="Web-{8372E9B7-4B5C-43E7-838E-B55BA37BA4A5}" dt="2022-04-05T14:02:20.125" v="0"/>
        <pc:sldMkLst>
          <pc:docMk/>
          <pc:sldMk cId="52019371" sldId="313"/>
        </pc:sldMkLst>
      </pc:sldChg>
    </pc:docChg>
  </pc:docChgLst>
  <pc:docChgLst>
    <pc:chgData name="Ponnudurai Thushjandan" userId="32e069ca6306149c" providerId="Windows Live" clId="Web-{D0C16FB9-267F-4B3E-BAC4-0FB01984F8E7}"/>
    <pc:docChg chg="addSld delSld modSld modSection">
      <pc:chgData name="Ponnudurai Thushjandan" userId="32e069ca6306149c" providerId="Windows Live" clId="Web-{D0C16FB9-267F-4B3E-BAC4-0FB01984F8E7}" dt="2022-03-27T15:44:31.810" v="21" actId="14100"/>
      <pc:docMkLst>
        <pc:docMk/>
      </pc:docMkLst>
      <pc:sldChg chg="delSp modSp new mod modClrScheme chgLayout">
        <pc:chgData name="Ponnudurai Thushjandan" userId="32e069ca6306149c" providerId="Windows Live" clId="Web-{D0C16FB9-267F-4B3E-BAC4-0FB01984F8E7}" dt="2022-03-27T15:44:31.810" v="21" actId="14100"/>
        <pc:sldMkLst>
          <pc:docMk/>
          <pc:sldMk cId="361086281" sldId="311"/>
        </pc:sldMkLst>
        <pc:spChg chg="mod ord">
          <ac:chgData name="Ponnudurai Thushjandan" userId="32e069ca6306149c" providerId="Windows Live" clId="Web-{D0C16FB9-267F-4B3E-BAC4-0FB01984F8E7}" dt="2022-03-27T15:44:26.169" v="19" actId="20577"/>
          <ac:spMkLst>
            <pc:docMk/>
            <pc:sldMk cId="361086281" sldId="311"/>
            <ac:spMk id="2" creationId="{6C9F99CC-5B87-EA55-047B-F1838D014B5E}"/>
          </ac:spMkLst>
        </pc:spChg>
        <pc:spChg chg="mod ord">
          <ac:chgData name="Ponnudurai Thushjandan" userId="32e069ca6306149c" providerId="Windows Live" clId="Web-{D0C16FB9-267F-4B3E-BAC4-0FB01984F8E7}" dt="2022-03-27T15:44:19.982" v="17"/>
          <ac:spMkLst>
            <pc:docMk/>
            <pc:sldMk cId="361086281" sldId="311"/>
            <ac:spMk id="3" creationId="{D5908470-1DA2-E93E-C484-53FE829F5380}"/>
          </ac:spMkLst>
        </pc:spChg>
        <pc:spChg chg="del mod ord">
          <ac:chgData name="Ponnudurai Thushjandan" userId="32e069ca6306149c" providerId="Windows Live" clId="Web-{D0C16FB9-267F-4B3E-BAC4-0FB01984F8E7}" dt="2022-03-27T15:44:27.607" v="20"/>
          <ac:spMkLst>
            <pc:docMk/>
            <pc:sldMk cId="361086281" sldId="311"/>
            <ac:spMk id="4" creationId="{9824EBED-8593-C22E-ECE4-2B735BDDAB6D}"/>
          </ac:spMkLst>
        </pc:spChg>
        <pc:spChg chg="mod ord">
          <ac:chgData name="Ponnudurai Thushjandan" userId="32e069ca6306149c" providerId="Windows Live" clId="Web-{D0C16FB9-267F-4B3E-BAC4-0FB01984F8E7}" dt="2022-03-27T15:44:19.982" v="17"/>
          <ac:spMkLst>
            <pc:docMk/>
            <pc:sldMk cId="361086281" sldId="311"/>
            <ac:spMk id="5" creationId="{51441C73-939D-E567-7DD8-954EA541A7DB}"/>
          </ac:spMkLst>
        </pc:spChg>
        <pc:spChg chg="mod ord">
          <ac:chgData name="Ponnudurai Thushjandan" userId="32e069ca6306149c" providerId="Windows Live" clId="Web-{D0C16FB9-267F-4B3E-BAC4-0FB01984F8E7}" dt="2022-03-27T15:44:31.810" v="21" actId="14100"/>
          <ac:spMkLst>
            <pc:docMk/>
            <pc:sldMk cId="361086281" sldId="311"/>
            <ac:spMk id="6" creationId="{5D83D92D-28D5-CF1B-7759-B7FB81D23816}"/>
          </ac:spMkLst>
        </pc:spChg>
      </pc:sldChg>
      <pc:sldChg chg="new del">
        <pc:chgData name="Ponnudurai Thushjandan" userId="32e069ca6306149c" providerId="Windows Live" clId="Web-{D0C16FB9-267F-4B3E-BAC4-0FB01984F8E7}" dt="2022-03-27T14:32:58.137" v="1"/>
        <pc:sldMkLst>
          <pc:docMk/>
          <pc:sldMk cId="1552099225" sldId="311"/>
        </pc:sldMkLst>
      </pc:sldChg>
      <pc:sldChg chg="addSp delSp modSp new del mod modClrScheme chgLayout">
        <pc:chgData name="Ponnudurai Thushjandan" userId="32e069ca6306149c" providerId="Windows Live" clId="Web-{D0C16FB9-267F-4B3E-BAC4-0FB01984F8E7}" dt="2022-03-27T14:34:08.861" v="15"/>
        <pc:sldMkLst>
          <pc:docMk/>
          <pc:sldMk cId="3690839193" sldId="311"/>
        </pc:sldMkLst>
        <pc:spChg chg="mod ord">
          <ac:chgData name="Ponnudurai Thushjandan" userId="32e069ca6306149c" providerId="Windows Live" clId="Web-{D0C16FB9-267F-4B3E-BAC4-0FB01984F8E7}" dt="2022-03-27T14:33:52.563" v="9"/>
          <ac:spMkLst>
            <pc:docMk/>
            <pc:sldMk cId="3690839193" sldId="311"/>
            <ac:spMk id="2" creationId="{8F7634C5-5E85-D146-0DBD-A0D46BEC4C2D}"/>
          </ac:spMkLst>
        </pc:spChg>
        <pc:spChg chg="del">
          <ac:chgData name="Ponnudurai Thushjandan" userId="32e069ca6306149c" providerId="Windows Live" clId="Web-{D0C16FB9-267F-4B3E-BAC4-0FB01984F8E7}" dt="2022-03-27T14:33:26.967" v="8"/>
          <ac:spMkLst>
            <pc:docMk/>
            <pc:sldMk cId="3690839193" sldId="311"/>
            <ac:spMk id="3" creationId="{5AAF46E7-832B-BBD0-28B5-4AA6B4CA30BA}"/>
          </ac:spMkLst>
        </pc:spChg>
        <pc:spChg chg="mod ord">
          <ac:chgData name="Ponnudurai Thushjandan" userId="32e069ca6306149c" providerId="Windows Live" clId="Web-{D0C16FB9-267F-4B3E-BAC4-0FB01984F8E7}" dt="2022-03-27T14:34:03.204" v="14" actId="20577"/>
          <ac:spMkLst>
            <pc:docMk/>
            <pc:sldMk cId="3690839193" sldId="311"/>
            <ac:spMk id="4" creationId="{16601E6E-B047-B0D6-1AA1-8A13E2573B76}"/>
          </ac:spMkLst>
        </pc:spChg>
        <pc:spChg chg="mod ord">
          <ac:chgData name="Ponnudurai Thushjandan" userId="32e069ca6306149c" providerId="Windows Live" clId="Web-{D0C16FB9-267F-4B3E-BAC4-0FB01984F8E7}" dt="2022-03-27T14:33:59.079" v="10" actId="20577"/>
          <ac:spMkLst>
            <pc:docMk/>
            <pc:sldMk cId="3690839193" sldId="311"/>
            <ac:spMk id="5" creationId="{BB866BE6-4275-8C94-6707-8EF949259D6F}"/>
          </ac:spMkLst>
        </pc:spChg>
        <pc:spChg chg="add mod ord">
          <ac:chgData name="Ponnudurai Thushjandan" userId="32e069ca6306149c" providerId="Windows Live" clId="Web-{D0C16FB9-267F-4B3E-BAC4-0FB01984F8E7}" dt="2022-03-27T14:33:52.563" v="9"/>
          <ac:spMkLst>
            <pc:docMk/>
            <pc:sldMk cId="3690839193" sldId="311"/>
            <ac:spMk id="6" creationId="{6D43DBB7-23D6-744B-E053-B09CB297EC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3ECDE-D8DF-4340-946C-E054F2F88467}" type="datetimeFigureOut">
              <a:rPr lang="de-CH" smtClean="0"/>
              <a:t>06.04.22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7FE17-4AF1-4032-B1DA-8E4FAEAAFC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7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projects/coinscope/coinscope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projects/coinscope/coinscope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ontreal2015.scalingbitcoin.org/files/presentations/Day1/10-Andrew-Miller-Coinscope_Shadow-ScalingBitcoin.pdf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bitcoin.stackexchange.com</a:t>
            </a:r>
            <a:r>
              <a:rPr lang="en-GB" dirty="0"/>
              <a:t>/questions/56485/can-someone-please-explain-fibre-to-me-like-im-5-and-why-is-it-useful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7FE17-4AF1-4032-B1DA-8E4FAEAAFCBC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448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https://www.cs.umd.edu/projects/coinscope/coinscope.pdf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7FE17-4AF1-4032-B1DA-8E4FAEAAFCBC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09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/>
              <a:t>Max </a:t>
            </a:r>
            <a:r>
              <a:rPr lang="de-CH" sz="1200" err="1"/>
              <a:t>Getaddr</a:t>
            </a:r>
            <a:r>
              <a:rPr lang="de-CH" sz="1200"/>
              <a:t> </a:t>
            </a:r>
            <a:r>
              <a:rPr lang="de-CH" sz="1200" err="1"/>
              <a:t>return</a:t>
            </a:r>
            <a:r>
              <a:rPr lang="de-CH" sz="1200"/>
              <a:t>: https://</a:t>
            </a:r>
            <a:r>
              <a:rPr lang="de-CH" sz="1200" err="1"/>
              <a:t>github.com</a:t>
            </a:r>
            <a:r>
              <a:rPr lang="de-CH" sz="1200"/>
              <a:t>/</a:t>
            </a:r>
            <a:r>
              <a:rPr lang="de-CH" sz="1200" err="1"/>
              <a:t>bitcoin</a:t>
            </a:r>
            <a:r>
              <a:rPr lang="de-CH" sz="1200"/>
              <a:t>/</a:t>
            </a:r>
            <a:r>
              <a:rPr lang="de-CH" sz="1200" err="1"/>
              <a:t>bitcoin</a:t>
            </a:r>
            <a:r>
              <a:rPr lang="de-CH" sz="1200"/>
              <a:t>/</a:t>
            </a:r>
            <a:r>
              <a:rPr lang="de-CH" sz="1200" err="1"/>
              <a:t>blob</a:t>
            </a:r>
            <a:r>
              <a:rPr lang="de-CH" sz="1200"/>
              <a:t>/</a:t>
            </a:r>
            <a:r>
              <a:rPr lang="de-CH" sz="1200" err="1"/>
              <a:t>master</a:t>
            </a:r>
            <a:r>
              <a:rPr lang="de-CH" sz="1200"/>
              <a:t>/</a:t>
            </a:r>
            <a:r>
              <a:rPr lang="de-CH" sz="1200" err="1"/>
              <a:t>src</a:t>
            </a:r>
            <a:r>
              <a:rPr lang="de-CH" sz="1200"/>
              <a:t>/net_processing.cpp#L166</a:t>
            </a:r>
          </a:p>
          <a:p>
            <a:endParaRPr lang="de-CH" sz="1200"/>
          </a:p>
          <a:p>
            <a:r>
              <a:rPr lang="de-CH"/>
              <a:t>https://</a:t>
            </a:r>
            <a:r>
              <a:rPr lang="de-CH" err="1"/>
              <a:t>github.com</a:t>
            </a:r>
            <a:r>
              <a:rPr lang="de-CH"/>
              <a:t>/</a:t>
            </a:r>
            <a:r>
              <a:rPr lang="de-CH" err="1"/>
              <a:t>bitcoin</a:t>
            </a:r>
            <a:r>
              <a:rPr lang="de-CH"/>
              <a:t>/</a:t>
            </a:r>
            <a:r>
              <a:rPr lang="de-CH" err="1"/>
              <a:t>bitcoin</a:t>
            </a:r>
            <a:r>
              <a:rPr lang="de-CH"/>
              <a:t>/</a:t>
            </a:r>
            <a:r>
              <a:rPr lang="de-CH" err="1"/>
              <a:t>blob</a:t>
            </a:r>
            <a:r>
              <a:rPr lang="de-CH"/>
              <a:t>/</a:t>
            </a:r>
            <a:r>
              <a:rPr lang="de-CH" err="1"/>
              <a:t>master</a:t>
            </a:r>
            <a:r>
              <a:rPr lang="de-CH"/>
              <a:t>/</a:t>
            </a:r>
            <a:r>
              <a:rPr lang="de-CH" err="1"/>
              <a:t>src</a:t>
            </a:r>
            <a:r>
              <a:rPr lang="de-CH"/>
              <a:t>/addrman.h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7FE17-4AF1-4032-B1DA-8E4FAEAAFCBC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736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bitcoin.stackexchange.com</a:t>
            </a:r>
            <a:r>
              <a:rPr lang="en-US" dirty="0"/>
              <a:t>/questions/88604/under-what-circumstances-will-a-full-node-disconnect-a-peer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7FE17-4AF1-4032-B1DA-8E4FAEAAFCBC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323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https://www.cs.umd.edu/projects/coinscope/coinscope.pdf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7FE17-4AF1-4032-B1DA-8E4FAEAAFCBC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701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https://www.cs.umd.edu/projects/coinscope/coinscope.pdf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7FE17-4AF1-4032-B1DA-8E4FAEAAFCBC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467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https://www.cs.umd.edu/projects/coinscope/coinscope.pdf</a:t>
            </a:r>
            <a:endParaRPr lang="de-DE"/>
          </a:p>
          <a:p>
            <a:endParaRPr lang="de-CH" dirty="0">
              <a:ea typeface="Calibri"/>
              <a:cs typeface="Calibri"/>
            </a:endParaRPr>
          </a:p>
          <a:p>
            <a:r>
              <a:rPr lang="de-CH" dirty="0"/>
              <a:t>https://github.com/bitcoin/bitcoin/blob/0da559e02e442f246c18b3d94ed166b97d1fb649/src/net_processing.cpp#L3026</a:t>
            </a:r>
            <a:endParaRPr lang="de-CH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7FE17-4AF1-4032-B1DA-8E4FAEAAFCBC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41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>
                <a:hlinkClick r:id="rId3"/>
              </a:rPr>
              <a:t>https://www.cs.umd.edu/projects/coinscope/coinscope.pdf</a:t>
            </a:r>
            <a:endParaRPr lang="de-DE"/>
          </a:p>
          <a:p>
            <a:r>
              <a:rPr lang="de-CH">
                <a:hlinkClick r:id="rId4"/>
              </a:rPr>
              <a:t>https://montreal2015.scalingbitcoin.org/files/presentations/Day1/10-Andrew-Miller-Coinscope_Shadow-ScalingBitcoin.pdf</a:t>
            </a:r>
            <a:endParaRPr lang="de-CH"/>
          </a:p>
          <a:p>
            <a:r>
              <a:rPr lang="de-CH"/>
              <a:t>https://www.youtube.com/watch?v=KukBgg0Qmqo</a:t>
            </a:r>
            <a:endParaRPr lang="de-CH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7FE17-4AF1-4032-B1DA-8E4FAEAAFCBC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27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https://www.cs.umd.edu/projects/coinscope/coinscope.pdf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7FE17-4AF1-4032-B1DA-8E4FAEAAFCBC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63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https://www.cs.umd.edu/projects/coinscope/coinscope.pdf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7FE17-4AF1-4032-B1DA-8E4FAEAAFCBC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808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3.jpeg"/><Relationship Id="rId4" Type="http://schemas.openxmlformats.org/officeDocument/2006/relationships/tags" Target="../tags/tag14.xml"/><Relationship Id="rId9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1"/>
            </p:custDataLst>
          </p:nvPr>
        </p:nvSpPr>
        <p:spPr>
          <a:xfrm>
            <a:off x="720000" y="1627200"/>
            <a:ext cx="9360000" cy="12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sz="3733" err="1"/>
              <a:t>UniBE</a:t>
            </a:r>
            <a:r>
              <a:rPr lang="de-DE" sz="3733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>
          <a:xfrm>
            <a:off x="720000" y="2937600"/>
            <a:ext cx="9360000" cy="12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3733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3"/>
            </p:custDataLst>
          </p:nvPr>
        </p:nvSpPr>
        <p:spPr>
          <a:xfrm>
            <a:off x="720000" y="4752000"/>
            <a:ext cx="9360000" cy="2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67" b="1" i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4"/>
            </p:custDataLst>
          </p:nvPr>
        </p:nvSpPr>
        <p:spPr>
          <a:xfrm>
            <a:off x="720000" y="5112000"/>
            <a:ext cx="9360000" cy="2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1219139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87345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1560001"/>
            <a:ext cx="9360000" cy="54715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1219139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2921000"/>
            <a:ext cx="4969600" cy="348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1219139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1219139" rtl="0" eaLnBrk="1" fontAlgn="auto" latinLnBrk="0" hangingPunct="1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Nr. 1: Arial 20/24pt.</a:t>
            </a:r>
          </a:p>
          <a:p>
            <a:pPr lvl="0"/>
            <a:endParaRPr lang="de-DE"/>
          </a:p>
          <a:p>
            <a:pPr lvl="0"/>
            <a:r>
              <a:rPr lang="de-DE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4000" y="2921000"/>
            <a:ext cx="4969600" cy="348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1219139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1219139" rtl="0" eaLnBrk="1" fontAlgn="auto" latinLnBrk="0" hangingPunct="1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Nr. 3: Arial 20/24pt.</a:t>
            </a:r>
          </a:p>
          <a:p>
            <a:pPr lvl="0"/>
            <a:endParaRPr lang="de-DE"/>
          </a:p>
          <a:p>
            <a:pPr lvl="0"/>
            <a:r>
              <a:rPr lang="de-DE"/>
              <a:t>Inhalt Nr. 4</a:t>
            </a:r>
          </a:p>
          <a:p>
            <a:pPr lvl="0"/>
            <a:endParaRPr lang="de-DE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0" y="374400"/>
            <a:ext cx="9360000" cy="2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Thema der Präsentation (</a:t>
            </a:r>
            <a:r>
              <a:rPr lang="de-DE" err="1"/>
              <a:t>gemäss</a:t>
            </a:r>
            <a:r>
              <a:rPr lang="de-DE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80800" y="8475134"/>
            <a:ext cx="3657600" cy="486833"/>
          </a:xfrm>
        </p:spPr>
        <p:txBody>
          <a:bodyPr/>
          <a:lstStyle/>
          <a:p>
            <a:fld id="{16AB2C14-F465-F643-BD65-D6125390A9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148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1560001"/>
            <a:ext cx="9360000" cy="54715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1219139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2880000"/>
            <a:ext cx="4968000" cy="2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0"/>
              </a:spcBef>
              <a:defRPr sz="21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3240000"/>
            <a:ext cx="4968000" cy="31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67"/>
              </a:lnSpc>
              <a:spcBef>
                <a:spcPts val="0"/>
              </a:spcBef>
              <a:defRPr sz="2133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04000" y="2880000"/>
            <a:ext cx="4968000" cy="2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0"/>
              </a:spcBef>
              <a:defRPr sz="21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4000" y="3240000"/>
            <a:ext cx="4968000" cy="31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67"/>
              </a:lnSpc>
              <a:spcBef>
                <a:spcPts val="0"/>
              </a:spcBef>
              <a:defRPr sz="2133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0" y="374400"/>
            <a:ext cx="9360000" cy="2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423657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1560001"/>
            <a:ext cx="9360000" cy="54715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1219139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0" y="374400"/>
            <a:ext cx="9360000" cy="2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0000" y="2889600"/>
            <a:ext cx="4969600" cy="3454400"/>
          </a:xfrm>
          <a:prstGeom prst="rect">
            <a:avLst/>
          </a:prstGeom>
        </p:spPr>
        <p:txBody>
          <a:bodyPr lIns="0" tIns="0" rIns="0" bIns="0"/>
          <a:lstStyle>
            <a:lvl1pPr marL="357708" indent="-349242">
              <a:buFont typeface="Symbol" pitchFamily="2" charset="2"/>
              <a:buChar char="-"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7708" indent="-349242">
              <a:buFont typeface="Symbol" pitchFamily="2" charset="2"/>
              <a:buChar char="-"/>
              <a:tabLst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41294"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1. Ebene 20pt.</a:t>
            </a:r>
          </a:p>
          <a:p>
            <a:pPr lvl="2"/>
            <a:r>
              <a:rPr lang="de-DE"/>
              <a:t>2. Ebene 18pt.</a:t>
            </a:r>
          </a:p>
          <a:p>
            <a:pPr lvl="2"/>
            <a:r>
              <a:rPr lang="de-DE"/>
              <a:t>2. Ebene</a:t>
            </a:r>
          </a:p>
          <a:p>
            <a:pPr lvl="3"/>
            <a:r>
              <a:rPr lang="de-DE"/>
              <a:t>3. Ebene 16pt.</a:t>
            </a:r>
          </a:p>
          <a:p>
            <a:pPr lvl="3"/>
            <a:r>
              <a:rPr lang="de-DE"/>
              <a:t>3. Ebene</a:t>
            </a:r>
          </a:p>
          <a:p>
            <a:pPr lvl="3"/>
            <a:r>
              <a:rPr lang="de-DE"/>
              <a:t>3. Ebene</a:t>
            </a:r>
            <a:endParaRPr lang="de-CH"/>
          </a:p>
          <a:p>
            <a:pPr lvl="3"/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502400" y="2889600"/>
            <a:ext cx="4969600" cy="3454400"/>
          </a:xfrm>
          <a:prstGeom prst="rect">
            <a:avLst/>
          </a:prstGeom>
        </p:spPr>
        <p:txBody>
          <a:bodyPr lIns="0" tIns="0" rIns="0" bIns="0"/>
          <a:lstStyle>
            <a:lvl1pPr marL="357708" indent="-349242">
              <a:buFont typeface="Symbol" pitchFamily="2" charset="2"/>
              <a:buChar char="-"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7708" indent="-349242">
              <a:buFont typeface="Symbol" pitchFamily="2" charset="2"/>
              <a:buChar char="-"/>
              <a:tabLst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34945"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1. Ebene 20pt.</a:t>
            </a:r>
          </a:p>
          <a:p>
            <a:pPr lvl="2"/>
            <a:r>
              <a:rPr lang="de-DE"/>
              <a:t>2. Ebene 18pt.</a:t>
            </a:r>
          </a:p>
          <a:p>
            <a:pPr lvl="2"/>
            <a:r>
              <a:rPr lang="de-DE"/>
              <a:t>2. Ebene</a:t>
            </a:r>
          </a:p>
          <a:p>
            <a:pPr lvl="3"/>
            <a:r>
              <a:rPr lang="de-DE"/>
              <a:t>3. Ebene 16pt.</a:t>
            </a:r>
          </a:p>
          <a:p>
            <a:pPr lvl="3"/>
            <a:r>
              <a:rPr lang="de-DE"/>
              <a:t>3. Ebene</a:t>
            </a:r>
          </a:p>
          <a:p>
            <a:pPr lvl="3"/>
            <a:r>
              <a:rPr lang="de-DE"/>
              <a:t>3. Ebene</a:t>
            </a:r>
            <a:endParaRPr lang="de-CH"/>
          </a:p>
          <a:p>
            <a:pPr lvl="3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8785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2567997"/>
            <a:ext cx="6096000" cy="40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1560001"/>
            <a:ext cx="9360000" cy="54715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4267"/>
              </a:lnSpc>
              <a:spcBef>
                <a:spcPts val="0"/>
              </a:spcBef>
              <a:buNone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2880000"/>
            <a:ext cx="4968000" cy="2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0"/>
              </a:spcBef>
              <a:defRPr sz="21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3240000"/>
            <a:ext cx="4968000" cy="31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67"/>
              </a:lnSpc>
              <a:spcBef>
                <a:spcPts val="0"/>
              </a:spcBef>
              <a:defRPr sz="2133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0" y="374401"/>
            <a:ext cx="93600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264781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2568000"/>
            <a:ext cx="12192000" cy="4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1560001"/>
            <a:ext cx="9360000" cy="54715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1219139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0" y="374401"/>
            <a:ext cx="93600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441671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45326"/>
            <a:ext cx="9360000" cy="551433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20"/>
              <a:t>Vielen Dank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0000" y="1742296"/>
            <a:ext cx="9360000" cy="24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67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20000" y="2102400"/>
            <a:ext cx="9360000" cy="24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67"/>
              </a:lnSpc>
              <a:spcBef>
                <a:spcPts val="0"/>
              </a:spcBef>
              <a:buNone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7">
                <a:solidFill>
                  <a:srgbClr val="231F20"/>
                </a:solidFill>
              </a:rPr>
              <a:t>für Ihre Aufmerksamkeit</a:t>
            </a:r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2562000"/>
            <a:ext cx="12192000" cy="429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159353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651000"/>
            <a:ext cx="12192000" cy="4997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1219139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49600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463947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1"/>
            </p:custDataLst>
          </p:nvPr>
        </p:nvSpPr>
        <p:spPr>
          <a:xfrm>
            <a:off x="720000" y="249601"/>
            <a:ext cx="9360000" cy="41671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3733" kern="120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>
          <a:xfrm>
            <a:off x="720000" y="907201"/>
            <a:ext cx="9360000" cy="41671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sz="3733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3"/>
            </p:custDataLst>
          </p:nvPr>
        </p:nvSpPr>
        <p:spPr>
          <a:xfrm>
            <a:off x="720000" y="1600201"/>
            <a:ext cx="9360000" cy="7442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667"/>
              </a:lnSpc>
            </a:pPr>
            <a:r>
              <a:rPr lang="de-DE" sz="2133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600"/>
              </a:lnSpc>
            </a:pPr>
            <a:r>
              <a:rPr lang="de-CH" sz="1333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600"/>
              </a:lnSpc>
            </a:pPr>
            <a:r>
              <a:rPr lang="de-CH" sz="1333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33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49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1"/>
            </p:custDataLst>
          </p:nvPr>
        </p:nvSpPr>
        <p:spPr>
          <a:xfrm>
            <a:off x="720000" y="249601"/>
            <a:ext cx="9360000" cy="41671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3733" kern="120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>
          <a:xfrm>
            <a:off x="720000" y="907200"/>
            <a:ext cx="9360000" cy="41671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sz="3733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3"/>
            </p:custDataLst>
          </p:nvPr>
        </p:nvSpPr>
        <p:spPr>
          <a:xfrm>
            <a:off x="720000" y="1800000"/>
            <a:ext cx="8640000" cy="48603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3200"/>
              </a:lnSpc>
            </a:pPr>
            <a:r>
              <a:rPr lang="de-DE" sz="1867" err="1">
                <a:solidFill>
                  <a:schemeClr val="tx1"/>
                </a:solidFill>
              </a:rPr>
              <a:t>UniBe</a:t>
            </a:r>
            <a:r>
              <a:rPr lang="de-DE" sz="1867">
                <a:solidFill>
                  <a:schemeClr val="tx1"/>
                </a:solidFill>
              </a:rPr>
              <a:t> Logo ist </a:t>
            </a:r>
            <a:r>
              <a:rPr lang="de-DE" sz="1867" b="1">
                <a:solidFill>
                  <a:schemeClr val="tx1"/>
                </a:solidFill>
              </a:rPr>
              <a:t>immer</a:t>
            </a:r>
            <a:r>
              <a:rPr lang="de-DE" sz="1867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3200"/>
              </a:lnSpc>
            </a:pPr>
            <a:r>
              <a:rPr lang="de-DE" sz="1867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3200"/>
              </a:lnSpc>
            </a:pPr>
            <a:r>
              <a:rPr lang="de-DE" sz="1867" err="1">
                <a:solidFill>
                  <a:srgbClr val="E6002E"/>
                </a:solidFill>
              </a:rPr>
              <a:t>UniBe</a:t>
            </a:r>
            <a:r>
              <a:rPr lang="de-DE" sz="1867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3200"/>
              </a:lnSpc>
            </a:pPr>
            <a:r>
              <a:rPr lang="de-DE" sz="1867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3200"/>
              </a:lnSpc>
            </a:pPr>
            <a:r>
              <a:rPr lang="de-DE" sz="1867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2400"/>
              </a:lnSpc>
            </a:pPr>
            <a:endParaRPr lang="de-DE" sz="1867">
              <a:solidFill>
                <a:schemeClr val="tx1"/>
              </a:solidFill>
            </a:endParaRPr>
          </a:p>
          <a:p>
            <a:pPr marL="0" marR="0" lvl="0" indent="0" algn="l" defTabSz="1219139" rtl="0" eaLnBrk="1" fontAlgn="auto" latinLnBrk="0" hangingPunct="1">
              <a:lnSpc>
                <a:spcPts val="1867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Tx/>
              <a:buNone/>
              <a:tabLst/>
              <a:defRPr/>
            </a:pPr>
            <a:r>
              <a:rPr lang="de-DE" sz="1600" b="1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1219139" rtl="0" eaLnBrk="1" fontAlgn="auto" latinLnBrk="0" hangingPunct="1">
              <a:lnSpc>
                <a:spcPts val="18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867"/>
              </a:lnSpc>
            </a:pPr>
            <a:r>
              <a:rPr lang="de-DE" sz="1600" b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867"/>
              </a:lnSpc>
            </a:pPr>
            <a:r>
              <a:rPr lang="de-DE" sz="1600" b="0">
                <a:solidFill>
                  <a:schemeClr val="tx1"/>
                </a:solidFill>
              </a:rPr>
              <a:t>Untertitel: Arial, 28/32pt., </a:t>
            </a:r>
            <a:r>
              <a:rPr lang="de-DE" sz="1600" b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867"/>
              </a:lnSpc>
            </a:pPr>
            <a:r>
              <a:rPr lang="de-DE" sz="1600" b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1219139" rtl="0" eaLnBrk="1" fontAlgn="auto" latinLnBrk="0" hangingPunct="1">
              <a:lnSpc>
                <a:spcPts val="18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1219139" rtl="0" eaLnBrk="1" fontAlgn="auto" latinLnBrk="0" hangingPunct="1">
              <a:lnSpc>
                <a:spcPts val="18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1219139" rtl="0" eaLnBrk="1" fontAlgn="auto" latinLnBrk="0" hangingPunct="1">
              <a:lnSpc>
                <a:spcPts val="18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1219139" rtl="0" eaLnBrk="1" fontAlgn="auto" latinLnBrk="0" hangingPunct="1">
              <a:lnSpc>
                <a:spcPts val="18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err="1">
                <a:solidFill>
                  <a:schemeClr val="tx1"/>
                </a:solidFill>
              </a:rPr>
              <a:t>Fliesstext</a:t>
            </a:r>
            <a:r>
              <a:rPr lang="de-DE" sz="1600" b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1219139" rtl="0" eaLnBrk="1" fontAlgn="auto" latinLnBrk="0" hangingPunct="1">
              <a:lnSpc>
                <a:spcPts val="18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err="1">
                <a:solidFill>
                  <a:schemeClr val="tx1"/>
                </a:solidFill>
              </a:rPr>
              <a:t>Fliesstext</a:t>
            </a:r>
            <a:r>
              <a:rPr lang="de-DE" sz="1600" b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>
            <p:custDataLst>
              <p:tags r:id="rId4"/>
            </p:custDataLst>
          </p:nvPr>
        </p:nvCxnSpPr>
        <p:spPr>
          <a:xfrm>
            <a:off x="720000" y="3984000"/>
            <a:ext cx="864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5"/>
            </p:custDataLst>
          </p:nvPr>
        </p:nvSpPr>
        <p:spPr>
          <a:xfrm>
            <a:off x="10560000" y="1800001"/>
            <a:ext cx="1625600" cy="11564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333"/>
              </a:lnSpc>
            </a:pPr>
            <a:r>
              <a:rPr lang="de-DE" sz="1067" b="1">
                <a:solidFill>
                  <a:schemeClr val="tx1"/>
                </a:solidFill>
              </a:rPr>
              <a:t>Kontakt</a:t>
            </a:r>
            <a:endParaRPr lang="de-DE" sz="1067" b="0">
              <a:solidFill>
                <a:schemeClr val="tx1"/>
              </a:solidFill>
            </a:endParaRPr>
          </a:p>
          <a:p>
            <a:pPr>
              <a:lnSpc>
                <a:spcPts val="1333"/>
              </a:lnSpc>
            </a:pPr>
            <a:r>
              <a:rPr lang="de-DE" sz="1067" b="0">
                <a:solidFill>
                  <a:schemeClr val="tx1"/>
                </a:solidFill>
              </a:rPr>
              <a:t>Fragen zu den </a:t>
            </a:r>
            <a:r>
              <a:rPr lang="de-DE" sz="1067" b="0" err="1">
                <a:solidFill>
                  <a:schemeClr val="tx1"/>
                </a:solidFill>
              </a:rPr>
              <a:t>UniBE</a:t>
            </a:r>
            <a:r>
              <a:rPr lang="de-DE" sz="1067" b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333"/>
              </a:lnSpc>
            </a:pPr>
            <a:r>
              <a:rPr lang="de-DE" sz="1067" b="0" err="1">
                <a:solidFill>
                  <a:schemeClr val="tx1"/>
                </a:solidFill>
              </a:rPr>
              <a:t>kommunikation</a:t>
            </a:r>
            <a:r>
              <a:rPr lang="de-DE" sz="1067" b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333"/>
              </a:lnSpc>
            </a:pPr>
            <a:r>
              <a:rPr lang="de-DE" sz="1067" b="0" err="1">
                <a:solidFill>
                  <a:schemeClr val="tx1"/>
                </a:solidFill>
              </a:rPr>
              <a:t>unibe.ch</a:t>
            </a:r>
            <a:r>
              <a:rPr lang="de-DE" sz="1067" b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333"/>
              </a:lnSpc>
            </a:pPr>
            <a:r>
              <a:rPr lang="de-DE" sz="1067" b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333"/>
              </a:lnSpc>
            </a:pPr>
            <a:endParaRPr lang="de-DE" sz="1067" b="1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22" y="2443380"/>
            <a:ext cx="929623" cy="13208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88" y="2448980"/>
            <a:ext cx="875272" cy="1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7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BABA-E56A-D14F-988E-4BBEDC90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4E429-7A8C-0749-820A-8FE0F57EF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3705-1113-ED45-BBAD-4AFC0D51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E4D5-9344-3A43-ABEC-A0E732F5DC46}" type="datetimeFigureOut">
              <a:rPr lang="en-CH" smtClean="0"/>
              <a:t>06.04.22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041FC-2930-2849-9AC1-E4FCAC0C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F64F-AA8A-AD4C-B92F-6BAD56DF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EC64-53C4-D44A-BC9C-E613408A9C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964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9E33-BF07-8F46-94EE-ADFF40E6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B55-8965-DC40-B147-37E586C2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F116-09EC-814E-91A8-F4202D62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E4D5-9344-3A43-ABEC-A0E732F5DC46}" type="datetimeFigureOut">
              <a:rPr lang="en-CH" smtClean="0"/>
              <a:t>06.04.22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E1261-0B3A-B84F-827B-29E013CD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1313E-1178-9E4E-8F87-B2706BBC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EC64-53C4-D44A-BC9C-E613408A9C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979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 Start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65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49600"/>
            <a:ext cx="9360000" cy="54715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0000" y="1742296"/>
            <a:ext cx="9360000" cy="24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67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20000" y="2102400"/>
            <a:ext cx="9360000" cy="24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67"/>
              </a:lnSpc>
              <a:spcBef>
                <a:spcPts val="0"/>
              </a:spcBef>
              <a:buNone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2562000"/>
            <a:ext cx="12192000" cy="429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798342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49600"/>
            <a:ext cx="9360000" cy="54715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20"/>
              <a:t>Vielen Dank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0000" y="1742296"/>
            <a:ext cx="9360000" cy="24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67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20000" y="2102400"/>
            <a:ext cx="9360000" cy="24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67"/>
              </a:lnSpc>
              <a:spcBef>
                <a:spcPts val="0"/>
              </a:spcBef>
              <a:buNone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7">
                <a:solidFill>
                  <a:srgbClr val="231F20"/>
                </a:solidFill>
              </a:rPr>
              <a:t>für Ihre Aufmerksamkeit</a:t>
            </a:r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2562000"/>
            <a:ext cx="12192000" cy="429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161751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0000" y="4749801"/>
            <a:ext cx="9360000" cy="2215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67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20000" y="5112001"/>
            <a:ext cx="9360000" cy="2215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2937600"/>
            <a:ext cx="9360000" cy="12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28/32pt., </a:t>
            </a:r>
            <a:br>
              <a:rPr lang="de-DE"/>
            </a:br>
            <a:r>
              <a:rPr lang="de-DE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627200"/>
            <a:ext cx="9360000" cy="12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767129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emf"/><Relationship Id="rId4" Type="http://schemas.openxmlformats.org/officeDocument/2006/relationships/tags" Target="../tags/tag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emf"/><Relationship Id="rId4" Type="http://schemas.openxmlformats.org/officeDocument/2006/relationships/tags" Target="../tags/tag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7"/>
            </p:custDataLst>
          </p:nvPr>
        </p:nvSpPr>
        <p:spPr>
          <a:xfrm>
            <a:off x="720000" y="249601"/>
            <a:ext cx="9360000" cy="5514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3733" kern="120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8"/>
            </p:custDataLst>
          </p:nvPr>
        </p:nvSpPr>
        <p:spPr>
          <a:xfrm>
            <a:off x="7200000" y="6672001"/>
            <a:ext cx="4800000" cy="14779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67"/>
              <a:t>© Copyright Kommunikation </a:t>
            </a:r>
            <a:r>
              <a:rPr lang="de-DE" sz="1067" err="1"/>
              <a:t>UniBE</a:t>
            </a:r>
            <a:r>
              <a:rPr lang="de-DE" sz="1067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0" y="0"/>
            <a:ext cx="1675384" cy="13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6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1219139" rtl="0" eaLnBrk="1" latinLnBrk="0" hangingPunct="1">
        <a:lnSpc>
          <a:spcPts val="4267"/>
        </a:lnSpc>
        <a:spcBef>
          <a:spcPct val="0"/>
        </a:spcBef>
        <a:buNone/>
        <a:defRPr sz="3733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None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>
          <p15:clr>
            <a:srgbClr val="F26B43"/>
          </p15:clr>
        </p15:guide>
        <p15:guide id="2" pos="336">
          <p15:clr>
            <a:srgbClr val="F26B43"/>
          </p15:clr>
        </p15:guide>
        <p15:guide id="3" pos="5664">
          <p15:clr>
            <a:srgbClr val="F26B43"/>
          </p15:clr>
        </p15:guide>
        <p15:guide id="7" orient="horz" pos="634">
          <p15:clr>
            <a:srgbClr val="F26B43"/>
          </p15:clr>
        </p15:guide>
        <p15:guide id="9" orient="horz" pos="47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360000"/>
            <a:ext cx="6138333" cy="49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720000" y="249600"/>
            <a:ext cx="9360000" cy="54715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0" y="0"/>
            <a:ext cx="1675384" cy="13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dt="0"/>
  <p:txStyles>
    <p:titleStyle>
      <a:lvl1pPr algn="l" defTabSz="1219170" rtl="0" eaLnBrk="1" latinLnBrk="0" hangingPunct="1">
        <a:lnSpc>
          <a:spcPts val="4267"/>
        </a:lnSpc>
        <a:spcBef>
          <a:spcPct val="0"/>
        </a:spcBef>
        <a:buNone/>
        <a:defRPr sz="3733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>
          <p15:clr>
            <a:srgbClr val="F26B43"/>
          </p15:clr>
        </p15:guide>
        <p15:guide id="3" pos="4752">
          <p15:clr>
            <a:srgbClr val="F26B43"/>
          </p15:clr>
        </p15:guide>
        <p15:guide id="4" pos="5664">
          <p15:clr>
            <a:srgbClr val="F26B43"/>
          </p15:clr>
        </p15:guide>
        <p15:guide id="6" pos="336">
          <p15:clr>
            <a:srgbClr val="F26B43"/>
          </p15:clr>
        </p15:guide>
        <p15:guide id="13" orient="horz" pos="836">
          <p15:clr>
            <a:srgbClr val="F26B43"/>
          </p15:clr>
        </p15:guide>
        <p15:guide id="15" orient="horz" pos="631">
          <p15:clr>
            <a:srgbClr val="F26B43"/>
          </p15:clr>
        </p15:guide>
        <p15:guide id="21" orient="horz" pos="1208">
          <p15:clr>
            <a:srgbClr val="F26B43"/>
          </p15:clr>
        </p15:guide>
        <p15:guide id="22" orient="horz" pos="47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720000" y="1627200"/>
            <a:ext cx="9360000" cy="12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0" y="0"/>
            <a:ext cx="1675384" cy="13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dt="0"/>
  <p:txStyles>
    <p:titleStyle>
      <a:lvl1pPr algn="l" defTabSz="1219170" rtl="0" eaLnBrk="1" latinLnBrk="0" hangingPunct="1">
        <a:lnSpc>
          <a:spcPts val="4267"/>
        </a:lnSpc>
        <a:spcBef>
          <a:spcPct val="0"/>
        </a:spcBef>
        <a:buNone/>
        <a:defRPr sz="3733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>
          <p15:clr>
            <a:srgbClr val="F26B43"/>
          </p15:clr>
        </p15:guide>
        <p15:guide id="2" pos="336">
          <p15:clr>
            <a:srgbClr val="F26B43"/>
          </p15:clr>
        </p15:guide>
        <p15:guide id="3" pos="4752">
          <p15:clr>
            <a:srgbClr val="F26B43"/>
          </p15:clr>
        </p15:guide>
        <p15:guide id="4" pos="5664">
          <p15:clr>
            <a:srgbClr val="F26B43"/>
          </p15:clr>
        </p15:guide>
        <p15:guide id="6" orient="horz" pos="1432">
          <p15:clr>
            <a:srgbClr val="F26B43"/>
          </p15:clr>
        </p15:guide>
        <p15:guide id="12" orient="horz" pos="225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02401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2567997"/>
            <a:ext cx="12192000" cy="4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0" y="0"/>
            <a:ext cx="1675384" cy="1341459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/>
        </p:nvSpPr>
        <p:spPr>
          <a:xfrm>
            <a:off x="11684000" y="8678334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z="1600" smtClean="0"/>
              <a:pPr/>
              <a:t>‹#›</a:t>
            </a:fld>
            <a:endParaRPr lang="de-DE" sz="160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/>
        </p:nvSpPr>
        <p:spPr>
          <a:xfrm>
            <a:off x="711200" y="6646333"/>
            <a:ext cx="1920000" cy="2116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z="1067" smtClean="0">
                <a:solidFill>
                  <a:schemeClr val="tx1"/>
                </a:solidFill>
              </a:rPr>
              <a:pPr/>
              <a:t>‹#›</a:t>
            </a:fld>
            <a:endParaRPr lang="de-DE" sz="10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81" r:id="rId6"/>
  </p:sldLayoutIdLst>
  <p:hf hdr="0" dt="0"/>
  <p:txStyles>
    <p:titleStyle>
      <a:lvl1pPr algn="l" defTabSz="1219139" rtl="0" eaLnBrk="1" latinLnBrk="0" hangingPunct="1">
        <a:lnSpc>
          <a:spcPts val="4267"/>
        </a:lnSpc>
        <a:spcBef>
          <a:spcPct val="0"/>
        </a:spcBef>
        <a:buNone/>
        <a:defRPr sz="3733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None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189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720000" y="249600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0" y="0"/>
            <a:ext cx="1675384" cy="1341459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/>
        </p:nvSpPr>
        <p:spPr>
          <a:xfrm>
            <a:off x="11684000" y="8678334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z="1600" smtClean="0"/>
              <a:pPr/>
              <a:t>‹#›</a:t>
            </a:fld>
            <a:endParaRPr lang="de-DE" sz="160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/>
        </p:nvSpPr>
        <p:spPr>
          <a:xfrm>
            <a:off x="711200" y="6646333"/>
            <a:ext cx="1920000" cy="2116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z="1067" smtClean="0">
                <a:solidFill>
                  <a:schemeClr val="tx1"/>
                </a:solidFill>
              </a:rPr>
              <a:pPr/>
              <a:t>‹#›</a:t>
            </a:fld>
            <a:endParaRPr lang="de-DE" sz="10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1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1219139" rtl="0" eaLnBrk="1" latinLnBrk="0" hangingPunct="1">
        <a:lnSpc>
          <a:spcPts val="4267"/>
        </a:lnSpc>
        <a:spcBef>
          <a:spcPct val="0"/>
        </a:spcBef>
        <a:buNone/>
        <a:defRPr sz="3733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None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Shttps:/montreal2015.scalingbitcoin.org/files/presentations/Day1/10-Andrew-Miller-Coinscope_Shadow-ScalingBitcoin.pdf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pa/bitcoin-seeder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9.jpeg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coin/bitcoin/blob/master/src/chainparams.cpp#L12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B5946A8-072E-490B-BC63-47AF3B27FE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1E142F5-28B9-4989-B088-F7E3C91E9BC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CH"/>
              <a:t>Version message</a:t>
            </a:r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A96DD-729B-C547-AC25-A87D69AA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Bitcoin P2P Protocol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BAB53-E81C-134C-A75F-B5FC2B5E1716}"/>
              </a:ext>
            </a:extLst>
          </p:cNvPr>
          <p:cNvSpPr txBox="1"/>
          <p:nvPr/>
        </p:nvSpPr>
        <p:spPr>
          <a:xfrm>
            <a:off x="1140609" y="1978382"/>
            <a:ext cx="6112571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0b110907                  # Magic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76657273696f6e0000000000  # Command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56000000                  # Length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a71a4acd                  # Checksum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7f110100                  # Version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0000000000000000          # Services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9298396200000000          # Timestamp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0000000000000000          #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addr_recv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00000000000000000000ffff  #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addr_recv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IPv6 part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c0a80014                  #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addr_recv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IPv4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075b                      #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port_recv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0000000000000000          # from services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000000000000000000000000  # sender IPv6 part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00000000                  # sender IPv4 part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0000                      # sender port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ab1e7b09b53138b4          # Nonce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00                        # Agent Bytes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52190900                  # Starting Height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00                        # relay</a:t>
            </a:r>
            <a:endParaRPr lang="en-CH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116DBC9-6F4A-6B4A-9B79-059E960B4E62}"/>
              </a:ext>
            </a:extLst>
          </p:cNvPr>
          <p:cNvSpPr/>
          <p:nvPr/>
        </p:nvSpPr>
        <p:spPr>
          <a:xfrm>
            <a:off x="7679435" y="1978382"/>
            <a:ext cx="689028" cy="970080"/>
          </a:xfrm>
          <a:prstGeom prst="rightBrace">
            <a:avLst>
              <a:gd name="adj1" fmla="val 12254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1A58148-0BF3-1049-ABFE-037CC7779949}"/>
              </a:ext>
            </a:extLst>
          </p:cNvPr>
          <p:cNvSpPr/>
          <p:nvPr/>
        </p:nvSpPr>
        <p:spPr>
          <a:xfrm>
            <a:off x="7673788" y="3033846"/>
            <a:ext cx="742816" cy="3591071"/>
          </a:xfrm>
          <a:prstGeom prst="rightBrace">
            <a:avLst>
              <a:gd name="adj1" fmla="val 2205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D8529-056F-AB4B-BA71-F3994AA413B0}"/>
              </a:ext>
            </a:extLst>
          </p:cNvPr>
          <p:cNvSpPr txBox="1"/>
          <p:nvPr/>
        </p:nvSpPr>
        <p:spPr>
          <a:xfrm>
            <a:off x="8452508" y="230860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3100B-38D3-7B4E-92F1-8F1A464BDF5D}"/>
              </a:ext>
            </a:extLst>
          </p:cNvPr>
          <p:cNvSpPr txBox="1"/>
          <p:nvPr/>
        </p:nvSpPr>
        <p:spPr>
          <a:xfrm>
            <a:off x="8452508" y="4644715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40132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921DD-780A-49DD-86A3-C7EBF9CFE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6E4957-F75F-4194-8685-2BF74FF7D06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CH"/>
              <a:t>Connecting to peers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FEB884-3D89-43F0-AA62-BDE3A4F2D1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DFFD2-4D35-774F-8350-4BFD1979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Bitcoin P2P Protocol</a:t>
            </a:r>
            <a:endParaRPr lang="en-CH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1B36D72-F103-1F43-8872-5C2402E0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65" y="2568000"/>
            <a:ext cx="4630325" cy="4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7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213F98-8CA5-CE47-94B2-E7803C25F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82E3-EF9D-8B49-96A1-63B0A8E2827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CH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30E04-B4BF-2240-891A-CBA22E9EEC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 lIns="0" tIns="0" rIns="0" bIns="0" anchor="t">
            <a:spAutoFit/>
          </a:bodyPr>
          <a:lstStyle/>
          <a:p>
            <a:r>
              <a:rPr lang="en-US" dirty="0"/>
              <a:t>Exploring the Bitcoin P2P network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A7BC44-63A4-A742-9F52-EEB23E94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Bitcoin P2P Protocol</a:t>
            </a:r>
          </a:p>
        </p:txBody>
      </p:sp>
    </p:spTree>
    <p:extLst>
      <p:ext uri="{BB962C8B-B14F-4D97-AF65-F5344CB8AC3E}">
        <p14:creationId xmlns:p14="http://schemas.microsoft.com/office/powerpoint/2010/main" val="311295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3F1CDCF-46CA-4753-B4FB-ABB22C602CD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err="1"/>
              <a:t>Addrman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07D2C8E-51E8-4766-AC03-C5F053841E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FF79C6-2283-4B3E-8625-5AE7C53C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Bitcoin P2P Protocol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F8F18B-D29B-410D-AF77-A4C558F4DA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A node maintains 256 buckets, which can save up to 64 address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Total 16’384 addresses</a:t>
            </a:r>
          </a:p>
          <a:p>
            <a:pPr marL="357505" indent="-348615"/>
            <a:r>
              <a:rPr lang="en-GB" sz="2650" dirty="0" err="1">
                <a:latin typeface="Arial"/>
                <a:cs typeface="Arial"/>
              </a:rPr>
              <a:t>GetAddr</a:t>
            </a:r>
            <a:r>
              <a:rPr lang="en-GB" sz="2650" dirty="0">
                <a:latin typeface="Arial"/>
                <a:cs typeface="Arial"/>
              </a:rPr>
              <a:t> returns only a subset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23% from </a:t>
            </a:r>
            <a:r>
              <a:rPr lang="en-GB" dirty="0" err="1">
                <a:latin typeface="Arial"/>
                <a:cs typeface="Arial"/>
              </a:rPr>
              <a:t>addrman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Max 1000 addresses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4AAED03-1A68-401A-8CBB-A7C5C52688F3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Endpoints pseudo randomly from </a:t>
            </a:r>
            <a:r>
              <a:rPr lang="en-GB" sz="2650" dirty="0" err="1">
                <a:latin typeface="Arial"/>
                <a:cs typeface="Arial"/>
              </a:rPr>
              <a:t>addrman</a:t>
            </a:r>
            <a:r>
              <a:rPr lang="en-GB" sz="2650" dirty="0">
                <a:latin typeface="Arial"/>
                <a:cs typeface="Arial"/>
              </a:rPr>
              <a:t> selected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Nodes from different ASN or address range (/16 for IPv4) are chosen</a:t>
            </a:r>
          </a:p>
          <a:p>
            <a:pPr marL="357505" indent="-348615"/>
            <a:r>
              <a:rPr lang="en-GB" sz="2650" dirty="0">
                <a:latin typeface="Arial"/>
                <a:cs typeface="Arial"/>
              </a:rPr>
              <a:t>A node can maintain up to 125 connections (default)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10 outbound connections</a:t>
            </a:r>
          </a:p>
          <a:p>
            <a:pPr marL="592455" lvl="2" indent="0">
              <a:buNone/>
            </a:pPr>
            <a:endParaRPr lang="en-GB" dirty="0"/>
          </a:p>
          <a:p>
            <a:pPr marL="888365" lvl="2" indent="-295910"/>
            <a:endParaRPr lang="en-GB" dirty="0"/>
          </a:p>
          <a:p>
            <a:pPr marL="357505" indent="-348615"/>
            <a:endParaRPr lang="en-GB" sz="2650" dirty="0"/>
          </a:p>
        </p:txBody>
      </p:sp>
    </p:spTree>
    <p:extLst>
      <p:ext uri="{BB962C8B-B14F-4D97-AF65-F5344CB8AC3E}">
        <p14:creationId xmlns:p14="http://schemas.microsoft.com/office/powerpoint/2010/main" val="132101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E93BFCE-B1D5-4137-A711-EDF2B4C66F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err="1"/>
              <a:t>Misbehavior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D010BA-ED29-4A90-A0BB-81B43D5281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BB8A3EF-8447-4649-BE39-1F07853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Bitcoin P2P Protocol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80CE7B4-2AA0-4DF5-BD27-24BDFFEEB1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IPs can be banned for 24h for rogue behaviour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Penalty score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C4C2D4-8DAE-4C44-BDE1-10D5B6BD2A5B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Not following the protocol</a:t>
            </a:r>
            <a:endParaRPr lang="en-GB" sz="2650" dirty="0"/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Invalid data</a:t>
            </a:r>
          </a:p>
          <a:p>
            <a:pPr marL="1426210" lvl="3" indent="-234315"/>
            <a:r>
              <a:rPr lang="en-GB" sz="2100" dirty="0">
                <a:latin typeface="Arial"/>
                <a:cs typeface="Arial"/>
              </a:rPr>
              <a:t>Trying to build invalid chain</a:t>
            </a:r>
          </a:p>
          <a:p>
            <a:pPr marL="1426210" lvl="3" indent="-234315"/>
            <a:r>
              <a:rPr lang="en-GB" sz="2100" dirty="0">
                <a:latin typeface="Arial"/>
                <a:cs typeface="Arial"/>
              </a:rPr>
              <a:t>Valid header with invalid </a:t>
            </a:r>
            <a:r>
              <a:rPr lang="en-GB" sz="2100" dirty="0" err="1">
                <a:latin typeface="Arial"/>
                <a:cs typeface="Arial"/>
              </a:rPr>
              <a:t>tx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Flooding</a:t>
            </a:r>
          </a:p>
          <a:p>
            <a:pPr marL="1426210" lvl="3" indent="-234315"/>
            <a:r>
              <a:rPr lang="en-GB" sz="2100" dirty="0">
                <a:latin typeface="Arial"/>
                <a:cs typeface="Arial"/>
              </a:rPr>
              <a:t>Ex. Sending more than 1000 addresses in </a:t>
            </a:r>
            <a:r>
              <a:rPr lang="en-GB" sz="2100" dirty="0" err="1">
                <a:latin typeface="Arial"/>
                <a:cs typeface="Arial"/>
              </a:rPr>
              <a:t>addr</a:t>
            </a:r>
            <a:r>
              <a:rPr lang="en-GB" sz="2100" dirty="0">
                <a:latin typeface="Arial"/>
                <a:cs typeface="Arial"/>
              </a:rPr>
              <a:t> </a:t>
            </a:r>
            <a:r>
              <a:rPr lang="en-GB" sz="2100" dirty="0" err="1">
                <a:latin typeface="Arial"/>
                <a:cs typeface="Arial"/>
              </a:rPr>
              <a:t>msg</a:t>
            </a:r>
          </a:p>
          <a:p>
            <a:pPr marL="888365" lvl="2" indent="-295910"/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150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Motivation / </a:t>
            </a:r>
            <a:r>
              <a:rPr lang="de-CH" sz="3700" dirty="0" err="1">
                <a:latin typeface="Arial"/>
                <a:cs typeface="Arial"/>
              </a:rPr>
              <a:t>Attacks</a:t>
            </a:r>
            <a:endParaRPr lang="de-CH" sz="37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Discovering</a:t>
            </a:r>
            <a:r>
              <a:rPr lang="de-CH"/>
              <a:t> </a:t>
            </a:r>
            <a:r>
              <a:rPr lang="de-CH" err="1"/>
              <a:t>Bitcoin's</a:t>
            </a:r>
            <a:r>
              <a:rPr lang="de-CH"/>
              <a:t> Network </a:t>
            </a:r>
            <a:r>
              <a:rPr lang="de-CH" err="1"/>
              <a:t>Topology</a:t>
            </a:r>
            <a:endParaRPr lang="de-CH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9D661B-4061-45B1-8442-B28D01082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Who is operating a bitcoin node?</a:t>
            </a:r>
          </a:p>
          <a:p>
            <a:pPr marL="357505" indent="-348615"/>
            <a:endParaRPr lang="en-GB" sz="2650" dirty="0">
              <a:latin typeface="Arial"/>
              <a:cs typeface="Arial"/>
            </a:endParaRPr>
          </a:p>
          <a:p>
            <a:pPr marL="357505" indent="-348615"/>
            <a:r>
              <a:rPr lang="en-GB" sz="2650" dirty="0">
                <a:latin typeface="Arial"/>
                <a:cs typeface="Arial"/>
              </a:rPr>
              <a:t>Where is the weakest point in the chain to attack?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Split the network</a:t>
            </a:r>
            <a:endParaRPr lang="en-GB" dirty="0"/>
          </a:p>
          <a:p>
            <a:pPr marL="357505" indent="-348615"/>
            <a:endParaRPr lang="en-GB" sz="2650" dirty="0"/>
          </a:p>
          <a:p>
            <a:pPr marL="357505" indent="-348615"/>
            <a:endParaRPr lang="en-GB" sz="265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2C5280-989A-26EF-8FCB-C9534FF18536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Link user pseudonyms to IP addresses where the </a:t>
            </a:r>
            <a:br>
              <a:rPr lang="en-GB" sz="2650" dirty="0">
                <a:latin typeface="Arial"/>
                <a:cs typeface="Arial"/>
              </a:rPr>
            </a:br>
            <a:r>
              <a:rPr lang="en-GB" sz="2650" dirty="0">
                <a:latin typeface="Arial"/>
                <a:cs typeface="Arial"/>
              </a:rPr>
              <a:t>transactions are generated</a:t>
            </a:r>
          </a:p>
        </p:txBody>
      </p:sp>
    </p:spTree>
    <p:extLst>
      <p:ext uri="{BB962C8B-B14F-4D97-AF65-F5344CB8AC3E}">
        <p14:creationId xmlns:p14="http://schemas.microsoft.com/office/powerpoint/2010/main" val="32259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Motivation / Research</a:t>
            </a:r>
            <a:endParaRPr lang="de-CH" sz="37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Discovering</a:t>
            </a:r>
            <a:r>
              <a:rPr lang="de-CH"/>
              <a:t> </a:t>
            </a:r>
            <a:r>
              <a:rPr lang="de-CH" err="1"/>
              <a:t>Bitcoin's</a:t>
            </a:r>
            <a:r>
              <a:rPr lang="de-CH"/>
              <a:t> Network </a:t>
            </a:r>
            <a:r>
              <a:rPr lang="de-CH" err="1"/>
              <a:t>Topology</a:t>
            </a:r>
            <a:endParaRPr lang="de-CH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9D661B-4061-45B1-8442-B28D01082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Is the Bitcoin network really decentralized?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Super nodes</a:t>
            </a:r>
            <a:endParaRPr lang="en-GB" dirty="0"/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Point of failures</a:t>
            </a:r>
            <a:endParaRPr lang="en-GB" dirty="0"/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Private peering agreement between miners (private relay)</a:t>
            </a:r>
            <a:endParaRPr lang="en-GB" dirty="0"/>
          </a:p>
          <a:p>
            <a:pPr marL="357505" indent="-348615"/>
            <a:endParaRPr lang="en-GB" sz="2650" dirty="0"/>
          </a:p>
          <a:p>
            <a:pPr marL="357505" indent="-348615"/>
            <a:endParaRPr lang="en-GB" sz="265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2C5280-989A-26EF-8FCB-C9534FF18536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Metrics should be exposed by the Bitcoin software itself</a:t>
            </a:r>
          </a:p>
        </p:txBody>
      </p:sp>
    </p:spTree>
    <p:extLst>
      <p:ext uri="{BB962C8B-B14F-4D97-AF65-F5344CB8AC3E}">
        <p14:creationId xmlns:p14="http://schemas.microsoft.com/office/powerpoint/2010/main" val="347763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err="1"/>
              <a:t>Coinscope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Discovering</a:t>
            </a:r>
            <a:r>
              <a:rPr lang="de-CH"/>
              <a:t> </a:t>
            </a:r>
            <a:r>
              <a:rPr lang="de-CH" err="1"/>
              <a:t>Bitcoin's</a:t>
            </a:r>
            <a:r>
              <a:rPr lang="de-CH"/>
              <a:t> Network </a:t>
            </a:r>
            <a:r>
              <a:rPr lang="de-CH" err="1"/>
              <a:t>Topology</a:t>
            </a:r>
            <a:endParaRPr lang="de-CH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9D661B-4061-45B1-8442-B28D01082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 err="1">
                <a:latin typeface="Arial"/>
                <a:cs typeface="Arial"/>
              </a:rPr>
              <a:t>Addrman</a:t>
            </a:r>
            <a:r>
              <a:rPr lang="en-GB" sz="2650" dirty="0">
                <a:latin typeface="Arial"/>
                <a:cs typeface="Arial"/>
              </a:rPr>
              <a:t> maintains a timestamp to every known address</a:t>
            </a:r>
          </a:p>
          <a:p>
            <a:pPr marL="357505" indent="-348615"/>
            <a:endParaRPr lang="en-GB" sz="2650" dirty="0">
              <a:latin typeface="Arial"/>
              <a:cs typeface="Arial"/>
            </a:endParaRPr>
          </a:p>
          <a:p>
            <a:pPr marL="357505" indent="-348615"/>
            <a:r>
              <a:rPr lang="en-GB" sz="2650" dirty="0">
                <a:latin typeface="Arial"/>
                <a:cs typeface="Arial"/>
              </a:rPr>
              <a:t>Timestamp of active connections are updated within 20mins</a:t>
            </a:r>
            <a:endParaRPr lang="en-GB" sz="265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2C5280-989A-26EF-8FCB-C9534FF18536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Timestamp of a new address doesn't change once added to </a:t>
            </a:r>
            <a:r>
              <a:rPr lang="en-GB" sz="2650" dirty="0" err="1">
                <a:latin typeface="Arial"/>
                <a:cs typeface="Arial"/>
              </a:rPr>
              <a:t>addrman</a:t>
            </a:r>
            <a:endParaRPr lang="en-GB" sz="2650" dirty="0">
              <a:latin typeface="Arial"/>
              <a:cs typeface="Arial"/>
            </a:endParaRPr>
          </a:p>
          <a:p>
            <a:pPr marL="357505" indent="-348615"/>
            <a:endParaRPr lang="en-GB" sz="2650" dirty="0"/>
          </a:p>
        </p:txBody>
      </p:sp>
    </p:spTree>
    <p:extLst>
      <p:ext uri="{BB962C8B-B14F-4D97-AF65-F5344CB8AC3E}">
        <p14:creationId xmlns:p14="http://schemas.microsoft.com/office/powerpoint/2010/main" val="6937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6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err="1"/>
              <a:t>Coinscope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Discovering</a:t>
            </a:r>
            <a:r>
              <a:rPr lang="de-CH"/>
              <a:t> </a:t>
            </a:r>
            <a:r>
              <a:rPr lang="de-CH" err="1"/>
              <a:t>Bitcoin's</a:t>
            </a:r>
            <a:r>
              <a:rPr lang="de-CH"/>
              <a:t> Network </a:t>
            </a:r>
            <a:r>
              <a:rPr lang="de-CH" err="1"/>
              <a:t>Topology</a:t>
            </a:r>
            <a:endParaRPr lang="de-CH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C6AFF4A2-4B4F-E9E5-CE88-6FCC46B22E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0000" y="3117023"/>
            <a:ext cx="4969600" cy="2999554"/>
          </a:xfr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34429FC5-CBF0-B224-4184-14A543A1F14F}"/>
              </a:ext>
            </a:extLst>
          </p:cNvPr>
          <p:cNvPicPr>
            <a:picLocks noGrp="1" noChangeAspect="1"/>
          </p:cNvPicPr>
          <p:nvPr>
            <p:ph sz="half" idx="21"/>
          </p:nvPr>
        </p:nvPicPr>
        <p:blipFill>
          <a:blip r:embed="rId4"/>
          <a:stretch>
            <a:fillRect/>
          </a:stretch>
        </p:blipFill>
        <p:spPr>
          <a:xfrm>
            <a:off x="6502400" y="3101312"/>
            <a:ext cx="4969600" cy="3030976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E205FE5-7F32-A3AE-31C1-C5CBD7859F8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Text hinzufügen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3BE259-EFEF-5A4B-A4A8-44788630D2D0}"/>
              </a:ext>
            </a:extLst>
          </p:cNvPr>
          <p:cNvSpPr txBox="1"/>
          <p:nvPr/>
        </p:nvSpPr>
        <p:spPr>
          <a:xfrm>
            <a:off x="718608" y="6169025"/>
            <a:ext cx="10871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CH" sz="1050">
                <a:ea typeface="+mn-lt"/>
                <a:cs typeface="+mn-lt"/>
                <a:hlinkClick r:id="rId5"/>
              </a:rPr>
              <a:t>Source: https://montreal2015.scalingbitcoin.org/files/presentations/Day1/10-Andrew-Miller-Coinscope_Shadow-ScalingBitcoin.pdf</a:t>
            </a:r>
            <a:endParaRPr lang="de-DE" sz="105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1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Ein Bild, das Text, Screenshot, Monitor, schwarz enthält.&#10;&#10;Beschreibung automatisch generiert.">
            <a:extLst>
              <a:ext uri="{FF2B5EF4-FFF2-40B4-BE49-F238E27FC236}">
                <a16:creationId xmlns:a16="http://schemas.microsoft.com/office/drawing/2014/main" id="{36745D69-0820-25B0-7A81-171CC20860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19225" y="2893500"/>
            <a:ext cx="9353550" cy="342900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551433"/>
          </a:xfrm>
        </p:spPr>
        <p:txBody>
          <a:bodyPr/>
          <a:lstStyle/>
          <a:p>
            <a:r>
              <a:rPr lang="de-CH" sz="3700" err="1">
                <a:latin typeface="Arial"/>
                <a:cs typeface="Arial"/>
              </a:rPr>
              <a:t>Coinscope</a:t>
            </a:r>
            <a:r>
              <a:rPr lang="de-CH" sz="3700">
                <a:latin typeface="Arial"/>
                <a:cs typeface="Arial"/>
              </a:rPr>
              <a:t> - </a:t>
            </a:r>
            <a:r>
              <a:rPr lang="de-CH" sz="3700" err="1">
                <a:latin typeface="Arial"/>
                <a:cs typeface="Arial"/>
              </a:rPr>
              <a:t>Mitigations</a:t>
            </a:r>
            <a:endParaRPr lang="de-CH" err="1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Discovering</a:t>
            </a:r>
            <a:r>
              <a:rPr lang="de-CH"/>
              <a:t> </a:t>
            </a:r>
            <a:r>
              <a:rPr lang="de-CH" err="1"/>
              <a:t>Bitcoin's</a:t>
            </a:r>
            <a:r>
              <a:rPr lang="de-CH"/>
              <a:t> Network </a:t>
            </a:r>
            <a:r>
              <a:rPr lang="de-CH" err="1"/>
              <a:t>Topology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071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6D3F3F-48B5-4C81-9C2C-01BC520ADD1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/>
              <a:t>Chris Rüttimann &amp; Thushjandan Ponnudurai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814AFF-2495-4F8B-BACB-FEFB20F489E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/>
              <a:t>Bern, 6. April 2022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EE3698-71A0-4928-AAC9-DE0AECCA638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00E3F-F596-9749-A421-B6E9FC30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Seminar Cryptography and Data Security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3889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551433"/>
          </a:xfrm>
        </p:spPr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Mitigation</a:t>
            </a:r>
            <a:endParaRPr lang="de-CH" sz="37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700" dirty="0" err="1">
                <a:latin typeface="Arial"/>
                <a:cs typeface="Arial"/>
              </a:rPr>
              <a:t>Coinscope</a:t>
            </a:r>
            <a:r>
              <a:rPr lang="de-CH" sz="3700" dirty="0">
                <a:latin typeface="Arial"/>
                <a:cs typeface="Arial"/>
              </a:rPr>
              <a:t> </a:t>
            </a:r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E60AB0C-30A5-F694-067C-B28EF7316F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93240" y="2568000"/>
            <a:ext cx="7805520" cy="4080000"/>
          </a:xfrm>
        </p:spPr>
      </p:pic>
    </p:spTree>
    <p:extLst>
      <p:ext uri="{BB962C8B-B14F-4D97-AF65-F5344CB8AC3E}">
        <p14:creationId xmlns:p14="http://schemas.microsoft.com/office/powerpoint/2010/main" val="185297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551433"/>
          </a:xfrm>
        </p:spPr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Mitigation</a:t>
            </a:r>
            <a:endParaRPr lang="de-CH" dirty="0" err="1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700" dirty="0" err="1">
                <a:latin typeface="Arial"/>
                <a:cs typeface="Arial"/>
              </a:rPr>
              <a:t>Coinscope</a:t>
            </a:r>
            <a:endParaRPr lang="de-DE" dirty="0" err="1"/>
          </a:p>
        </p:txBody>
      </p:sp>
      <p:pic>
        <p:nvPicPr>
          <p:cNvPr id="8" name="Grafik 8" descr="Ein Bild, das Text, Screenshot, Monitor, Bildschirm enthält.&#10;&#10;Beschreibung automatisch generiert.">
            <a:extLst>
              <a:ext uri="{FF2B5EF4-FFF2-40B4-BE49-F238E27FC236}">
                <a16:creationId xmlns:a16="http://schemas.microsoft.com/office/drawing/2014/main" id="{EE60AB0C-30A5-F694-067C-B28EF7316F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71503" r="49964" b="259"/>
          <a:stretch/>
        </p:blipFill>
        <p:spPr>
          <a:xfrm>
            <a:off x="1335990" y="3319417"/>
            <a:ext cx="8922070" cy="2633797"/>
          </a:xfrm>
        </p:spPr>
      </p:pic>
    </p:spTree>
    <p:extLst>
      <p:ext uri="{BB962C8B-B14F-4D97-AF65-F5344CB8AC3E}">
        <p14:creationId xmlns:p14="http://schemas.microsoft.com/office/powerpoint/2010/main" val="1253599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TxProbe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Discovering</a:t>
            </a:r>
            <a:r>
              <a:rPr lang="de-CH" dirty="0"/>
              <a:t> </a:t>
            </a:r>
            <a:r>
              <a:rPr lang="de-CH" dirty="0" err="1"/>
              <a:t>Bitcoin's</a:t>
            </a:r>
            <a:r>
              <a:rPr lang="de-CH" dirty="0"/>
              <a:t> Network </a:t>
            </a:r>
            <a:r>
              <a:rPr lang="de-CH" dirty="0" err="1"/>
              <a:t>Topology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C33040-9FF8-F341-7CAA-4F4FB3D6A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b="1" dirty="0" err="1">
                <a:latin typeface="Arial"/>
                <a:cs typeface="Arial"/>
              </a:rPr>
              <a:t>inv</a:t>
            </a:r>
            <a:r>
              <a:rPr lang="en-GB" sz="2650" b="1" dirty="0">
                <a:latin typeface="Arial"/>
                <a:cs typeface="Arial"/>
              </a:rPr>
              <a:t> </a:t>
            </a:r>
            <a:r>
              <a:rPr lang="en-GB" sz="2650" dirty="0">
                <a:latin typeface="Arial"/>
                <a:cs typeface="Arial"/>
              </a:rPr>
              <a:t>message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Used to announce new blocks or transactions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Contains only hashes of blocks or transactions</a:t>
            </a:r>
          </a:p>
          <a:p>
            <a:pPr marL="357505" indent="-348615"/>
            <a:endParaRPr lang="en-GB" sz="265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3891933-B417-24E6-51B0-DDE44363237C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b="1" dirty="0" err="1">
                <a:latin typeface="Arial"/>
                <a:cs typeface="Arial"/>
              </a:rPr>
              <a:t>get_data</a:t>
            </a:r>
            <a:r>
              <a:rPr lang="en-GB" sz="2650" dirty="0">
                <a:latin typeface="Arial"/>
                <a:cs typeface="Arial"/>
              </a:rPr>
              <a:t> message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Used to request certain block or transaction </a:t>
            </a:r>
            <a:endParaRPr lang="en-GB" dirty="0"/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Uses hashes to request certain item</a:t>
            </a:r>
          </a:p>
          <a:p>
            <a:pPr marL="888365" lvl="2" indent="-29591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7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Relay </a:t>
            </a:r>
            <a:r>
              <a:rPr lang="de-CH" sz="3700" dirty="0" err="1">
                <a:latin typeface="Arial"/>
                <a:cs typeface="Arial"/>
              </a:rPr>
              <a:t>mechanism</a:t>
            </a:r>
            <a:endParaRPr lang="de-CH" dirty="0" err="1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Discovering</a:t>
            </a:r>
            <a:r>
              <a:rPr lang="de-CH"/>
              <a:t> </a:t>
            </a:r>
            <a:r>
              <a:rPr lang="de-CH" err="1"/>
              <a:t>Bitcoin's</a:t>
            </a:r>
            <a:r>
              <a:rPr lang="de-CH"/>
              <a:t> Network </a:t>
            </a:r>
            <a:r>
              <a:rPr lang="de-CH" err="1"/>
              <a:t>Topology</a:t>
            </a:r>
            <a:endParaRPr lang="de-CH"/>
          </a:p>
        </p:txBody>
      </p:sp>
      <p:pic>
        <p:nvPicPr>
          <p:cNvPr id="17" name="Grafik 17">
            <a:extLst>
              <a:ext uri="{FF2B5EF4-FFF2-40B4-BE49-F238E27FC236}">
                <a16:creationId xmlns:a16="http://schemas.microsoft.com/office/drawing/2014/main" id="{E181C722-190F-5F0B-5C71-C33130B515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68598" y="2620113"/>
            <a:ext cx="5450456" cy="3965497"/>
          </a:xfrm>
        </p:spPr>
      </p:pic>
    </p:spTree>
    <p:extLst>
      <p:ext uri="{BB962C8B-B14F-4D97-AF65-F5344CB8AC3E}">
        <p14:creationId xmlns:p14="http://schemas.microsoft.com/office/powerpoint/2010/main" val="324403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err="1"/>
              <a:t>TxProbe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Discovering</a:t>
            </a:r>
            <a:r>
              <a:rPr lang="de-CH"/>
              <a:t> </a:t>
            </a:r>
            <a:r>
              <a:rPr lang="de-CH" err="1"/>
              <a:t>Bitcoin's</a:t>
            </a:r>
            <a:r>
              <a:rPr lang="de-CH"/>
              <a:t> Network </a:t>
            </a:r>
            <a:r>
              <a:rPr lang="de-CH" err="1"/>
              <a:t>Topology</a:t>
            </a:r>
            <a:endParaRPr lang="de-CH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8D6FE7-3471-4C1D-920E-6C8D1CE6F2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err="1"/>
              <a:t>Orphans</a:t>
            </a:r>
            <a:r>
              <a:rPr lang="de-CH"/>
              <a:t> </a:t>
            </a:r>
            <a:r>
              <a:rPr lang="de-CH" err="1"/>
              <a:t>transactions</a:t>
            </a:r>
            <a:r>
              <a:rPr lang="de-CH"/>
              <a:t> </a:t>
            </a:r>
            <a:r>
              <a:rPr lang="de-CH" err="1"/>
              <a:t>are</a:t>
            </a:r>
            <a:r>
              <a:rPr lang="de-CH"/>
              <a:t> </a:t>
            </a:r>
            <a:r>
              <a:rPr lang="de-CH" err="1"/>
              <a:t>used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probe </a:t>
            </a:r>
            <a:r>
              <a:rPr lang="de-CH" err="1"/>
              <a:t>connections</a:t>
            </a:r>
            <a:r>
              <a:rPr lang="de-CH"/>
              <a:t> </a:t>
            </a:r>
            <a:r>
              <a:rPr lang="de-CH" err="1"/>
              <a:t>between</a:t>
            </a:r>
            <a:r>
              <a:rPr lang="de-CH"/>
              <a:t> </a:t>
            </a:r>
            <a:r>
              <a:rPr lang="de-CH" err="1"/>
              <a:t>nodes</a:t>
            </a:r>
            <a:endParaRPr lang="de-CH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AB6830-A5FA-4165-A6E3-B4642EF44098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929987-3CDB-4EDB-A030-1B1769D0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2" y="4474424"/>
            <a:ext cx="5857875" cy="147637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FFADFB2-3499-4481-BBAB-FB6B87B08754}"/>
              </a:ext>
            </a:extLst>
          </p:cNvPr>
          <p:cNvSpPr txBox="1"/>
          <p:nvPr/>
        </p:nvSpPr>
        <p:spPr>
          <a:xfrm>
            <a:off x="286036" y="6019644"/>
            <a:ext cx="540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/>
              <a:t>Source: Delgado-Segura, Sergi, et al. “</a:t>
            </a:r>
            <a:r>
              <a:rPr lang="de-CH" sz="1000" err="1"/>
              <a:t>TxProbe</a:t>
            </a:r>
            <a:r>
              <a:rPr lang="de-CH" sz="1000"/>
              <a:t>: </a:t>
            </a:r>
            <a:r>
              <a:rPr lang="de-CH" sz="1000" err="1"/>
              <a:t>Discovering</a:t>
            </a:r>
            <a:r>
              <a:rPr lang="de-CH" sz="1000"/>
              <a:t> </a:t>
            </a:r>
            <a:r>
              <a:rPr lang="de-CH" sz="1000" err="1"/>
              <a:t>Bitcoin’s</a:t>
            </a:r>
            <a:r>
              <a:rPr lang="de-CH" sz="1000"/>
              <a:t> Network </a:t>
            </a:r>
            <a:r>
              <a:rPr lang="de-CH" sz="1000" err="1"/>
              <a:t>Topology</a:t>
            </a:r>
            <a:r>
              <a:rPr lang="de-CH" sz="1000"/>
              <a:t> </a:t>
            </a:r>
            <a:r>
              <a:rPr lang="de-CH" sz="1000" err="1"/>
              <a:t>Using</a:t>
            </a:r>
            <a:r>
              <a:rPr lang="de-CH" sz="1000"/>
              <a:t> </a:t>
            </a:r>
            <a:r>
              <a:rPr lang="de-CH" sz="1000" err="1"/>
              <a:t>Orphan</a:t>
            </a:r>
            <a:r>
              <a:rPr lang="de-CH" sz="1000"/>
              <a:t> Transactions.” </a:t>
            </a:r>
            <a:r>
              <a:rPr lang="de-CH" sz="1000" err="1"/>
              <a:t>Crossref</a:t>
            </a:r>
            <a:r>
              <a:rPr lang="de-CH" sz="1000"/>
              <a:t>, https://srgi.me/resources/slides/CESC19-TxProbe.pdf.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8654F21-45D6-4449-84AC-79F6D835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827" y="3203891"/>
            <a:ext cx="3505360" cy="23569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C4ACED-BC8A-4FBA-B055-E1CAF0DC2ECD}"/>
              </a:ext>
            </a:extLst>
          </p:cNvPr>
          <p:cNvSpPr txBox="1"/>
          <p:nvPr/>
        </p:nvSpPr>
        <p:spPr>
          <a:xfrm>
            <a:off x="6567701" y="5750744"/>
            <a:ext cx="540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/>
              <a:t>Source: Delgado-Segura, Sergi, et al. “</a:t>
            </a:r>
            <a:r>
              <a:rPr lang="de-CH" sz="1000" err="1"/>
              <a:t>TxProbe</a:t>
            </a:r>
            <a:r>
              <a:rPr lang="de-CH" sz="1000"/>
              <a:t>: </a:t>
            </a:r>
            <a:r>
              <a:rPr lang="de-CH" sz="1000" err="1"/>
              <a:t>Discovering</a:t>
            </a:r>
            <a:r>
              <a:rPr lang="de-CH" sz="1000"/>
              <a:t> </a:t>
            </a:r>
            <a:r>
              <a:rPr lang="de-CH" sz="1000" err="1"/>
              <a:t>Bitcoin’s</a:t>
            </a:r>
            <a:r>
              <a:rPr lang="de-CH" sz="1000"/>
              <a:t> Network </a:t>
            </a:r>
            <a:r>
              <a:rPr lang="de-CH" sz="1000" err="1"/>
              <a:t>Topology</a:t>
            </a:r>
            <a:r>
              <a:rPr lang="de-CH" sz="1000"/>
              <a:t> </a:t>
            </a:r>
            <a:r>
              <a:rPr lang="de-CH" sz="1000" err="1"/>
              <a:t>Using</a:t>
            </a:r>
            <a:r>
              <a:rPr lang="de-CH" sz="1000"/>
              <a:t> </a:t>
            </a:r>
            <a:r>
              <a:rPr lang="de-CH" sz="1000" err="1"/>
              <a:t>Orphan</a:t>
            </a:r>
            <a:r>
              <a:rPr lang="de-CH" sz="1000"/>
              <a:t> Transactions.” </a:t>
            </a:r>
            <a:r>
              <a:rPr lang="de-CH" sz="1000" err="1"/>
              <a:t>Crossref</a:t>
            </a:r>
            <a:r>
              <a:rPr lang="de-CH" sz="1000"/>
              <a:t>, https://srgi.me/resources/slides/CESC19-TxProbe.pdf.</a:t>
            </a:r>
          </a:p>
        </p:txBody>
      </p:sp>
    </p:spTree>
    <p:extLst>
      <p:ext uri="{BB962C8B-B14F-4D97-AF65-F5344CB8AC3E}">
        <p14:creationId xmlns:p14="http://schemas.microsoft.com/office/powerpoint/2010/main" val="110541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551433"/>
          </a:xfrm>
        </p:spPr>
        <p:txBody>
          <a:bodyPr/>
          <a:lstStyle/>
          <a:p>
            <a:r>
              <a:rPr lang="de-CH" err="1"/>
              <a:t>TxProbe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Discovering</a:t>
            </a:r>
            <a:r>
              <a:rPr lang="de-CH"/>
              <a:t> </a:t>
            </a:r>
            <a:r>
              <a:rPr lang="de-CH" err="1"/>
              <a:t>Bitcoin's</a:t>
            </a:r>
            <a:r>
              <a:rPr lang="de-CH"/>
              <a:t> Network </a:t>
            </a:r>
            <a:r>
              <a:rPr lang="de-CH" err="1"/>
              <a:t>Topology</a:t>
            </a:r>
            <a:endParaRPr lang="de-CH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F9F230A-72F4-4D70-A19A-5B581AD9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48" y="2852221"/>
            <a:ext cx="4058829" cy="310317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C5D1059-2A4E-4442-BCB5-EA4F2D621786}"/>
              </a:ext>
            </a:extLst>
          </p:cNvPr>
          <p:cNvSpPr txBox="1"/>
          <p:nvPr/>
        </p:nvSpPr>
        <p:spPr>
          <a:xfrm>
            <a:off x="3845847" y="5991891"/>
            <a:ext cx="4330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/>
              <a:t>Source: Delgado-Segura, Sergi, et al. </a:t>
            </a:r>
          </a:p>
          <a:p>
            <a:r>
              <a:rPr lang="de-CH" sz="1000"/>
              <a:t>“</a:t>
            </a:r>
            <a:r>
              <a:rPr lang="de-CH" sz="1000" err="1"/>
              <a:t>TxProbe</a:t>
            </a:r>
            <a:r>
              <a:rPr lang="de-CH" sz="1000"/>
              <a:t>: </a:t>
            </a:r>
            <a:r>
              <a:rPr lang="de-CH" sz="1000" err="1"/>
              <a:t>Discovering</a:t>
            </a:r>
            <a:r>
              <a:rPr lang="de-CH" sz="1000"/>
              <a:t> </a:t>
            </a:r>
            <a:r>
              <a:rPr lang="de-CH" sz="1000" err="1"/>
              <a:t>Bitcoin’s</a:t>
            </a:r>
            <a:r>
              <a:rPr lang="de-CH" sz="1000"/>
              <a:t> Network </a:t>
            </a:r>
            <a:r>
              <a:rPr lang="de-CH" sz="1000" err="1"/>
              <a:t>Topology</a:t>
            </a:r>
            <a:r>
              <a:rPr lang="de-CH" sz="1000"/>
              <a:t> </a:t>
            </a:r>
            <a:r>
              <a:rPr lang="de-CH" sz="1000" err="1"/>
              <a:t>Using</a:t>
            </a:r>
            <a:r>
              <a:rPr lang="de-CH" sz="1000"/>
              <a:t> </a:t>
            </a:r>
            <a:r>
              <a:rPr lang="de-CH" sz="1000" err="1"/>
              <a:t>Orphan</a:t>
            </a:r>
            <a:r>
              <a:rPr lang="de-CH" sz="1000"/>
              <a:t> Transactions.” </a:t>
            </a:r>
          </a:p>
          <a:p>
            <a:r>
              <a:rPr lang="de-CH" sz="1000" err="1"/>
              <a:t>Crossref</a:t>
            </a:r>
            <a:r>
              <a:rPr lang="de-CH" sz="1000"/>
              <a:t>, https://doi.org/10.1007/978-3-030-32101-7_32.</a:t>
            </a:r>
          </a:p>
        </p:txBody>
      </p:sp>
    </p:spTree>
    <p:extLst>
      <p:ext uri="{BB962C8B-B14F-4D97-AF65-F5344CB8AC3E}">
        <p14:creationId xmlns:p14="http://schemas.microsoft.com/office/powerpoint/2010/main" val="212485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45A6C9-D9F2-46EE-ABBD-92AACBFAAE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7642"/>
          <a:stretch/>
        </p:blipFill>
        <p:spPr>
          <a:xfrm>
            <a:off x="1915798" y="2652332"/>
            <a:ext cx="8360399" cy="376809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551433"/>
          </a:xfrm>
        </p:spPr>
        <p:txBody>
          <a:bodyPr/>
          <a:lstStyle/>
          <a:p>
            <a:r>
              <a:rPr lang="de-CH" err="1"/>
              <a:t>TxProbe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Discovering</a:t>
            </a:r>
            <a:r>
              <a:rPr lang="de-CH"/>
              <a:t> </a:t>
            </a:r>
            <a:r>
              <a:rPr lang="de-CH" err="1"/>
              <a:t>Bitcoin's</a:t>
            </a:r>
            <a:r>
              <a:rPr lang="de-CH"/>
              <a:t> Network </a:t>
            </a:r>
            <a:r>
              <a:rPr lang="de-CH" err="1"/>
              <a:t>Topology</a:t>
            </a:r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CCEED2-FFDB-4F10-893F-95D025317149}"/>
              </a:ext>
            </a:extLst>
          </p:cNvPr>
          <p:cNvSpPr txBox="1"/>
          <p:nvPr/>
        </p:nvSpPr>
        <p:spPr>
          <a:xfrm>
            <a:off x="1463961" y="6419754"/>
            <a:ext cx="9264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/>
              <a:t>Source: Delgado-Segura, Sergi, et al. “</a:t>
            </a:r>
            <a:r>
              <a:rPr lang="de-CH" sz="1000" err="1"/>
              <a:t>TxProbe</a:t>
            </a:r>
            <a:r>
              <a:rPr lang="de-CH" sz="1000"/>
              <a:t>: </a:t>
            </a:r>
            <a:r>
              <a:rPr lang="de-CH" sz="1000" err="1"/>
              <a:t>Discovering</a:t>
            </a:r>
            <a:r>
              <a:rPr lang="de-CH" sz="1000"/>
              <a:t> </a:t>
            </a:r>
            <a:r>
              <a:rPr lang="de-CH" sz="1000" err="1"/>
              <a:t>Bitcoin’s</a:t>
            </a:r>
            <a:r>
              <a:rPr lang="de-CH" sz="1000"/>
              <a:t> Network </a:t>
            </a:r>
            <a:r>
              <a:rPr lang="de-CH" sz="1000" err="1"/>
              <a:t>Topology</a:t>
            </a:r>
            <a:r>
              <a:rPr lang="de-CH" sz="1000"/>
              <a:t> </a:t>
            </a:r>
            <a:r>
              <a:rPr lang="de-CH" sz="1000" err="1"/>
              <a:t>Using</a:t>
            </a:r>
            <a:r>
              <a:rPr lang="de-CH" sz="1000"/>
              <a:t> </a:t>
            </a:r>
            <a:r>
              <a:rPr lang="de-CH" sz="1000" err="1"/>
              <a:t>Orphan</a:t>
            </a:r>
            <a:r>
              <a:rPr lang="de-CH" sz="1000"/>
              <a:t> Transactions.” </a:t>
            </a:r>
            <a:r>
              <a:rPr lang="de-CH" sz="1000" err="1"/>
              <a:t>Crossref</a:t>
            </a:r>
            <a:r>
              <a:rPr lang="de-CH" sz="1000"/>
              <a:t>, https://doi.org/10.1007/978-3-030-32101-7_32.</a:t>
            </a:r>
          </a:p>
        </p:txBody>
      </p:sp>
    </p:spTree>
    <p:extLst>
      <p:ext uri="{BB962C8B-B14F-4D97-AF65-F5344CB8AC3E}">
        <p14:creationId xmlns:p14="http://schemas.microsoft.com/office/powerpoint/2010/main" val="181087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551433"/>
          </a:xfrm>
        </p:spPr>
        <p:txBody>
          <a:bodyPr/>
          <a:lstStyle/>
          <a:p>
            <a:r>
              <a:rPr lang="de-CH" err="1"/>
              <a:t>TxProbe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Discovering</a:t>
            </a:r>
            <a:r>
              <a:rPr lang="de-CH"/>
              <a:t> </a:t>
            </a:r>
            <a:r>
              <a:rPr lang="de-CH" err="1"/>
              <a:t>Bitcoin's</a:t>
            </a:r>
            <a:r>
              <a:rPr lang="de-CH"/>
              <a:t> Network </a:t>
            </a:r>
            <a:r>
              <a:rPr lang="de-CH" err="1"/>
              <a:t>Topology</a:t>
            </a:r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CCEED2-FFDB-4F10-893F-95D025317149}"/>
              </a:ext>
            </a:extLst>
          </p:cNvPr>
          <p:cNvSpPr txBox="1"/>
          <p:nvPr/>
        </p:nvSpPr>
        <p:spPr>
          <a:xfrm>
            <a:off x="1463961" y="6419754"/>
            <a:ext cx="95558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/>
              <a:t>Source: Delgado-Segura, Sergi, et al. “</a:t>
            </a:r>
            <a:r>
              <a:rPr lang="de-CH" sz="1000" err="1"/>
              <a:t>TxProbe</a:t>
            </a:r>
            <a:r>
              <a:rPr lang="de-CH" sz="1000"/>
              <a:t>: </a:t>
            </a:r>
            <a:r>
              <a:rPr lang="de-CH" sz="1000" err="1"/>
              <a:t>Discovering</a:t>
            </a:r>
            <a:r>
              <a:rPr lang="de-CH" sz="1000"/>
              <a:t> </a:t>
            </a:r>
            <a:r>
              <a:rPr lang="de-CH" sz="1000" err="1"/>
              <a:t>Bitcoin’s</a:t>
            </a:r>
            <a:r>
              <a:rPr lang="de-CH" sz="1000"/>
              <a:t> Network </a:t>
            </a:r>
            <a:r>
              <a:rPr lang="de-CH" sz="1000" err="1"/>
              <a:t>Topology</a:t>
            </a:r>
            <a:r>
              <a:rPr lang="de-CH" sz="1000"/>
              <a:t> </a:t>
            </a:r>
            <a:r>
              <a:rPr lang="de-CH" sz="1000" err="1"/>
              <a:t>Using</a:t>
            </a:r>
            <a:r>
              <a:rPr lang="de-CH" sz="1000"/>
              <a:t> </a:t>
            </a:r>
            <a:r>
              <a:rPr lang="de-CH" sz="1000" err="1"/>
              <a:t>Orphan</a:t>
            </a:r>
            <a:r>
              <a:rPr lang="de-CH" sz="1000"/>
              <a:t> Transactions.” </a:t>
            </a:r>
            <a:r>
              <a:rPr lang="de-CH" sz="1000" err="1"/>
              <a:t>Crossref</a:t>
            </a:r>
            <a:r>
              <a:rPr lang="de-CH" sz="1000"/>
              <a:t>, https://srgi.me/resources/slides/CESC19-TxProbe.pdf.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05E8A4-4954-40C5-93CA-A290848D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94" y="2672219"/>
            <a:ext cx="6748462" cy="374753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6948FDE-A9D5-4B8B-85DE-F7908B9F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875927"/>
            <a:ext cx="4767262" cy="33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83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sz="3700" dirty="0" err="1">
                <a:latin typeface="Arial"/>
                <a:cs typeface="Arial"/>
              </a:rPr>
              <a:t>Mitigations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700" dirty="0" err="1">
                <a:latin typeface="Arial"/>
                <a:cs typeface="Arial"/>
              </a:rPr>
              <a:t>TxProbe</a:t>
            </a:r>
            <a:endParaRPr lang="de-DE" dirty="0" err="1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212761B-1EFB-408E-97E6-E7D306C72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51427"/>
          <a:stretch/>
        </p:blipFill>
        <p:spPr>
          <a:xfrm>
            <a:off x="473837" y="2696294"/>
            <a:ext cx="5131435" cy="1562903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8061F40-53ED-4FEB-9960-BA5D28D9A4BB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0BA5569-58E3-40E4-AF73-868EDEA7C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14"/>
          <a:stretch/>
        </p:blipFill>
        <p:spPr>
          <a:xfrm>
            <a:off x="5922767" y="2696294"/>
            <a:ext cx="6060571" cy="15629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0D82041-791F-466B-9619-AB5790871D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652"/>
          <a:stretch/>
        </p:blipFill>
        <p:spPr>
          <a:xfrm>
            <a:off x="2911538" y="4405480"/>
            <a:ext cx="7353629" cy="19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04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Mitigation – </a:t>
            </a:r>
            <a:r>
              <a:rPr lang="de-CH" sz="3700" dirty="0" err="1">
                <a:latin typeface="Arial"/>
                <a:cs typeface="Arial"/>
              </a:rPr>
              <a:t>Orphan</a:t>
            </a:r>
            <a:r>
              <a:rPr lang="de-CH" sz="3700" dirty="0">
                <a:latin typeface="Arial"/>
                <a:cs typeface="Arial"/>
              </a:rPr>
              <a:t> pool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700" dirty="0" err="1">
                <a:latin typeface="Arial"/>
                <a:cs typeface="Arial"/>
              </a:rPr>
              <a:t>TxProbe</a:t>
            </a:r>
            <a:endParaRPr lang="de-DE" dirty="0" err="1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8061F40-53ED-4FEB-9960-BA5D28D9A4BB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Fix: Select a random position in a list of orphaned transactions</a:t>
            </a:r>
            <a:endParaRPr lang="en-GB" sz="265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33232A-471B-4052-B86E-609D506418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Bug: Transaction with lowest hash was evicted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Not truly random</a:t>
            </a:r>
          </a:p>
          <a:p>
            <a:pPr marL="357505" lvl="1" indent="-34861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8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144D6EE-9FA7-4CED-A347-62561B1091A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909B814-2A37-4507-BC5E-217D844E08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2D82A7-C024-4F32-82A8-18B66DA3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Outline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5E7EDD92-3924-4197-A71C-6EEA4BA2D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Peer to Peer fundamentals</a:t>
            </a:r>
          </a:p>
          <a:p>
            <a:pPr marL="357505" indent="-348615"/>
            <a:r>
              <a:rPr lang="en-GB" sz="2650" dirty="0">
                <a:latin typeface="Arial"/>
                <a:cs typeface="Arial"/>
              </a:rPr>
              <a:t>How Bitcoin P2P networks work</a:t>
            </a:r>
          </a:p>
          <a:p>
            <a:pPr marL="357505" indent="-348615"/>
            <a:r>
              <a:rPr lang="en-GB" sz="2650" dirty="0">
                <a:latin typeface="Arial"/>
                <a:cs typeface="Arial"/>
              </a:rPr>
              <a:t>Bitcoin P2P protocol</a:t>
            </a:r>
          </a:p>
          <a:p>
            <a:pPr marL="357505" indent="-348615"/>
            <a:endParaRPr lang="en-GB" sz="26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190E4-8CC6-44CE-8B8B-20F469DA6561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Deanonymization attacks</a:t>
            </a:r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Mitigations</a:t>
            </a:r>
          </a:p>
          <a:p>
            <a:pPr marL="357505" indent="-348615"/>
            <a:r>
              <a:rPr lang="en-GB" sz="2650" dirty="0">
                <a:latin typeface="Arial"/>
                <a:cs typeface="Arial"/>
              </a:rPr>
              <a:t>Our Bitcoin </a:t>
            </a:r>
            <a:r>
              <a:rPr lang="en-GB" sz="2650" dirty="0" err="1">
                <a:latin typeface="Arial"/>
                <a:cs typeface="Arial"/>
              </a:rPr>
              <a:t>mainnet</a:t>
            </a:r>
            <a:r>
              <a:rPr lang="en-GB" sz="2650" dirty="0">
                <a:latin typeface="Arial"/>
                <a:cs typeface="Arial"/>
              </a:rPr>
              <a:t> network analysis</a:t>
            </a:r>
          </a:p>
          <a:p>
            <a:pPr marL="357505" indent="-348615"/>
            <a:endParaRPr lang="en-GB" sz="2650" dirty="0"/>
          </a:p>
        </p:txBody>
      </p:sp>
    </p:spTree>
    <p:extLst>
      <p:ext uri="{BB962C8B-B14F-4D97-AF65-F5344CB8AC3E}">
        <p14:creationId xmlns:p14="http://schemas.microsoft.com/office/powerpoint/2010/main" val="606817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Mitigation - </a:t>
            </a:r>
            <a:r>
              <a:rPr lang="de-CH" sz="3700" dirty="0" err="1">
                <a:latin typeface="Arial"/>
                <a:cs typeface="Arial"/>
              </a:rPr>
              <a:t>InvBlock</a:t>
            </a:r>
            <a:endParaRPr lang="de-CH" dirty="0" err="1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700" dirty="0" err="1">
                <a:latin typeface="Arial"/>
                <a:cs typeface="Arial"/>
              </a:rPr>
              <a:t>TxProbe</a:t>
            </a:r>
            <a:endParaRPr lang="de-CH" sz="3700" dirty="0" err="1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8061F40-53ED-4FEB-9960-BA5D28D9A4BB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Fix: </a:t>
            </a:r>
            <a:r>
              <a:rPr lang="en-GB" dirty="0">
                <a:latin typeface="Arial"/>
                <a:cs typeface="Arial"/>
              </a:rPr>
              <a:t>Randomized fetch order</a:t>
            </a:r>
            <a:endParaRPr lang="en-GB" dirty="0"/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Outbound connections are preferred over inbound connections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33232A-471B-4052-B86E-609D506418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Bug: </a:t>
            </a:r>
            <a:r>
              <a:rPr lang="en-GB" dirty="0">
                <a:latin typeface="Arial"/>
                <a:cs typeface="Arial"/>
              </a:rPr>
              <a:t>Not accepting any </a:t>
            </a:r>
            <a:r>
              <a:rPr lang="en-GB" dirty="0" err="1">
                <a:latin typeface="Arial"/>
                <a:cs typeface="Arial"/>
              </a:rPr>
              <a:t>tx</a:t>
            </a:r>
            <a:r>
              <a:rPr lang="en-GB" dirty="0">
                <a:latin typeface="Arial"/>
                <a:cs typeface="Arial"/>
              </a:rPr>
              <a:t> from other nodes after sending </a:t>
            </a:r>
            <a:r>
              <a:rPr lang="en-GB" dirty="0" err="1">
                <a:latin typeface="Arial"/>
                <a:cs typeface="Arial"/>
              </a:rPr>
              <a:t>get_data</a:t>
            </a:r>
            <a:r>
              <a:rPr lang="en-GB" dirty="0">
                <a:latin typeface="Arial"/>
                <a:cs typeface="Arial"/>
              </a:rPr>
              <a:t> to a node</a:t>
            </a:r>
          </a:p>
          <a:p>
            <a:pPr marL="357505" lvl="1" indent="-34861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251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A8822-53FE-4C7C-A7EB-A27B46A61A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Mitigation – Outbound </a:t>
            </a:r>
            <a:r>
              <a:rPr lang="de-CH" sz="3700" dirty="0" err="1">
                <a:latin typeface="Arial"/>
                <a:cs typeface="Arial"/>
              </a:rPr>
              <a:t>block</a:t>
            </a:r>
            <a:r>
              <a:rPr lang="de-CH" sz="3700" dirty="0">
                <a:latin typeface="Arial"/>
                <a:cs typeface="Arial"/>
              </a:rPr>
              <a:t>-</a:t>
            </a:r>
            <a:r>
              <a:rPr lang="de-CH" sz="3700" dirty="0" err="1">
                <a:latin typeface="Arial"/>
                <a:cs typeface="Arial"/>
              </a:rPr>
              <a:t>only</a:t>
            </a:r>
            <a:r>
              <a:rPr lang="de-CH" sz="3700" dirty="0">
                <a:latin typeface="Arial"/>
                <a:cs typeface="Arial"/>
              </a:rPr>
              <a:t> </a:t>
            </a:r>
            <a:r>
              <a:rPr lang="de-CH" sz="3700" dirty="0" err="1">
                <a:latin typeface="Arial"/>
                <a:cs typeface="Arial"/>
              </a:rPr>
              <a:t>relay</a:t>
            </a:r>
            <a:endParaRPr lang="de-CH" sz="3700" dirty="0" err="1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17FC5-522A-458C-A4B1-DBBDC536B4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Exploring the Bitcoin P2P network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E367F-7A6C-4417-83DC-FCEF81F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700" dirty="0" err="1">
                <a:latin typeface="Arial"/>
                <a:cs typeface="Arial"/>
              </a:rPr>
              <a:t>TxProbe</a:t>
            </a:r>
            <a:endParaRPr lang="de-DE" dirty="0" err="1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8061F40-53ED-4FEB-9960-BA5D28D9A4BB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Fix: Additional 2 block-only relay outbound connections</a:t>
            </a:r>
            <a:endParaRPr lang="en-GB" sz="2650" dirty="0"/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Hide 2 additional connections from outside</a:t>
            </a:r>
            <a:endParaRPr lang="en-GB" dirty="0"/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Only block messages are relayed</a:t>
            </a:r>
          </a:p>
          <a:p>
            <a:pPr marL="888365" lvl="2" indent="-295910"/>
            <a:r>
              <a:rPr lang="en-GB" dirty="0" err="1">
                <a:latin typeface="Arial"/>
                <a:cs typeface="Arial"/>
              </a:rPr>
              <a:t>Addr</a:t>
            </a:r>
            <a:r>
              <a:rPr lang="en-GB" dirty="0">
                <a:latin typeface="Arial"/>
                <a:cs typeface="Arial"/>
              </a:rPr>
              <a:t> &amp; </a:t>
            </a:r>
            <a:r>
              <a:rPr lang="en-GB" dirty="0" err="1">
                <a:latin typeface="Arial"/>
                <a:cs typeface="Arial"/>
              </a:rPr>
              <a:t>tx</a:t>
            </a:r>
            <a:r>
              <a:rPr lang="en-GB" dirty="0">
                <a:latin typeface="Arial"/>
                <a:cs typeface="Arial"/>
              </a:rPr>
              <a:t> message are not relayed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33232A-471B-4052-B86E-609D506418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Bug: Possible to infer the topology graph</a:t>
            </a:r>
          </a:p>
          <a:p>
            <a:pPr marL="357505" lvl="1" indent="-34861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845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585C8F-7ED6-81FB-259B-F494CE8B3C7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DE" sz="3700" dirty="0">
                <a:latin typeface="Arial"/>
                <a:cs typeface="Arial"/>
              </a:rPr>
              <a:t>Crawler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4F0EA1-8812-8ACC-FC57-191F62B8A0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Exploring the Bitcoin P2P network</a:t>
            </a:r>
            <a:r>
              <a:rPr lang="en-US">
                <a:latin typeface="Arial"/>
                <a:ea typeface="Arial"/>
                <a:cs typeface="Arial"/>
              </a:rPr>
              <a:t>​</a:t>
            </a:r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D1247F-BC15-1678-432A-47A32894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700" dirty="0">
                <a:latin typeface="Arial"/>
                <a:cs typeface="Arial"/>
              </a:rPr>
              <a:t>Seminar Project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5CED6-39F1-4535-14AF-717C16EAEE1F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4F96864-636E-EC32-4EA9-F4C2DEF2F5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9678" y="2643416"/>
            <a:ext cx="4685044" cy="3899876"/>
          </a:xfrm>
        </p:spPr>
      </p:pic>
    </p:spTree>
    <p:extLst>
      <p:ext uri="{BB962C8B-B14F-4D97-AF65-F5344CB8AC3E}">
        <p14:creationId xmlns:p14="http://schemas.microsoft.com/office/powerpoint/2010/main" val="4248577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20BF67C-7BA2-CBEA-07CA-2B6AD3F32A1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DE" sz="3700" dirty="0"/>
              <a:t>Tools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6457FD-A1D2-6CEB-C55E-9BDD875C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/>
              <a:t>Exploring the Bitcoin P2P network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3FB7F6C-FB4B-4F6C-EB3D-DEB68925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700" dirty="0">
                <a:latin typeface="Arial"/>
                <a:cs typeface="Arial"/>
              </a:rPr>
              <a:t>Seminar Project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B05F518-A935-3FA6-0CC2-D8D2BB3E4A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de-DE" sz="2650" dirty="0">
                <a:latin typeface="Arial"/>
                <a:cs typeface="Arial"/>
              </a:rPr>
              <a:t>Python3</a:t>
            </a:r>
          </a:p>
          <a:p>
            <a:pPr marL="357505" indent="-348615"/>
            <a:r>
              <a:rPr lang="de-DE" sz="2650" dirty="0" err="1">
                <a:latin typeface="Arial"/>
                <a:cs typeface="Arial"/>
              </a:rPr>
              <a:t>MaxMind</a:t>
            </a:r>
            <a:r>
              <a:rPr lang="de-DE" sz="2650" dirty="0">
                <a:latin typeface="Arial"/>
                <a:cs typeface="Arial"/>
              </a:rPr>
              <a:t> GeoLite2 </a:t>
            </a:r>
            <a:r>
              <a:rPr lang="de-DE" sz="2650" dirty="0" err="1">
                <a:latin typeface="Arial"/>
                <a:cs typeface="Arial"/>
              </a:rPr>
              <a:t>location</a:t>
            </a:r>
            <a:r>
              <a:rPr lang="de-DE" sz="2650" dirty="0">
                <a:latin typeface="Arial"/>
                <a:cs typeface="Arial"/>
              </a:rPr>
              <a:t> </a:t>
            </a:r>
            <a:r>
              <a:rPr lang="de-DE" sz="2650" dirty="0" err="1">
                <a:latin typeface="Arial"/>
                <a:cs typeface="Arial"/>
              </a:rPr>
              <a:t>database</a:t>
            </a:r>
            <a:endParaRPr lang="de-DE" sz="2650">
              <a:latin typeface="Arial"/>
              <a:cs typeface="Arial"/>
            </a:endParaRPr>
          </a:p>
          <a:p>
            <a:pPr marL="888365" lvl="2" indent="-295910"/>
            <a:r>
              <a:rPr lang="de-DE" dirty="0" err="1">
                <a:latin typeface="Arial"/>
                <a:cs typeface="Arial"/>
              </a:rPr>
              <a:t>Accuracy</a:t>
            </a:r>
            <a:r>
              <a:rPr lang="de-DE" dirty="0">
                <a:latin typeface="Arial"/>
                <a:cs typeface="Arial"/>
              </a:rPr>
              <a:t> 50km</a:t>
            </a:r>
          </a:p>
          <a:p>
            <a:pPr marL="357505" indent="-348615"/>
            <a:r>
              <a:rPr lang="de-DE" sz="2650" dirty="0" err="1">
                <a:latin typeface="Arial"/>
                <a:cs typeface="Arial"/>
              </a:rPr>
              <a:t>MaxMind</a:t>
            </a:r>
            <a:r>
              <a:rPr lang="de-DE" sz="2650" dirty="0">
                <a:latin typeface="Arial"/>
                <a:cs typeface="Arial"/>
              </a:rPr>
              <a:t> GeoLite2 ASN </a:t>
            </a:r>
            <a:r>
              <a:rPr lang="de-DE" sz="2650" dirty="0" err="1">
                <a:latin typeface="Arial"/>
                <a:cs typeface="Arial"/>
              </a:rPr>
              <a:t>database</a:t>
            </a:r>
            <a:endParaRPr lang="de-DE" sz="2650">
              <a:latin typeface="Arial"/>
              <a:cs typeface="Arial"/>
            </a:endParaRPr>
          </a:p>
          <a:p>
            <a:pPr marL="357505" indent="-348615"/>
            <a:r>
              <a:rPr lang="de-DE" sz="2650" dirty="0">
                <a:latin typeface="Arial"/>
                <a:cs typeface="Arial"/>
              </a:rPr>
              <a:t>DNS </a:t>
            </a:r>
            <a:r>
              <a:rPr lang="de-DE" sz="2650" dirty="0" err="1">
                <a:latin typeface="Arial"/>
                <a:cs typeface="Arial"/>
              </a:rPr>
              <a:t>resolution</a:t>
            </a:r>
            <a:endParaRPr lang="de-DE" sz="265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69CF44-754F-BD13-9CF8-D2658A0B976B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 lIns="0" tIns="0" rIns="0" bIns="0" anchor="t"/>
          <a:lstStyle/>
          <a:p>
            <a:pPr marL="357505" indent="-348615"/>
            <a:r>
              <a:rPr lang="de-DE" sz="2650" dirty="0">
                <a:latin typeface="Arial"/>
                <a:cs typeface="Arial"/>
              </a:rPr>
              <a:t>Bitcoin-</a:t>
            </a:r>
            <a:r>
              <a:rPr lang="de-DE" sz="2650" dirty="0" err="1">
                <a:latin typeface="Arial"/>
                <a:cs typeface="Arial"/>
              </a:rPr>
              <a:t>seeder</a:t>
            </a:r>
          </a:p>
          <a:p>
            <a:pPr marL="888365" lvl="2" indent="-295910"/>
            <a:r>
              <a:rPr lang="de-DE" dirty="0">
                <a:latin typeface="Arial"/>
                <a:cs typeface="Arial"/>
                <a:hlinkClick r:id="rId2"/>
              </a:rPr>
              <a:t>https://github.com/sipa/bitcoin-seeder</a:t>
            </a:r>
            <a:endParaRPr lang="de-DE" dirty="0">
              <a:hlinkClick r:id="rId2"/>
            </a:endParaRPr>
          </a:p>
          <a:p>
            <a:pPr marL="888365" lvl="2" indent="-29591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812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20BF67C-7BA2-CBEA-07CA-2B6AD3F32A1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DE" sz="3700" dirty="0"/>
              <a:t>Tools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6457FD-A1D2-6CEB-C55E-9BDD875C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/>
              <a:t>Exploring the Bitcoin P2P network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3FB7F6C-FB4B-4F6C-EB3D-DEB68925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700" dirty="0">
                <a:latin typeface="Arial"/>
                <a:cs typeface="Arial"/>
              </a:rPr>
              <a:t>Seminar Project</a:t>
            </a:r>
            <a:endParaRPr lang="de-DE" dirty="0"/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43DE1864-4943-0423-A74D-827B1E7F1F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415" y="3433555"/>
            <a:ext cx="11613868" cy="2394368"/>
          </a:xfrm>
        </p:spPr>
      </p:pic>
    </p:spTree>
    <p:extLst>
      <p:ext uri="{BB962C8B-B14F-4D97-AF65-F5344CB8AC3E}">
        <p14:creationId xmlns:p14="http://schemas.microsoft.com/office/powerpoint/2010/main" val="104796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F89394-C900-47A3-B6F0-96CB801F2C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50091" y="2593859"/>
            <a:ext cx="6110403" cy="4020013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749A3-3BA3-4FC3-968F-D9478599849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551433"/>
          </a:xfrm>
        </p:spPr>
        <p:txBody>
          <a:bodyPr/>
          <a:lstStyle/>
          <a:p>
            <a:r>
              <a:rPr lang="de-CH" sz="3700" dirty="0" err="1">
                <a:latin typeface="Arial"/>
                <a:cs typeface="Arial"/>
              </a:rPr>
              <a:t>Reachability</a:t>
            </a:r>
            <a:r>
              <a:rPr lang="de-CH" sz="3700" dirty="0">
                <a:latin typeface="Arial"/>
                <a:cs typeface="Arial"/>
              </a:rPr>
              <a:t> </a:t>
            </a:r>
            <a:r>
              <a:rPr lang="de-CH" sz="3700" dirty="0" err="1">
                <a:latin typeface="Arial"/>
                <a:cs typeface="Arial"/>
              </a:rPr>
              <a:t>of</a:t>
            </a:r>
            <a:r>
              <a:rPr lang="de-CH" sz="3700" dirty="0">
                <a:latin typeface="Arial"/>
                <a:cs typeface="Arial"/>
              </a:rPr>
              <a:t> Bitcoin </a:t>
            </a:r>
            <a:r>
              <a:rPr lang="de-CH" sz="3700" dirty="0" err="1">
                <a:latin typeface="Arial"/>
                <a:cs typeface="Arial"/>
              </a:rPr>
              <a:t>nodes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07EEC0-69D7-480D-A3B2-F2E4AA91C1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5B54A3-1188-44C0-A171-7A5BC747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700" dirty="0">
                <a:latin typeface="Arial"/>
                <a:cs typeface="Arial"/>
              </a:rPr>
              <a:t>Seminar Project</a:t>
            </a:r>
            <a:endParaRPr lang="de-CH" sz="3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884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4F3AAF0-F0F7-4E63-93FA-00E582839C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30573" y="2568575"/>
            <a:ext cx="6730853" cy="4079875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AC2B5-5E10-475D-8C17-4563AA17D6F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551433"/>
          </a:xfrm>
        </p:spPr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Bitcoin </a:t>
            </a:r>
            <a:r>
              <a:rPr lang="de-CH" sz="3700" dirty="0" err="1">
                <a:latin typeface="Arial"/>
                <a:cs typeface="Arial"/>
              </a:rPr>
              <a:t>nodes</a:t>
            </a:r>
            <a:r>
              <a:rPr lang="de-CH" sz="3700" dirty="0">
                <a:latin typeface="Arial"/>
                <a:cs typeface="Arial"/>
              </a:rPr>
              <a:t> </a:t>
            </a:r>
            <a:r>
              <a:rPr lang="de-CH" sz="3700" dirty="0" err="1">
                <a:latin typeface="Arial"/>
                <a:cs typeface="Arial"/>
              </a:rPr>
              <a:t>grouped</a:t>
            </a:r>
            <a:r>
              <a:rPr lang="de-CH" sz="3700" dirty="0">
                <a:latin typeface="Arial"/>
                <a:cs typeface="Arial"/>
              </a:rPr>
              <a:t> </a:t>
            </a:r>
            <a:r>
              <a:rPr lang="de-CH" sz="3700" dirty="0" err="1">
                <a:latin typeface="Arial"/>
                <a:cs typeface="Arial"/>
              </a:rPr>
              <a:t>by</a:t>
            </a:r>
            <a:r>
              <a:rPr lang="de-CH" sz="3700" dirty="0">
                <a:latin typeface="Arial"/>
                <a:cs typeface="Arial"/>
              </a:rPr>
              <a:t> Version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D3F42-E6C5-4ABD-AC02-A419EF7186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0FA80-FC56-4FC3-A8E9-438692B2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07201"/>
            <a:ext cx="9360000" cy="1102866"/>
          </a:xfrm>
        </p:spPr>
        <p:txBody>
          <a:bodyPr/>
          <a:lstStyle/>
          <a:p>
            <a:r>
              <a:rPr lang="de-DE" sz="3700" dirty="0"/>
              <a:t>Seminar Project</a:t>
            </a:r>
            <a:endParaRPr lang="de-CH" sz="3700" dirty="0"/>
          </a:p>
          <a:p>
            <a:endParaRPr lang="de-CH" sz="3700" dirty="0"/>
          </a:p>
        </p:txBody>
      </p:sp>
    </p:spTree>
    <p:extLst>
      <p:ext uri="{BB962C8B-B14F-4D97-AF65-F5344CB8AC3E}">
        <p14:creationId xmlns:p14="http://schemas.microsoft.com/office/powerpoint/2010/main" val="1011853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61CEC6-0FBD-4301-B537-5CA455B94D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2953" y="2568575"/>
            <a:ext cx="10286093" cy="4079875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E552D-D039-49F5-A3E1-AEB2AE268E1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1102866"/>
          </a:xfrm>
        </p:spPr>
        <p:txBody>
          <a:bodyPr/>
          <a:lstStyle/>
          <a:p>
            <a:r>
              <a:rPr lang="de-CH" sz="3700" dirty="0"/>
              <a:t>Bitcoin </a:t>
            </a:r>
            <a:r>
              <a:rPr lang="de-CH" sz="3700" dirty="0" err="1"/>
              <a:t>nodes</a:t>
            </a:r>
            <a:r>
              <a:rPr lang="de-CH" sz="3700" dirty="0"/>
              <a:t> </a:t>
            </a:r>
            <a:r>
              <a:rPr lang="de-CH" sz="3700" dirty="0" err="1"/>
              <a:t>grouped</a:t>
            </a:r>
            <a:r>
              <a:rPr lang="de-CH" sz="3700" dirty="0"/>
              <a:t> </a:t>
            </a:r>
            <a:r>
              <a:rPr lang="de-CH" sz="3700" dirty="0" err="1"/>
              <a:t>by</a:t>
            </a:r>
            <a:r>
              <a:rPr lang="de-CH" sz="3700" dirty="0"/>
              <a:t> ASN</a:t>
            </a:r>
          </a:p>
          <a:p>
            <a:endParaRPr lang="de-CH" sz="37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66070C-32CB-4D62-A482-DC878D2263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F77A54-06AA-429E-AEAB-15882BFC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07201"/>
            <a:ext cx="9360000" cy="1102866"/>
          </a:xfrm>
        </p:spPr>
        <p:txBody>
          <a:bodyPr/>
          <a:lstStyle/>
          <a:p>
            <a:r>
              <a:rPr lang="de-DE" sz="3700" dirty="0">
                <a:latin typeface="Arial"/>
                <a:cs typeface="Arial"/>
              </a:rPr>
              <a:t>Seminar Project</a:t>
            </a:r>
            <a:endParaRPr lang="de-CH" sz="3700" dirty="0">
              <a:latin typeface="Arial"/>
              <a:cs typeface="Arial"/>
            </a:endParaRPr>
          </a:p>
          <a:p>
            <a:endParaRPr lang="de-CH" sz="3700" dirty="0"/>
          </a:p>
        </p:txBody>
      </p:sp>
    </p:spTree>
    <p:extLst>
      <p:ext uri="{BB962C8B-B14F-4D97-AF65-F5344CB8AC3E}">
        <p14:creationId xmlns:p14="http://schemas.microsoft.com/office/powerpoint/2010/main" val="3603940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6982CE-5E11-4D51-8AB0-AC6BBF44DD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73043" y="2568575"/>
            <a:ext cx="7845913" cy="4079875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062E47-E698-4EB7-B8F5-38BD41F2CC5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1102866"/>
          </a:xfrm>
        </p:spPr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Bitcoin </a:t>
            </a:r>
            <a:r>
              <a:rPr lang="de-CH" sz="3700" dirty="0" err="1">
                <a:latin typeface="Arial"/>
                <a:cs typeface="Arial"/>
              </a:rPr>
              <a:t>nodes</a:t>
            </a:r>
            <a:r>
              <a:rPr lang="de-CH" sz="3700" dirty="0">
                <a:latin typeface="Arial"/>
                <a:cs typeface="Arial"/>
              </a:rPr>
              <a:t> </a:t>
            </a:r>
            <a:r>
              <a:rPr lang="de-CH" sz="3700" dirty="0" err="1">
                <a:latin typeface="Arial"/>
                <a:cs typeface="Arial"/>
              </a:rPr>
              <a:t>grouped</a:t>
            </a:r>
            <a:r>
              <a:rPr lang="de-CH" sz="3700" dirty="0">
                <a:latin typeface="Arial"/>
                <a:cs typeface="Arial"/>
              </a:rPr>
              <a:t> </a:t>
            </a:r>
            <a:r>
              <a:rPr lang="de-CH" sz="3700" dirty="0" err="1">
                <a:latin typeface="Arial"/>
                <a:cs typeface="Arial"/>
              </a:rPr>
              <a:t>by</a:t>
            </a:r>
            <a:r>
              <a:rPr lang="de-CH" sz="3700" dirty="0">
                <a:latin typeface="Arial"/>
                <a:cs typeface="Arial"/>
              </a:rPr>
              <a:t> </a:t>
            </a:r>
            <a:r>
              <a:rPr lang="de-CH" sz="3700" dirty="0" err="1">
                <a:latin typeface="Arial"/>
                <a:cs typeface="Arial"/>
              </a:rPr>
              <a:t>country</a:t>
            </a:r>
            <a:endParaRPr lang="de-CH" sz="3700" dirty="0">
              <a:latin typeface="Arial"/>
              <a:cs typeface="Arial"/>
            </a:endParaRPr>
          </a:p>
          <a:p>
            <a:endParaRPr lang="de-CH" sz="37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876B8E-12F1-45DB-8A0A-F903ADD471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9AB02-5B45-45FD-8A54-3E152E87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07201"/>
            <a:ext cx="9360000" cy="1102866"/>
          </a:xfrm>
        </p:spPr>
        <p:txBody>
          <a:bodyPr/>
          <a:lstStyle/>
          <a:p>
            <a:r>
              <a:rPr lang="de-DE" sz="3700" dirty="0">
                <a:latin typeface="Arial"/>
                <a:cs typeface="Arial"/>
              </a:rPr>
              <a:t>Seminar Project</a:t>
            </a:r>
            <a:endParaRPr lang="de-CH" sz="3700">
              <a:latin typeface="Arial"/>
              <a:cs typeface="Arial"/>
            </a:endParaRPr>
          </a:p>
          <a:p>
            <a:endParaRPr lang="de-CH" sz="3700" dirty="0"/>
          </a:p>
        </p:txBody>
      </p:sp>
    </p:spTree>
    <p:extLst>
      <p:ext uri="{BB962C8B-B14F-4D97-AF65-F5344CB8AC3E}">
        <p14:creationId xmlns:p14="http://schemas.microsoft.com/office/powerpoint/2010/main" val="89330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3792F7-F91F-4C83-A630-6904D8C9FA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5102" y="2568575"/>
            <a:ext cx="8241795" cy="4079875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038CEE4-BBE7-47F3-AB0F-09489B21F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551433"/>
          </a:xfrm>
        </p:spPr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Bitcoin </a:t>
            </a:r>
            <a:r>
              <a:rPr lang="de-CH" sz="3700" dirty="0" err="1">
                <a:latin typeface="Arial"/>
                <a:cs typeface="Arial"/>
              </a:rPr>
              <a:t>nodes</a:t>
            </a:r>
            <a:r>
              <a:rPr lang="de-CH" sz="3700" dirty="0">
                <a:latin typeface="Arial"/>
                <a:cs typeface="Arial"/>
              </a:rPr>
              <a:t> </a:t>
            </a:r>
            <a:r>
              <a:rPr lang="de-CH" sz="3700" dirty="0" err="1">
                <a:latin typeface="Arial"/>
                <a:cs typeface="Arial"/>
              </a:rPr>
              <a:t>grouped</a:t>
            </a:r>
            <a:r>
              <a:rPr lang="de-CH" sz="3700" dirty="0">
                <a:latin typeface="Arial"/>
                <a:cs typeface="Arial"/>
              </a:rPr>
              <a:t> </a:t>
            </a:r>
            <a:r>
              <a:rPr lang="de-CH" sz="3700" dirty="0" err="1">
                <a:latin typeface="Arial"/>
                <a:cs typeface="Arial"/>
              </a:rPr>
              <a:t>by</a:t>
            </a:r>
            <a:r>
              <a:rPr lang="de-CH" sz="3700" dirty="0">
                <a:latin typeface="Arial"/>
                <a:cs typeface="Arial"/>
              </a:rPr>
              <a:t> </a:t>
            </a:r>
            <a:r>
              <a:rPr lang="de-CH" sz="3700" dirty="0" err="1">
                <a:latin typeface="Arial"/>
                <a:cs typeface="Arial"/>
              </a:rPr>
              <a:t>domain</a:t>
            </a:r>
            <a:endParaRPr lang="de-CH" sz="3700" dirty="0">
              <a:latin typeface="Arial"/>
              <a:cs typeface="Arial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DBDCAC4-A9F7-4F7C-A6A2-990E2DE4D6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85D84B-D953-4B0D-997B-859EA973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07201"/>
            <a:ext cx="9360000" cy="551433"/>
          </a:xfrm>
        </p:spPr>
        <p:txBody>
          <a:bodyPr/>
          <a:lstStyle/>
          <a:p>
            <a:r>
              <a:rPr lang="de-DE" sz="3700" dirty="0">
                <a:latin typeface="Arial"/>
                <a:cs typeface="Arial"/>
              </a:rPr>
              <a:t>Seminar Project</a:t>
            </a:r>
            <a:endParaRPr lang="de-CH" sz="3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lygon&#10;&#10;Description automatically generated with low confidence">
            <a:extLst>
              <a:ext uri="{FF2B5EF4-FFF2-40B4-BE49-F238E27FC236}">
                <a16:creationId xmlns:a16="http://schemas.microsoft.com/office/drawing/2014/main" id="{642E7EE2-923F-AD4F-A622-32C455A20E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7408" y="2568575"/>
            <a:ext cx="6857184" cy="4079875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3A00D8-64D7-4625-85E3-A91C1B782A3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A01242-D79F-4654-9346-53CFF8FDB2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ACA86-D0FB-2246-8F35-24C615B6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Peer to Peer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2382C-116D-F949-BBC6-BAD75EF518A0}"/>
              </a:ext>
            </a:extLst>
          </p:cNvPr>
          <p:cNvSpPr txBox="1"/>
          <p:nvPr/>
        </p:nvSpPr>
        <p:spPr>
          <a:xfrm>
            <a:off x="3640041" y="5864876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Server based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0777F-837E-2F47-852C-EE8201BC0BF8}"/>
              </a:ext>
            </a:extLst>
          </p:cNvPr>
          <p:cNvSpPr txBox="1"/>
          <p:nvPr/>
        </p:nvSpPr>
        <p:spPr>
          <a:xfrm>
            <a:off x="7290559" y="5864876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P2P</a:t>
            </a:r>
          </a:p>
        </p:txBody>
      </p:sp>
    </p:spTree>
    <p:extLst>
      <p:ext uri="{BB962C8B-B14F-4D97-AF65-F5344CB8AC3E}">
        <p14:creationId xmlns:p14="http://schemas.microsoft.com/office/powerpoint/2010/main" val="2799481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2E7612D-19D1-4FCD-BE48-BE1D5B7335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4108" y="2568575"/>
            <a:ext cx="9023783" cy="4079875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294DD1-6BF6-4A27-B8A2-A06E26B3CF5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560001"/>
            <a:ext cx="9360000" cy="1102866"/>
          </a:xfrm>
        </p:spPr>
        <p:txBody>
          <a:bodyPr/>
          <a:lstStyle/>
          <a:p>
            <a:r>
              <a:rPr lang="de-CH" sz="3700" dirty="0">
                <a:latin typeface="Arial"/>
                <a:cs typeface="Arial"/>
              </a:rPr>
              <a:t>IPv4 &amp; IPv6 Bitcoin </a:t>
            </a:r>
            <a:r>
              <a:rPr lang="de-CH" sz="3700" dirty="0" err="1">
                <a:latin typeface="Arial"/>
                <a:cs typeface="Arial"/>
              </a:rPr>
              <a:t>nodes</a:t>
            </a:r>
            <a:r>
              <a:rPr lang="de-CH" sz="3700" dirty="0">
                <a:latin typeface="Arial"/>
                <a:cs typeface="Arial"/>
              </a:rPr>
              <a:t> in </a:t>
            </a:r>
            <a:r>
              <a:rPr lang="de-CH" sz="3700" dirty="0" err="1">
                <a:latin typeface="Arial"/>
                <a:cs typeface="Arial"/>
              </a:rPr>
              <a:t>mainnet</a:t>
            </a:r>
          </a:p>
          <a:p>
            <a:endParaRPr lang="de-CH" sz="37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AD6C90-8CBD-4CCB-9A09-477FFE0EA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00" y="374401"/>
            <a:ext cx="9360000" cy="221599"/>
          </a:xfrm>
        </p:spPr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0103E4-2034-4462-BCA9-927D6845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07201"/>
            <a:ext cx="9360000" cy="1102866"/>
          </a:xfrm>
        </p:spPr>
        <p:txBody>
          <a:bodyPr/>
          <a:lstStyle/>
          <a:p>
            <a:r>
              <a:rPr lang="de-DE" sz="3700" dirty="0">
                <a:latin typeface="Arial"/>
                <a:cs typeface="Arial"/>
              </a:rPr>
              <a:t>Seminar Project</a:t>
            </a:r>
            <a:endParaRPr lang="de-CH" sz="3700" dirty="0">
              <a:latin typeface="Arial"/>
              <a:cs typeface="Arial"/>
            </a:endParaRPr>
          </a:p>
          <a:p>
            <a:endParaRPr lang="de-CH" sz="3700" dirty="0"/>
          </a:p>
        </p:txBody>
      </p:sp>
    </p:spTree>
    <p:extLst>
      <p:ext uri="{BB962C8B-B14F-4D97-AF65-F5344CB8AC3E}">
        <p14:creationId xmlns:p14="http://schemas.microsoft.com/office/powerpoint/2010/main" val="3691413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20" err="1"/>
              <a:t>Thank</a:t>
            </a:r>
            <a:r>
              <a:rPr lang="de-CH" spc="-20"/>
              <a:t> </a:t>
            </a:r>
            <a:r>
              <a:rPr lang="de-CH" spc="-20" err="1"/>
              <a:t>you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1CEC3-1913-174E-8C92-06ABB4F238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/>
              <a:t>Chris Rüttimann &amp; Thushjandan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7EA709-162C-FF46-BA84-7460D3BDD2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/>
              <a:t>Bern, 6. April 2022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CH" spc="27" err="1">
                <a:solidFill>
                  <a:srgbClr val="231F20"/>
                </a:solidFill>
              </a:rPr>
              <a:t>For</a:t>
            </a:r>
            <a:r>
              <a:rPr lang="de-CH" spc="27">
                <a:solidFill>
                  <a:srgbClr val="231F20"/>
                </a:solidFill>
              </a:rPr>
              <a:t> </a:t>
            </a:r>
            <a:r>
              <a:rPr lang="de-CH" spc="27" err="1">
                <a:solidFill>
                  <a:srgbClr val="231F20"/>
                </a:solidFill>
              </a:rPr>
              <a:t>your</a:t>
            </a:r>
            <a:r>
              <a:rPr lang="de-CH" spc="27">
                <a:solidFill>
                  <a:srgbClr val="231F20"/>
                </a:solidFill>
              </a:rPr>
              <a:t> </a:t>
            </a:r>
            <a:r>
              <a:rPr lang="de-CH" spc="27" err="1">
                <a:solidFill>
                  <a:srgbClr val="231F20"/>
                </a:solidFill>
              </a:rPr>
              <a:t>attention</a:t>
            </a:r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5400"/>
            <a:ext cx="12192000" cy="4284133"/>
          </a:xfrm>
        </p:spPr>
      </p:pic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908470-1DA2-E93E-C484-53FE829F538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441C73-939D-E567-7DD8-954EA541A7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/>
              <a:t>Exploring the Bitcoin P2P network</a:t>
            </a:r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9F99CC-5B87-EA55-047B-F1838D01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700">
                <a:latin typeface="Arial"/>
                <a:cs typeface="Arial"/>
              </a:rPr>
              <a:t>References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83D92D-28D5-CF1B-7759-B7FB81D23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2889600"/>
            <a:ext cx="10981965" cy="34544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8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97B7FE-4D58-47CE-8C7D-633FF80B595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CH" sz="3700" dirty="0">
                <a:latin typeface="Arial"/>
                <a:cs typeface="Arial"/>
              </a:rPr>
              <a:t>Public P2P networks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3C68BE-A320-43CF-86A1-C4F9C0E7DF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74B76-15D0-0B4C-90B3-97235116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Bitcoin P2P Protocol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6A48-46C5-9D47-9835-563999B6B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2889600"/>
            <a:ext cx="10832766" cy="3454400"/>
          </a:xfrm>
        </p:spPr>
        <p:txBody>
          <a:bodyPr lIns="0" tIns="0" rIns="0" bIns="0" anchor="t"/>
          <a:lstStyle/>
          <a:p>
            <a:pPr marL="357505" indent="-348615"/>
            <a:r>
              <a:rPr lang="en-GB" sz="2650" dirty="0">
                <a:latin typeface="Arial"/>
                <a:cs typeface="Arial"/>
              </a:rPr>
              <a:t>Different P2P networks</a:t>
            </a:r>
            <a:endParaRPr lang="en-GB" sz="2650" dirty="0"/>
          </a:p>
          <a:p>
            <a:pPr marL="888365" lvl="2" indent="-295910"/>
            <a:r>
              <a:rPr lang="en-GB" dirty="0" err="1">
                <a:latin typeface="Arial"/>
                <a:cs typeface="Arial"/>
              </a:rPr>
              <a:t>Mainnet</a:t>
            </a:r>
          </a:p>
          <a:p>
            <a:pPr marL="888365" lvl="2" indent="-295910"/>
            <a:r>
              <a:rPr lang="en-GB" dirty="0" err="1">
                <a:latin typeface="Arial"/>
                <a:cs typeface="Arial"/>
              </a:rPr>
              <a:t>Testnet</a:t>
            </a:r>
            <a:endParaRPr lang="en-GB" dirty="0" err="1"/>
          </a:p>
          <a:p>
            <a:pPr marL="888365" lvl="2" indent="-295910"/>
            <a:r>
              <a:rPr lang="en-GB" dirty="0">
                <a:latin typeface="Arial"/>
                <a:cs typeface="Arial"/>
              </a:rPr>
              <a:t>signet</a:t>
            </a:r>
          </a:p>
          <a:p>
            <a:pPr marL="888365" lvl="2" indent="-295910"/>
            <a:r>
              <a:rPr lang="en-GB" dirty="0" err="1">
                <a:latin typeface="Arial"/>
                <a:cs typeface="Arial"/>
              </a:rPr>
              <a:t>Regtest</a:t>
            </a:r>
            <a:r>
              <a:rPr lang="en-GB" dirty="0">
                <a:latin typeface="Arial"/>
                <a:cs typeface="Arial"/>
              </a:rPr>
              <a:t> (local)</a:t>
            </a:r>
            <a:endParaRPr lang="en-GB" dirty="0"/>
          </a:p>
          <a:p>
            <a:pPr marL="357505" indent="-348615"/>
            <a:r>
              <a:rPr lang="en-GB" sz="2650" dirty="0">
                <a:latin typeface="Arial"/>
                <a:cs typeface="Arial"/>
              </a:rPr>
              <a:t>Differentiation over TCP ports, magic bytes and use cases</a:t>
            </a:r>
            <a:endParaRPr lang="en-GB" sz="2650" dirty="0"/>
          </a:p>
        </p:txBody>
      </p:sp>
    </p:spTree>
    <p:extLst>
      <p:ext uri="{BB962C8B-B14F-4D97-AF65-F5344CB8AC3E}">
        <p14:creationId xmlns:p14="http://schemas.microsoft.com/office/powerpoint/2010/main" val="254583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68619-38C1-B74A-93C8-729C509EA74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sz="4000">
                <a:latin typeface="Arial"/>
                <a:cs typeface="Arial"/>
              </a:rPr>
              <a:t>Private Relay Network</a:t>
            </a:r>
            <a:endParaRPr lang="de-DE"/>
          </a:p>
          <a:p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6A8C2-80D3-3743-9D49-BCAC36EC31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9FEA3F-F90D-BB4B-8C90-22BC7497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Bitcoin P2P Protocol</a:t>
            </a:r>
            <a:endParaRPr lang="en-C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48DDB8-2EF2-6142-8291-339A43103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H" dirty="0"/>
              <a:t>FIBRE (Fast Internet Bitcoin Relay Engine)</a:t>
            </a:r>
          </a:p>
          <a:p>
            <a:pPr lvl="2"/>
            <a:r>
              <a:rPr lang="en-CH" dirty="0"/>
              <a:t>UDP</a:t>
            </a:r>
          </a:p>
          <a:p>
            <a:pPr lvl="2"/>
            <a:r>
              <a:rPr lang="en-CH" dirty="0"/>
              <a:t>Error Correction</a:t>
            </a:r>
          </a:p>
          <a:p>
            <a:r>
              <a:rPr lang="en-CH" dirty="0"/>
              <a:t>Bitcoin Relay Network</a:t>
            </a:r>
          </a:p>
          <a:p>
            <a:pPr lvl="2"/>
            <a:r>
              <a:rPr lang="en-GB" dirty="0"/>
              <a:t>Predecessor of FIBRE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B65F5-9019-A84B-BC42-892F15CDC089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7" name="Textfeld 7">
            <a:extLst>
              <a:ext uri="{FF2B5EF4-FFF2-40B4-BE49-F238E27FC236}">
                <a16:creationId xmlns:a16="http://schemas.microsoft.com/office/drawing/2014/main" id="{033CAACF-15AA-C94B-83A0-89BB777B0F82}"/>
              </a:ext>
            </a:extLst>
          </p:cNvPr>
          <p:cNvSpPr txBox="1"/>
          <p:nvPr/>
        </p:nvSpPr>
        <p:spPr>
          <a:xfrm>
            <a:off x="1463961" y="6419754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/>
              <a:t>Source: https://</a:t>
            </a:r>
            <a:r>
              <a:rPr lang="de-CH" sz="1000" err="1"/>
              <a:t>bitcoinfibre.org</a:t>
            </a:r>
            <a:r>
              <a:rPr lang="de-CH" sz="100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950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9A0AC9-6187-CB47-BEB7-EF94D9964C4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984CC-6CF0-A14D-AF63-DE13882F7F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/>
              <a:t>Exploring the Bitcoin P2P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84AA97-0C38-4141-9E2C-40150E58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Bitcoin P2P Protocol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B22D5E65-2084-D547-964E-FC07B986DC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11200" y="2620693"/>
            <a:ext cx="4969600" cy="3992214"/>
          </a:xfrm>
        </p:spPr>
      </p:pic>
    </p:spTree>
    <p:extLst>
      <p:ext uri="{BB962C8B-B14F-4D97-AF65-F5344CB8AC3E}">
        <p14:creationId xmlns:p14="http://schemas.microsoft.com/office/powerpoint/2010/main" val="233948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4D41C8-ECFF-4F56-96A9-1502AC4393D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CH"/>
              <a:t>How to find peers?</a:t>
            </a:r>
            <a:endParaRPr lang="de-CH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B968BA0-4EF2-4548-A9F5-928E2D1424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FE4B8-A2AA-A941-AE3B-2FB76DCF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Bitcoin P2P Protocol</a:t>
            </a:r>
            <a:endParaRPr lang="en-CH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A361841C-0351-4C6C-B80B-47F31891F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2889600"/>
            <a:ext cx="10956888" cy="3454400"/>
          </a:xfrm>
        </p:spPr>
        <p:txBody>
          <a:bodyPr/>
          <a:lstStyle/>
          <a:p>
            <a:r>
              <a:rPr lang="en-CH" dirty="0"/>
              <a:t>DNS Record</a:t>
            </a:r>
          </a:p>
          <a:p>
            <a:pPr lvl="2"/>
            <a:r>
              <a:rPr lang="en-CH" dirty="0"/>
              <a:t>Bitcoin Main Network: </a:t>
            </a:r>
            <a:r>
              <a:rPr lang="en-GB" dirty="0">
                <a:hlinkClick r:id="rId2"/>
              </a:rPr>
              <a:t>https://github.com/bitcoin/bitcoin/blob/master/src/chainparams.cpp#L121</a:t>
            </a:r>
            <a:endParaRPr lang="en-CH" dirty="0"/>
          </a:p>
          <a:p>
            <a:pPr lvl="2"/>
            <a:endParaRPr lang="en-CH" dirty="0"/>
          </a:p>
          <a:p>
            <a:pPr marL="592652" lvl="2" indent="0">
              <a:buNone/>
            </a:pPr>
            <a:endParaRPr lang="en-CH" dirty="0"/>
          </a:p>
          <a:p>
            <a:r>
              <a:rPr lang="en-GB" dirty="0" err="1"/>
              <a:t>addr</a:t>
            </a:r>
            <a:r>
              <a:rPr lang="en-CH" dirty="0"/>
              <a:t> messages</a:t>
            </a:r>
          </a:p>
          <a:p>
            <a:pPr lvl="2"/>
            <a:r>
              <a:rPr lang="en-GB" dirty="0"/>
              <a:t>S</a:t>
            </a:r>
            <a:r>
              <a:rPr lang="en-CH" dirty="0"/>
              <a:t>ent as response to getaddr message</a:t>
            </a:r>
          </a:p>
          <a:p>
            <a:pPr lvl="2"/>
            <a:r>
              <a:rPr lang="en-GB" dirty="0"/>
              <a:t>S</a:t>
            </a:r>
            <a:r>
              <a:rPr lang="en-CH" dirty="0"/>
              <a:t>ent by peers to announce new peers</a:t>
            </a:r>
          </a:p>
          <a:p>
            <a:pPr lvl="1"/>
            <a:endParaRPr lang="en-CH" dirty="0"/>
          </a:p>
          <a:p>
            <a:endParaRPr lang="de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006F7-3362-D74A-A6B2-EC73ECF7604F}"/>
              </a:ext>
            </a:extLst>
          </p:cNvPr>
          <p:cNvSpPr txBox="1"/>
          <p:nvPr/>
        </p:nvSpPr>
        <p:spPr>
          <a:xfrm>
            <a:off x="1478922" y="4059194"/>
            <a:ext cx="108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vSeeds.emplace_back</a:t>
            </a:r>
            <a:r>
              <a:rPr lang="en-GB"/>
              <a:t>("seed.bitcoin.sipa.be."); // Pieter </a:t>
            </a:r>
            <a:r>
              <a:rPr lang="en-GB" err="1"/>
              <a:t>Wuille</a:t>
            </a:r>
            <a:r>
              <a:rPr lang="en-GB"/>
              <a:t>, only supports x1, x5, x9, and </a:t>
            </a:r>
            <a:r>
              <a:rPr lang="en-GB" err="1"/>
              <a:t>xd</a:t>
            </a:r>
            <a:endParaRPr lang="en-GB"/>
          </a:p>
          <a:p>
            <a:r>
              <a:rPr lang="en-GB" err="1"/>
              <a:t>vSeeds.emplace_back</a:t>
            </a:r>
            <a:r>
              <a:rPr lang="en-GB"/>
              <a:t>("dnsseed.bluematt.me."); // Matt </a:t>
            </a:r>
            <a:r>
              <a:rPr lang="en-GB" err="1"/>
              <a:t>Corallo</a:t>
            </a:r>
            <a:r>
              <a:rPr lang="en-GB"/>
              <a:t>, only supports x9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615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97B7FE-4D58-47CE-8C7D-633FF80B595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CH"/>
              <a:t>Version message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3C68BE-A320-43CF-86A1-C4F9C0E7DF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Exploring the Bitcoin P2P 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74B76-15D0-0B4C-90B3-97235116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Bitcoin P2P Protocol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6A48-46C5-9D47-9835-563999B6B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I</a:t>
            </a:r>
            <a:r>
              <a:rPr lang="en-CH"/>
              <a:t>nformation about transmitting node</a:t>
            </a:r>
          </a:p>
          <a:p>
            <a:r>
              <a:rPr lang="en-CH"/>
              <a:t>Needs to be exchanged before other messages</a:t>
            </a:r>
          </a:p>
          <a:p>
            <a:r>
              <a:rPr lang="en-CH"/>
              <a:t>Followed by a verack message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01DD4-9EBF-4214-AB9E-AB8EC3F40646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887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2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3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4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5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6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1457</Words>
  <Application>Microsoft Macintosh PowerPoint</Application>
  <PresentationFormat>Widescreen</PresentationFormat>
  <Paragraphs>265</Paragraphs>
  <Slides>42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Courier New</vt:lpstr>
      <vt:lpstr>Symbol</vt:lpstr>
      <vt:lpstr>Guidlines</vt:lpstr>
      <vt:lpstr>1</vt:lpstr>
      <vt:lpstr>2</vt:lpstr>
      <vt:lpstr>3</vt:lpstr>
      <vt:lpstr>4</vt:lpstr>
      <vt:lpstr>5</vt:lpstr>
      <vt:lpstr>PowerPoint Presentation</vt:lpstr>
      <vt:lpstr>Seminar Cryptography and Data Security</vt:lpstr>
      <vt:lpstr>Outline</vt:lpstr>
      <vt:lpstr>Peer to Peer Network</vt:lpstr>
      <vt:lpstr>Bitcoin P2P Protocol</vt:lpstr>
      <vt:lpstr>Bitcoin P2P Protocol</vt:lpstr>
      <vt:lpstr>Bitcoin P2P Protocol</vt:lpstr>
      <vt:lpstr>Bitcoin P2P Protocol</vt:lpstr>
      <vt:lpstr>Bitcoin P2P Protocol</vt:lpstr>
      <vt:lpstr>Bitcoin P2P Protocol</vt:lpstr>
      <vt:lpstr>Bitcoin P2P Protocol</vt:lpstr>
      <vt:lpstr>Bitcoin P2P Protocol</vt:lpstr>
      <vt:lpstr>Bitcoin P2P Protocol</vt:lpstr>
      <vt:lpstr>Bitcoin P2P Protocol</vt:lpstr>
      <vt:lpstr>Discovering Bitcoin's Network Topology</vt:lpstr>
      <vt:lpstr>Discovering Bitcoin's Network Topology</vt:lpstr>
      <vt:lpstr>Discovering Bitcoin's Network Topology</vt:lpstr>
      <vt:lpstr>Discovering Bitcoin's Network Topology</vt:lpstr>
      <vt:lpstr>Discovering Bitcoin's Network Topology</vt:lpstr>
      <vt:lpstr>Coinscope </vt:lpstr>
      <vt:lpstr>Coinscope</vt:lpstr>
      <vt:lpstr>Discovering Bitcoin's Network Topology</vt:lpstr>
      <vt:lpstr>Discovering Bitcoin's Network Topology</vt:lpstr>
      <vt:lpstr>Discovering Bitcoin's Network Topology</vt:lpstr>
      <vt:lpstr>Discovering Bitcoin's Network Topology</vt:lpstr>
      <vt:lpstr>Discovering Bitcoin's Network Topology</vt:lpstr>
      <vt:lpstr>Discovering Bitcoin's Network Topology</vt:lpstr>
      <vt:lpstr>TxProbe</vt:lpstr>
      <vt:lpstr>TxProbe</vt:lpstr>
      <vt:lpstr>TxProbe</vt:lpstr>
      <vt:lpstr>TxProbe</vt:lpstr>
      <vt:lpstr>Seminar Project</vt:lpstr>
      <vt:lpstr>Seminar Project</vt:lpstr>
      <vt:lpstr>Seminar Project</vt:lpstr>
      <vt:lpstr>Seminar Project</vt:lpstr>
      <vt:lpstr>Seminar Project </vt:lpstr>
      <vt:lpstr>Seminar Project </vt:lpstr>
      <vt:lpstr>Seminar Project </vt:lpstr>
      <vt:lpstr>Seminar Project</vt:lpstr>
      <vt:lpstr>Seminar Project 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Rüttimann</dc:creator>
  <cp:lastModifiedBy>Chris Rüttimann</cp:lastModifiedBy>
  <cp:revision>194</cp:revision>
  <dcterms:created xsi:type="dcterms:W3CDTF">2022-03-22T09:08:10Z</dcterms:created>
  <dcterms:modified xsi:type="dcterms:W3CDTF">2022-04-06T08:36:48Z</dcterms:modified>
</cp:coreProperties>
</file>