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7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5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9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8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91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04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6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0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4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1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648" y="438150"/>
            <a:ext cx="10898065" cy="4450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err="1"/>
              <a:t>Shertonia</a:t>
            </a:r>
            <a:r>
              <a:rPr lang="en-US" sz="4000"/>
              <a:t> Stanley</a:t>
            </a:r>
          </a:p>
          <a:p>
            <a:r>
              <a:rPr lang="en-US" sz="4000"/>
              <a:t>12-6-2017</a:t>
            </a:r>
          </a:p>
          <a:p>
            <a:r>
              <a:rPr lang="en-US" sz="4000"/>
              <a:t>CST-105 </a:t>
            </a:r>
          </a:p>
          <a:p>
            <a:r>
              <a:rPr lang="en-US" sz="4000"/>
              <a:t>Lisa Hebert</a:t>
            </a:r>
          </a:p>
          <a:p>
            <a:pPr algn="l"/>
            <a:r>
              <a:rPr lang="en-US"/>
              <a:t>                                                                 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24BA-F000-42E4-B676-3BAE1A2F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1352" cy="520700"/>
          </a:xfrm>
        </p:spPr>
        <p:txBody>
          <a:bodyPr>
            <a:normAutofit fontScale="90000"/>
          </a:bodyPr>
          <a:lstStyle/>
          <a:p>
            <a:r>
              <a:rPr lang="en-US"/>
              <a:t>NFL Draft Application Storyboard</a:t>
            </a:r>
          </a:p>
        </p:txBody>
      </p:sp>
      <p:pic>
        <p:nvPicPr>
          <p:cNvPr id="12" name="Picture 12" descr="Capture.PNG">
            <a:extLst>
              <a:ext uri="{FF2B5EF4-FFF2-40B4-BE49-F238E27FC236}">
                <a16:creationId xmlns:a16="http://schemas.microsoft.com/office/drawing/2014/main" id="{4C35B86E-1EE0-4841-85DD-817E0AEED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638" y="1008063"/>
            <a:ext cx="10429508" cy="57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7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DE19-118D-43E7-812C-C7FE8FDF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 storyboard is related to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6529-3D53-4C70-8EE2-897543B9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storyboard is another way of being an organizer that is graphical viewers  are provided with a higher view level of the project.</a:t>
            </a:r>
          </a:p>
          <a:p>
            <a:r>
              <a:rPr lang="en-US" dirty="0"/>
              <a:t>A storyboard can also show the developers what work still needs to be completed.</a:t>
            </a:r>
          </a:p>
          <a:p>
            <a:r>
              <a:rPr lang="en-US" dirty="0"/>
              <a:t>It will helps the team to visualize through interconnectedness and sequence.</a:t>
            </a:r>
          </a:p>
        </p:txBody>
      </p:sp>
    </p:spTree>
    <p:extLst>
      <p:ext uri="{BB962C8B-B14F-4D97-AF65-F5344CB8AC3E}">
        <p14:creationId xmlns:p14="http://schemas.microsoft.com/office/powerpoint/2010/main" val="370484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624B-36E9-41CB-8565-8267B4F5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7610-97D5-4020-BF9A-B7DCD9B3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Knapp, J. (2017, May 02). The 8 Steps To Creating A Great Storyboard. Retrieved December 04, 2017, from https://www.fastcodesign.com/1672917/the-8-steps-to-creating-a-great-storyboard</a:t>
            </a:r>
          </a:p>
        </p:txBody>
      </p:sp>
    </p:spTree>
    <p:extLst>
      <p:ext uri="{BB962C8B-B14F-4D97-AF65-F5344CB8AC3E}">
        <p14:creationId xmlns:p14="http://schemas.microsoft.com/office/powerpoint/2010/main" val="494037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 Boardroom</vt:lpstr>
      <vt:lpstr>PowerPoint Presentation</vt:lpstr>
      <vt:lpstr>NFL Draft Application Storyboard</vt:lpstr>
      <vt:lpstr>How a storyboard is related to programming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</cp:revision>
  <dcterms:modified xsi:type="dcterms:W3CDTF">2017-12-06T08:24:10Z</dcterms:modified>
</cp:coreProperties>
</file>