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6" r:id="rId9"/>
    <p:sldId id="267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9CA"/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7" Type="http://schemas.openxmlformats.org/officeDocument/2006/relationships/hyperlink" Target="https://docs.microsoft.com/ru-ru/visualstudio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«Разработка программного модуля настройки конфигурации сетевых сервисов»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55728" y="1444169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к.т.н.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72818" y="2502357"/>
            <a:ext cx="8105911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упростить настройку конфигурации сетевых сервисов</a:t>
            </a:r>
          </a:p>
          <a:p>
            <a:endParaRPr lang="ru-RU" sz="1100" b="1" dirty="0"/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91850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826857"/>
            <a:ext cx="8333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проведены отладка и тестирование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/>
              <a:t> разработано </a:t>
            </a:r>
            <a:r>
              <a:rPr lang="ru-RU" sz="2400" dirty="0"/>
              <a:t>руководство оператора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567982" y="1340678"/>
            <a:ext cx="28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ПМ НКСС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4787884" y="1340678"/>
            <a:ext cx="31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разработки ПМ НКСС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398857"/>
                  </p:ext>
                </p:extLst>
              </p:nvPr>
            </p:nvGraphicFramePr>
            <p:xfrm>
              <a:off x="552015" y="689834"/>
              <a:ext cx="8136316" cy="472764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27697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247644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Возможность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настройки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NTP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[6]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конфигурацион-ных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 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пользова-тельского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398857"/>
                  </p:ext>
                </p:extLst>
              </p:nvPr>
            </p:nvGraphicFramePr>
            <p:xfrm>
              <a:off x="552015" y="689834"/>
              <a:ext cx="8136316" cy="472764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27697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247644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4444" t="-7080" r="-390667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4390" t="-7080" r="-328780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884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7" t="-165753" r="-471795" b="-8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конфигурацион-ных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 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пользова-тельского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0825" y="3083046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498861"/>
                  </p:ext>
                </p:extLst>
              </p:nvPr>
            </p:nvGraphicFramePr>
            <p:xfrm>
              <a:off x="279400" y="875079"/>
              <a:ext cx="8670924" cy="2193881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842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58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467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87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перегрузки операторов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498861"/>
                  </p:ext>
                </p:extLst>
              </p:nvPr>
            </p:nvGraphicFramePr>
            <p:xfrm>
              <a:off x="279400" y="875079"/>
              <a:ext cx="8670924" cy="2193881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474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11940" r="-3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11940" r="-2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11940" r="-1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11940" r="-113559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11940" r="-1005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58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467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87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перегрузки операторов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Eclipse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Visual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Studio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::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Blocks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WinSCP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3191" t="-18182" r="-351489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5128" t="-18182" r="-323590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103" t="-18182" r="-159671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2710" t="-18182" r="-81308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25000" t="-18182" r="-1163" b="-65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https://www.eclipse.org/ide/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0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6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575956-A16B-4C37-A266-707545A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6" y="723433"/>
            <a:ext cx="8669984" cy="541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7BDCAD-81A1-4F5A-B3F9-1B90D12C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5" y="376457"/>
            <a:ext cx="7817145" cy="5905597"/>
          </a:xfrm>
          <a:prstGeom prst="rect">
            <a:avLst/>
          </a:prstGeom>
        </p:spPr>
      </p:pic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A4F453F-2214-46E2-86E4-FEA6BAF4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19" y="1289523"/>
            <a:ext cx="7029450" cy="5086350"/>
          </a:xfrm>
          <a:prstGeom prst="rect">
            <a:avLst/>
          </a:prstGeom>
        </p:spPr>
      </p:pic>
      <p:sp>
        <p:nvSpPr>
          <p:cNvPr id="4" name="Rectangle 25">
            <a:extLst>
              <a:ext uri="{FF2B5EF4-FFF2-40B4-BE49-F238E27FC236}">
                <a16:creationId xmlns:a16="http://schemas.microsoft.com/office/drawing/2014/main" id="{393B0B9D-6A52-4F1E-A74F-C54B5123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Продолжение схемы алгоритма</a:t>
            </a:r>
          </a:p>
        </p:txBody>
      </p:sp>
      <p:sp>
        <p:nvSpPr>
          <p:cNvPr id="6" name="Line 137">
            <a:extLst>
              <a:ext uri="{FF2B5EF4-FFF2-40B4-BE49-F238E27FC236}">
                <a16:creationId xmlns:a16="http://schemas.microsoft.com/office/drawing/2014/main" id="{3CFE9799-2FB7-4A96-A551-DAA84C16E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38">
            <a:extLst>
              <a:ext uri="{FF2B5EF4-FFF2-40B4-BE49-F238E27FC236}">
                <a16:creationId xmlns:a16="http://schemas.microsoft.com/office/drawing/2014/main" id="{CA761A1F-61A3-4F12-956A-15CAAB02A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22A01D60-98A3-4891-BCB3-AFDF989EA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4879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158">
            <a:extLst>
              <a:ext uri="{FF2B5EF4-FFF2-40B4-BE49-F238E27FC236}">
                <a16:creationId xmlns:a16="http://schemas.microsoft.com/office/drawing/2014/main" id="{F5F03BA7-BFFC-4FE2-A029-B3CCAED5C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Line 159">
            <a:extLst>
              <a:ext uri="{FF2B5EF4-FFF2-40B4-BE49-F238E27FC236}">
                <a16:creationId xmlns:a16="http://schemas.microsoft.com/office/drawing/2014/main" id="{E835DB7B-ACF6-4582-B14C-2BE15EE43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9567-4287-4086-B4F1-A3DE1B6C3BF6}"/>
              </a:ext>
            </a:extLst>
          </p:cNvPr>
          <p:cNvSpPr txBox="1"/>
          <p:nvPr/>
        </p:nvSpPr>
        <p:spPr>
          <a:xfrm>
            <a:off x="683568" y="943429"/>
            <a:ext cx="28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нового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42876-32C9-4EC9-9E6D-6A2C827E9302}"/>
              </a:ext>
            </a:extLst>
          </p:cNvPr>
          <p:cNvSpPr txBox="1"/>
          <p:nvPr/>
        </p:nvSpPr>
        <p:spPr>
          <a:xfrm>
            <a:off x="4499012" y="920191"/>
            <a:ext cx="331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добавленного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29799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FBC3394-A238-4FD3-8790-DA19BEDB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35297"/>
              </p:ext>
            </p:extLst>
          </p:nvPr>
        </p:nvGraphicFramePr>
        <p:xfrm>
          <a:off x="3077129" y="927206"/>
          <a:ext cx="5877517" cy="549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14">
                  <a:extLst>
                    <a:ext uri="{9D8B030D-6E8A-4147-A177-3AD203B41FA5}">
                      <a16:colId xmlns:a16="http://schemas.microsoft.com/office/drawing/2014/main" val="1257805774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1659384672"/>
                    </a:ext>
                  </a:extLst>
                </a:gridCol>
                <a:gridCol w="1193420">
                  <a:extLst>
                    <a:ext uri="{9D8B030D-6E8A-4147-A177-3AD203B41FA5}">
                      <a16:colId xmlns:a16="http://schemas.microsoft.com/office/drawing/2014/main" val="3330221367"/>
                    </a:ext>
                  </a:extLst>
                </a:gridCol>
                <a:gridCol w="1192818">
                  <a:extLst>
                    <a:ext uri="{9D8B030D-6E8A-4147-A177-3AD203B41FA5}">
                      <a16:colId xmlns:a16="http://schemas.microsoft.com/office/drawing/2014/main" val="3712783889"/>
                    </a:ext>
                  </a:extLst>
                </a:gridCol>
                <a:gridCol w="767154">
                  <a:extLst>
                    <a:ext uri="{9D8B030D-6E8A-4147-A177-3AD203B41FA5}">
                      <a16:colId xmlns:a16="http://schemas.microsoft.com/office/drawing/2014/main" val="71922888"/>
                    </a:ext>
                  </a:extLst>
                </a:gridCol>
              </a:tblGrid>
              <a:tr h="58848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Название теста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Выполняемые действия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Ожидаемый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Реальный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Результат прохождения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94482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должны появиться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появились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71842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18488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удаление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не должны быть строки с введенными настройками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введенные настройки не найдены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12321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ошибке, файлы меняться не должны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ошибке. Конфигурационные файлы не изменились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57659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Проверка на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show run | include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на добавление сервера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show run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|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include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Должны появиться строки только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Появились строки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284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B3D5A9-5E12-40C3-8375-EAFCE07D9FE4}"/>
              </a:ext>
            </a:extLst>
          </p:cNvPr>
          <p:cNvSpPr txBox="1"/>
          <p:nvPr/>
        </p:nvSpPr>
        <p:spPr>
          <a:xfrm>
            <a:off x="5062084" y="58726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 тестирования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20DBD7-1DEC-4975-9615-CE1FB5992AC3}"/>
              </a:ext>
            </a:extLst>
          </p:cNvPr>
          <p:cNvPicPr/>
          <p:nvPr/>
        </p:nvPicPr>
        <p:blipFill rotWithShape="1">
          <a:blip r:embed="rId2"/>
          <a:srcRect l="14271" r="45706" b="7815"/>
          <a:stretch/>
        </p:blipFill>
        <p:spPr bwMode="auto">
          <a:xfrm>
            <a:off x="243409" y="1950055"/>
            <a:ext cx="2764881" cy="422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AEC79-CAB9-4D88-B0DC-99B48AEC4480}"/>
              </a:ext>
            </a:extLst>
          </p:cNvPr>
          <p:cNvSpPr txBox="1"/>
          <p:nvPr/>
        </p:nvSpPr>
        <p:spPr>
          <a:xfrm>
            <a:off x="299119" y="855866"/>
            <a:ext cx="249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Отладка проводилась стандартными средствами </a:t>
            </a:r>
            <a:r>
              <a:rPr lang="en-US" dirty="0" err="1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14371</TotalTime>
  <Words>869</Words>
  <Application>Microsoft Office PowerPoint</Application>
  <PresentationFormat>Экран (4:3)</PresentationFormat>
  <Paragraphs>249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287</cp:revision>
  <dcterms:created xsi:type="dcterms:W3CDTF">2014-03-17T07:20:10Z</dcterms:created>
  <dcterms:modified xsi:type="dcterms:W3CDTF">2021-06-07T12:06:11Z</dcterms:modified>
</cp:coreProperties>
</file>