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BCBCB"/>
    <a:srgbClr val="E7E7E7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90" d="100"/>
          <a:sy n="90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7" Type="http://schemas.openxmlformats.org/officeDocument/2006/relationships/hyperlink" Target="https://docs.microsoft.com/ru-ru/visualstudio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«Разработка программного модуля настройки конфигурации сетевых сервисов»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55728" y="1444169"/>
            <a:ext cx="8594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Руководитель: </a:t>
            </a:r>
            <a:r>
              <a:rPr lang="ru-RU" sz="2000" dirty="0"/>
              <a:t>доцент института </a:t>
            </a:r>
            <a:r>
              <a:rPr lang="ru-RU" sz="2000" dirty="0" err="1"/>
              <a:t>СПИНТех</a:t>
            </a:r>
            <a:r>
              <a:rPr lang="ru-RU" sz="2000" dirty="0"/>
              <a:t>, к.т.н.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72818" y="2502357"/>
            <a:ext cx="8105911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конфигурация сетевых сервисов</a:t>
            </a:r>
          </a:p>
          <a:p>
            <a:endParaRPr lang="ru-RU" sz="1100" b="1" dirty="0"/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провести отладку и тестирование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2AAC74-3C39-4682-8008-411D8EE9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5475"/>
            <a:ext cx="4057650" cy="3067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846BA3-3D3F-4F5E-92DB-1F41C67C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47" y="1916832"/>
            <a:ext cx="416242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D5F83-1A1D-4D87-B30C-84235101D799}"/>
              </a:ext>
            </a:extLst>
          </p:cNvPr>
          <p:cNvSpPr txBox="1"/>
          <p:nvPr/>
        </p:nvSpPr>
        <p:spPr>
          <a:xfrm>
            <a:off x="567983" y="1340678"/>
            <a:ext cx="24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разработки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46F33-2923-4E7D-B287-D14A1027FD90}"/>
              </a:ext>
            </a:extLst>
          </p:cNvPr>
          <p:cNvSpPr txBox="1"/>
          <p:nvPr/>
        </p:nvSpPr>
        <p:spPr>
          <a:xfrm>
            <a:off x="4787885" y="1340678"/>
            <a:ext cx="24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разработки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hlinkClick r:id="rId2"/>
              </a:rPr>
              <a:t> https://www.s-terra.ru/</a:t>
            </a:r>
            <a:endParaRPr lang="ru-RU" sz="1200" u="sng" dirty="0"/>
          </a:p>
          <a:p>
            <a:r>
              <a:rPr lang="en-US" sz="1200" u="sng" dirty="0"/>
              <a:t>[6] https://datatracker.ietf.org/doc/html/rfc5905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198097"/>
                  </p:ext>
                </p:extLst>
              </p:nvPr>
            </p:nvGraphicFramePr>
            <p:xfrm>
              <a:off x="552015" y="689834"/>
              <a:ext cx="8136316" cy="472764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MikroTik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RouterOS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300" dirty="0" smtClean="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Quagga</m:t>
                                  </m:r>
                                </m:e>
                                <m:sup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Junos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[3]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Cisco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[4]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−Терра Шлюз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[5]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Возможность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настройки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NTP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[6]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конфигурацион-ных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 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пользова-тельского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198097"/>
                  </p:ext>
                </p:extLst>
              </p:nvPr>
            </p:nvGraphicFramePr>
            <p:xfrm>
              <a:off x="552015" y="689834"/>
              <a:ext cx="8136316" cy="472764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7080" r="-403153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5" t="-7080" r="-304977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2816" t="-7080" r="-227184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8920" t="-7080" r="-119718" b="-5884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8458" t="-7080" r="-791" b="-5884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2" t="-165753" r="-505430" b="-8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конфигурацион-ных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906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 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 </a:t>
                          </a: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пользова-тельского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0825" y="3083046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https://docs.microsoft.com/ru-ru/cpp/?view=msvc-160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026079"/>
                  </p:ext>
                </p:extLst>
              </p:nvPr>
            </p:nvGraphicFramePr>
            <p:xfrm>
              <a:off x="279400" y="875079"/>
              <a:ext cx="8670924" cy="2193881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842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++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Java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Python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#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Objective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58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467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87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Скорость работы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026079"/>
                  </p:ext>
                </p:extLst>
              </p:nvPr>
            </p:nvGraphicFramePr>
            <p:xfrm>
              <a:off x="279400" y="875079"/>
              <a:ext cx="8670924" cy="2193881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0474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2488" t="-11940" r="-377465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2488" t="-11940" r="-277465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2488" t="-11940" r="-177465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92655" t="-11940" r="-113559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16080" t="-11940" r="-1005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58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год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4671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смежных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87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Скорость работы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Eclipse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Visual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Studio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Code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::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Blocks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WinSCP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85073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70146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57273794-3E9B-4994-91F0-E1BB2F055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01010"/>
                  </p:ext>
                </p:extLst>
              </p:nvPr>
            </p:nvGraphicFramePr>
            <p:xfrm>
              <a:off x="328375" y="3796990"/>
              <a:ext cx="8636113" cy="200847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84715">
                      <a:extLst>
                        <a:ext uri="{9D8B030D-6E8A-4147-A177-3AD203B41FA5}">
                          <a16:colId xmlns:a16="http://schemas.microsoft.com/office/drawing/2014/main" val="2887990273"/>
                        </a:ext>
                      </a:extLst>
                    </a:gridCol>
                    <a:gridCol w="1433116">
                      <a:extLst>
                        <a:ext uri="{9D8B030D-6E8A-4147-A177-3AD203B41FA5}">
                          <a16:colId xmlns:a16="http://schemas.microsoft.com/office/drawing/2014/main" val="3819620379"/>
                        </a:ext>
                      </a:extLst>
                    </a:gridCol>
                    <a:gridCol w="1188364">
                      <a:extLst>
                        <a:ext uri="{9D8B030D-6E8A-4147-A177-3AD203B41FA5}">
                          <a16:colId xmlns:a16="http://schemas.microsoft.com/office/drawing/2014/main" val="809230234"/>
                        </a:ext>
                      </a:extLst>
                    </a:gridCol>
                    <a:gridCol w="1477278">
                      <a:extLst>
                        <a:ext uri="{9D8B030D-6E8A-4147-A177-3AD203B41FA5}">
                          <a16:colId xmlns:a16="http://schemas.microsoft.com/office/drawing/2014/main" val="3488123112"/>
                        </a:ext>
                      </a:extLst>
                    </a:gridCol>
                    <a:gridCol w="1302303">
                      <a:extLst>
                        <a:ext uri="{9D8B030D-6E8A-4147-A177-3AD203B41FA5}">
                          <a16:colId xmlns:a16="http://schemas.microsoft.com/office/drawing/2014/main" val="500375413"/>
                        </a:ext>
                      </a:extLst>
                    </a:gridCol>
                    <a:gridCol w="1050337">
                      <a:extLst>
                        <a:ext uri="{9D8B030D-6E8A-4147-A177-3AD203B41FA5}">
                          <a16:colId xmlns:a16="http://schemas.microsoft.com/office/drawing/2014/main" val="3054999894"/>
                        </a:ext>
                      </a:extLst>
                    </a:gridCol>
                  </a:tblGrid>
                  <a:tr h="26684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3191" t="-18182" r="-351489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05128" t="-18182" r="-323590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25103" t="-18182" r="-159671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82710" t="-18182" r="-81308" b="-6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25000" t="-18182" r="-1163" b="-65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337497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работы с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Git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7966426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Опыт использования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года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564333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подключения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SSH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65435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Поддержка фреймворков для тестирования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8522082"/>
                      </a:ext>
                    </a:extLst>
                  </a:tr>
                  <a:tr h="552911"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встроенного терминала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 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140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204">
            <a:extLst>
              <a:ext uri="{FF2B5EF4-FFF2-40B4-BE49-F238E27FC236}">
                <a16:creationId xmlns:a16="http://schemas.microsoft.com/office/drawing/2014/main" id="{FB4B12FF-DB1E-479E-8B3C-511D74F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1" y="5805462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https://www.eclipse.org/ide/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</a:t>
            </a:r>
            <a:r>
              <a:rPr lang="en-US" sz="1000" u="sng" dirty="0">
                <a:hlinkClick r:id="rId6"/>
              </a:rPr>
              <a:t>https://code.visualstudio.com/docs</a:t>
            </a:r>
            <a:endParaRPr lang="en-US" sz="1000" u="sng" dirty="0"/>
          </a:p>
          <a:p>
            <a:r>
              <a:rPr lang="en-US" sz="1000" u="sng" dirty="0"/>
              <a:t>[3] </a:t>
            </a:r>
            <a:r>
              <a:rPr lang="en-US" sz="1000" u="sng" dirty="0">
                <a:hlinkClick r:id="rId7"/>
              </a:rPr>
              <a:t>https://docs.microsoft.com/ru-ru/visualstudio</a:t>
            </a:r>
            <a:endParaRPr lang="en-US" sz="1000" u="sng" dirty="0"/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</a:t>
            </a:r>
            <a:r>
              <a:rPr lang="en-US" sz="1000" u="sng" dirty="0"/>
              <a:t>https://www.codeblocks.org/docs</a:t>
            </a:r>
          </a:p>
          <a:p>
            <a:r>
              <a:rPr lang="en-US" sz="1000" u="sng" dirty="0"/>
              <a:t>[5] https://winscp.net/eng/docs/start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0111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575956-A16B-4C37-A266-707545A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6" y="723433"/>
            <a:ext cx="8669984" cy="5417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BF416B-A17D-4E91-AF80-B5E8221D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" y="417738"/>
            <a:ext cx="8509862" cy="6074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Пример работы ПМ НКСС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FBC3394-A238-4FD3-8790-DA19BEDB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36003"/>
              </p:ext>
            </p:extLst>
          </p:nvPr>
        </p:nvGraphicFramePr>
        <p:xfrm>
          <a:off x="3077129" y="927206"/>
          <a:ext cx="5877517" cy="549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414">
                  <a:extLst>
                    <a:ext uri="{9D8B030D-6E8A-4147-A177-3AD203B41FA5}">
                      <a16:colId xmlns:a16="http://schemas.microsoft.com/office/drawing/2014/main" val="1257805774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1659384672"/>
                    </a:ext>
                  </a:extLst>
                </a:gridCol>
                <a:gridCol w="1193420">
                  <a:extLst>
                    <a:ext uri="{9D8B030D-6E8A-4147-A177-3AD203B41FA5}">
                      <a16:colId xmlns:a16="http://schemas.microsoft.com/office/drawing/2014/main" val="3330221367"/>
                    </a:ext>
                  </a:extLst>
                </a:gridCol>
                <a:gridCol w="1192818">
                  <a:extLst>
                    <a:ext uri="{9D8B030D-6E8A-4147-A177-3AD203B41FA5}">
                      <a16:colId xmlns:a16="http://schemas.microsoft.com/office/drawing/2014/main" val="3712783889"/>
                    </a:ext>
                  </a:extLst>
                </a:gridCol>
                <a:gridCol w="767154">
                  <a:extLst>
                    <a:ext uri="{9D8B030D-6E8A-4147-A177-3AD203B41FA5}">
                      <a16:colId xmlns:a16="http://schemas.microsoft.com/office/drawing/2014/main" val="71922888"/>
                    </a:ext>
                  </a:extLst>
                </a:gridCol>
              </a:tblGrid>
              <a:tr h="58848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Название теста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Выполняемые действия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Ожидаемый результат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Реальный результат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Результат прохождения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2831594482"/>
                  </a:ext>
                </a:extLst>
              </a:tr>
              <a:tr h="980816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Правильное добавление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Правильный ввод команды на добавление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файлах конфигурации должны появиться введенные настройки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конфигурации появились введенные настройки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Тест пройден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3300971842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Неправильное добавление сервера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Должно отобразиться сообщение об ошибке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Отобразилось сообщение об ошибке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Тест пройден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1647918488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Правильное удаление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Правильный ввод команды на удаление сервера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 файлах конфигурации не должны быть строки с введенными настройками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конфигурации введенные настройки не найдены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Тест пройден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4122312321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Неправильное удаление сервера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Должно отобразиться сообщение об ошибке, файлы меняться не должны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Отобразилось сообщение об ошибке. Конфигурационные файлы не изменились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 пройден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2918257659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Проверка на</a:t>
                      </a:r>
                      <a:r>
                        <a:rPr lang="en-US" sz="1100" dirty="0">
                          <a:effectLst/>
                        </a:rPr>
                        <a:t> show run | include </a:t>
                      </a:r>
                      <a:r>
                        <a:rPr lang="en-US" sz="1100" dirty="0" err="1">
                          <a:effectLst/>
                        </a:rPr>
                        <a:t>ntp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Вводится команда на добавление сервера</a:t>
                      </a:r>
                    </a:p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Вводится команда </a:t>
                      </a:r>
                      <a:r>
                        <a:rPr lang="en-US" sz="1100" dirty="0">
                          <a:effectLst/>
                        </a:rPr>
                        <a:t>show run</a:t>
                      </a:r>
                      <a:r>
                        <a:rPr lang="ru-RU" sz="1100" dirty="0">
                          <a:effectLst/>
                        </a:rPr>
                        <a:t> | </a:t>
                      </a:r>
                      <a:r>
                        <a:rPr lang="en-US" sz="1100" dirty="0">
                          <a:effectLst/>
                        </a:rPr>
                        <a:t>include </a:t>
                      </a:r>
                      <a:r>
                        <a:rPr lang="en-US" sz="1100" dirty="0" err="1">
                          <a:effectLst/>
                        </a:rPr>
                        <a:t>ntp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Должны появиться строки только с введенными серверами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Появились строки с введенными серверами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 пройден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/>
                </a:tc>
                <a:extLst>
                  <a:ext uri="{0D108BD9-81ED-4DB2-BD59-A6C34878D82A}">
                    <a16:rowId xmlns:a16="http://schemas.microsoft.com/office/drawing/2014/main" val="7755284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B3D5A9-5E12-40C3-8375-EAFCE07D9FE4}"/>
              </a:ext>
            </a:extLst>
          </p:cNvPr>
          <p:cNvSpPr txBox="1"/>
          <p:nvPr/>
        </p:nvSpPr>
        <p:spPr>
          <a:xfrm>
            <a:off x="5062084" y="587261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 тестирования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20DBD7-1DEC-4975-9615-CE1FB5992AC3}"/>
              </a:ext>
            </a:extLst>
          </p:cNvPr>
          <p:cNvPicPr/>
          <p:nvPr/>
        </p:nvPicPr>
        <p:blipFill rotWithShape="1">
          <a:blip r:embed="rId2"/>
          <a:srcRect l="14271" r="45706" b="7815"/>
          <a:stretch/>
        </p:blipFill>
        <p:spPr bwMode="auto">
          <a:xfrm>
            <a:off x="243409" y="1950055"/>
            <a:ext cx="2764881" cy="4220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AEC79-CAB9-4D88-B0DC-99B48AEC4480}"/>
              </a:ext>
            </a:extLst>
          </p:cNvPr>
          <p:cNvSpPr txBox="1"/>
          <p:nvPr/>
        </p:nvSpPr>
        <p:spPr>
          <a:xfrm>
            <a:off x="299119" y="855866"/>
            <a:ext cx="249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Отладка проводилась стандартными средствами </a:t>
            </a:r>
            <a:r>
              <a:rPr lang="en-US" dirty="0" err="1"/>
              <a:t>VSCode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67037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проведены отладка и тестирование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14083</TotalTime>
  <Words>839</Words>
  <Application>Microsoft Office PowerPoint</Application>
  <PresentationFormat>Экран (4:3)</PresentationFormat>
  <Paragraphs>242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Алексей Федотов</cp:lastModifiedBy>
  <cp:revision>272</cp:revision>
  <dcterms:created xsi:type="dcterms:W3CDTF">2014-03-17T07:20:10Z</dcterms:created>
  <dcterms:modified xsi:type="dcterms:W3CDTF">2021-06-03T16:38:50Z</dcterms:modified>
</cp:coreProperties>
</file>