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kb/index.html?print=y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262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</a:p>
          <a:p>
            <a:r>
              <a:rPr lang="ru-RU" sz="2000" dirty="0"/>
              <a:t>к. т. н, доцент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упростить настройку конфигурации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25A99-0F80-453B-90BF-8AC09C5F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7"/>
          <a:stretch/>
        </p:blipFill>
        <p:spPr>
          <a:xfrm>
            <a:off x="539552" y="824002"/>
            <a:ext cx="5862770" cy="5209997"/>
          </a:xfrm>
          <a:prstGeom prst="rect">
            <a:avLst/>
          </a:prstGeom>
        </p:spPr>
      </p:pic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983CC9C-2622-40E5-A3DF-695802A8A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077517"/>
                  </p:ext>
                </p:extLst>
              </p:nvPr>
            </p:nvGraphicFramePr>
            <p:xfrm>
              <a:off x="4139811" y="923791"/>
              <a:ext cx="4723648" cy="28083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1824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2361824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</a:tblGrid>
                  <a:tr h="5707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 разработки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300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П</m:t>
                                </m:r>
                                <m:r>
                                  <m:rPr>
                                    <m:nor/>
                                  </m:rPr>
                                  <a:rPr lang="ru-RU" sz="1300" b="1" i="0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осле</m:t>
                                </m:r>
                                <m:r>
                                  <m:rPr>
                                    <m:nor/>
                                  </m:rPr>
                                  <a:rPr lang="ru-RU" sz="1300" dirty="0" smtClean="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разработки</m:t>
                                </m:r>
                                <m:r>
                                  <m:rPr>
                                    <m:nor/>
                                  </m:rPr>
                                  <a:rPr lang="ru-RU" sz="1300" b="1" i="0" dirty="0" smtClean="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ПМ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62942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загружать дополнительные конфигурационные файлы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Дополнительные файлы загружаются автоматически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8392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изменять конфигурационные файлы в зависимости от выставляемых настроек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Достаточно просто вводить команды для настроек и проверки статуса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76890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вводить команды для установки  настроек и проверки статуса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983CC9C-2622-40E5-A3DF-695802A8A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077517"/>
                  </p:ext>
                </p:extLst>
              </p:nvPr>
            </p:nvGraphicFramePr>
            <p:xfrm>
              <a:off x="4139811" y="923791"/>
              <a:ext cx="4723648" cy="28083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1824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2361824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</a:tblGrid>
                  <a:tr h="5707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 разработки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517" t="-8511" r="-775" b="-393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62942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загружать дополнительные конфигурационные файлы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Дополнительные файлы загружаются автоматически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8392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изменять конфигурационные файлы в зависимости от выставляемых настроек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Достаточно просто вводить команды для настроек и проверки статуса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76890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вводить команды для установки  настроек и проверки статуса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hlinkClick r:id="rId2"/>
              </a:rPr>
              <a:t> https://www.s-terra.ru/</a:t>
            </a:r>
            <a:endParaRPr lang="en-US" sz="1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924908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924908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7080" r="-403153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5" t="-7080" r="-304977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78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53728" y="5506629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924817"/>
                  </p:ext>
                </p:extLst>
              </p:nvPr>
            </p:nvGraphicFramePr>
            <p:xfrm>
              <a:off x="279400" y="739738"/>
              <a:ext cx="8670924" cy="462008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296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Синтаксис (удобство разработки)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других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049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разработки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UNIX-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подобные системы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0728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924817"/>
                  </p:ext>
                </p:extLst>
              </p:nvPr>
            </p:nvGraphicFramePr>
            <p:xfrm>
              <a:off x="279400" y="739738"/>
              <a:ext cx="8670924" cy="462008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9877" r="-37746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9877" r="-27746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9877" r="-17746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9877" r="-113559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9877" r="-1005" b="-839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296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Синтаксис (удобство разработки)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других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049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разработки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UNIX-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подобные системы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072899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3E278-8210-4538-B952-9FD9B85AB373}"/>
              </a:ext>
            </a:extLst>
          </p:cNvPr>
          <p:cNvSpPr txBox="1"/>
          <p:nvPr/>
        </p:nvSpPr>
        <p:spPr>
          <a:xfrm>
            <a:off x="2286000" y="548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Выбор среды программирования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D7F136-4472-41C7-B6DE-A18DB3C9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4554"/>
              </p:ext>
            </p:extLst>
          </p:nvPr>
        </p:nvGraphicFramePr>
        <p:xfrm>
          <a:off x="395536" y="967745"/>
          <a:ext cx="8511337" cy="47605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3047591939"/>
                    </a:ext>
                  </a:extLst>
                </a:gridCol>
                <a:gridCol w="1171194">
                  <a:extLst>
                    <a:ext uri="{9D8B030D-6E8A-4147-A177-3AD203B41FA5}">
                      <a16:colId xmlns:a16="http://schemas.microsoft.com/office/drawing/2014/main" val="923361313"/>
                    </a:ext>
                  </a:extLst>
                </a:gridCol>
                <a:gridCol w="1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Критерии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Code::Blocks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WinSCP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с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221887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Удобство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опыт использования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подключения по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SSH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фреймворков для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 распространения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 с ограничениями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встроенного терминала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369114"/>
                  </a:ext>
                </a:extLst>
              </a:tr>
            </a:tbl>
          </a:graphicData>
        </a:graphic>
      </p:graphicFrame>
      <p:sp>
        <p:nvSpPr>
          <p:cNvPr id="10" name="Rectangle 24">
            <a:extLst>
              <a:ext uri="{FF2B5EF4-FFF2-40B4-BE49-F238E27FC236}">
                <a16:creationId xmlns:a16="http://schemas.microsoft.com/office/drawing/2014/main" id="{C98588BA-0FFD-4B3B-ADB3-3C21F030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3" y="5728320"/>
            <a:ext cx="35283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https://code.visualstudio.com/docs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3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en-US" sz="1000" dirty="0">
                <a:cs typeface="Arial" charset="0"/>
                <a:hlinkClick r:id="rId4"/>
              </a:rPr>
              <a:t>https://netbeans.apache.org//kb/index.html?print=yes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endParaRPr lang="en-US" sz="1000" u="sng" dirty="0">
              <a:cs typeface="Arial" charset="0"/>
            </a:endParaRPr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98623F75-9464-476B-963A-66EE761DB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93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9">
            <a:extLst>
              <a:ext uri="{FF2B5EF4-FFF2-40B4-BE49-F238E27FC236}">
                <a16:creationId xmlns:a16="http://schemas.microsoft.com/office/drawing/2014/main" id="{72F5F1C1-A6BB-4E81-985B-87C0902CA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37">
            <a:extLst>
              <a:ext uri="{FF2B5EF4-FFF2-40B4-BE49-F238E27FC236}">
                <a16:creationId xmlns:a16="http://schemas.microsoft.com/office/drawing/2014/main" id="{031A70D1-55BF-4EE1-958D-F7956D522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Line 138">
            <a:extLst>
              <a:ext uri="{FF2B5EF4-FFF2-40B4-BE49-F238E27FC236}">
                <a16:creationId xmlns:a16="http://schemas.microsoft.com/office/drawing/2014/main" id="{43707CA2-859E-4328-90C6-5348B5AB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158">
            <a:extLst>
              <a:ext uri="{FF2B5EF4-FFF2-40B4-BE49-F238E27FC236}">
                <a16:creationId xmlns:a16="http://schemas.microsoft.com/office/drawing/2014/main" id="{55DB9B3D-0EA7-415B-8682-526765B42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0111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CD79FB-9CCF-4F6C-A707-9F0A7AA4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7" y="1772816"/>
            <a:ext cx="8460426" cy="3557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F416B-A17D-4E91-AF80-B5E8221D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417738"/>
            <a:ext cx="8509862" cy="6074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Экранные формы. Консоль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67037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380855"/>
            <a:ext cx="83335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13928</TotalTime>
  <Words>752</Words>
  <Application>Microsoft Office PowerPoint</Application>
  <PresentationFormat>Экран (4:3)</PresentationFormat>
  <Paragraphs>250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253</cp:revision>
  <dcterms:created xsi:type="dcterms:W3CDTF">2014-03-17T07:20:10Z</dcterms:created>
  <dcterms:modified xsi:type="dcterms:W3CDTF">2021-04-29T12:31:41Z</dcterms:modified>
</cp:coreProperties>
</file>