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7" Type="http://schemas.openxmlformats.org/officeDocument/2006/relationships/hyperlink" Target="https://docs.microsoft.com/ru-ru/visualstudio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</a:t>
            </a:r>
            <a:r>
              <a:rPr lang="ru-RU" sz="2000" dirty="0" err="1"/>
              <a:t>к.т.н</a:t>
            </a:r>
            <a:r>
              <a:rPr lang="ru-RU" sz="2000" dirty="0"/>
              <a:t>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настроить конфигурацию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провести отладку и тестирование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755576" y="908720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5364092" y="908720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Посл</a:t>
            </a:r>
            <a:r>
              <a:rPr lang="ru-RU" dirty="0"/>
              <a:t>е</a:t>
            </a:r>
            <a:r>
              <a:rPr lang="ru-RU"/>
              <a:t> </a:t>
            </a:r>
            <a:r>
              <a:rPr lang="ru-RU" dirty="0"/>
              <a:t>разработки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Возможность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настройки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NTP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[6]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78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2" t="-165753" r="-50543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0825" y="3083046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171985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11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85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5671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171985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9877" r="-3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9877" r="-2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9877" r="-1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9877" r="-113559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9877" r="-1005" b="-3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Eclipse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Visual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Studio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::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Blocks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WinSCP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3191" t="-18182" r="-351489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5128" t="-18182" r="-323590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103" t="-18182" r="-159671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2710" t="-18182" r="-81308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25000" t="-18182" r="-1163" b="-65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https://www.eclipse.org/ide/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</a:t>
            </a:r>
            <a:r>
              <a:rPr lang="en-US" sz="1000" u="sng" dirty="0">
                <a:hlinkClick r:id="rId6"/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7"/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CD79FB-9CCF-4F6C-A707-9F0A7AA4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7" y="1772816"/>
            <a:ext cx="8460426" cy="3557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проведены отладка и тестирование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14006</TotalTime>
  <Words>699</Words>
  <Application>Microsoft Office PowerPoint</Application>
  <PresentationFormat>Экран (4:3)</PresentationFormat>
  <Paragraphs>208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262</cp:revision>
  <dcterms:created xsi:type="dcterms:W3CDTF">2014-03-17T07:20:10Z</dcterms:created>
  <dcterms:modified xsi:type="dcterms:W3CDTF">2021-05-31T09:40:05Z</dcterms:modified>
</cp:coreProperties>
</file>