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7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BCBCB"/>
    <a:srgbClr val="E7E7E7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" TargetMode="External"/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apache.org/kb/index.html?print=y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сетевых сервисов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8594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Руководитель: </a:t>
            </a:r>
            <a:r>
              <a:rPr lang="ru-RU" sz="2000" dirty="0"/>
              <a:t>доцент института </a:t>
            </a:r>
            <a:r>
              <a:rPr lang="ru-RU" sz="2000" dirty="0" err="1"/>
              <a:t>СПИНТех</a:t>
            </a:r>
            <a:r>
              <a:rPr lang="ru-RU" sz="2000" dirty="0"/>
              <a:t>, </a:t>
            </a:r>
            <a:r>
              <a:rPr lang="ru-RU" sz="2000" dirty="0" err="1"/>
              <a:t>к.т.н</a:t>
            </a:r>
            <a:r>
              <a:rPr lang="ru-RU" sz="2000" dirty="0"/>
              <a:t>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настроить конфигурацию сетевых сервисов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провести отладку и тестирование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67037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проведены отладка и тестирование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525A99-0F80-453B-90BF-8AC09C5F8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27"/>
          <a:stretch/>
        </p:blipFill>
        <p:spPr>
          <a:xfrm>
            <a:off x="300277" y="1890702"/>
            <a:ext cx="5862770" cy="2816296"/>
          </a:xfrm>
          <a:prstGeom prst="rect">
            <a:avLst/>
          </a:prstGeom>
        </p:spPr>
      </p:pic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FAD0B4-70EF-4916-B309-8DACEE1C3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88" b="9957"/>
          <a:stretch/>
        </p:blipFill>
        <p:spPr>
          <a:xfrm>
            <a:off x="4788024" y="2212377"/>
            <a:ext cx="5862770" cy="21729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hlinkClick r:id="rId2"/>
              </a:rPr>
              <a:t> </a:t>
            </a:r>
            <a:r>
              <a:rPr lang="en-US" sz="1200" u="sng" dirty="0">
                <a:hlinkClick r:id="rId2"/>
              </a:rPr>
              <a:t>https://www.s-terra.ru/</a:t>
            </a:r>
            <a:endParaRPr lang="ru-RU" sz="1200" u="sng" dirty="0"/>
          </a:p>
          <a:p>
            <a:r>
              <a:rPr lang="en-US" sz="1200" u="sng" dirty="0"/>
              <a:t>[6] https://datatracker.ietf.org/doc/html/rfc5905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672826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MikroTik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RouterOS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300" dirty="0" smtClean="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Quagga</m:t>
                                  </m:r>
                                </m:e>
                                <m:sup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Junos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[3]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Cisco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[4]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−Терра Шлюз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[5]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Возможность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настройки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NTP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[6]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672826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7080" r="-403153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5" t="-7080" r="-304977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2816" t="-7080" r="-227184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8920" t="-7080" r="-119718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8458" t="-7080" r="-791" b="-578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2" t="-165753" r="-50543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0824" y="3067494"/>
            <a:ext cx="806559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https://docs.microsoft.com/ru-ru/cpp/?view=msvc-160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884770"/>
                  </p:ext>
                </p:extLst>
              </p:nvPr>
            </p:nvGraphicFramePr>
            <p:xfrm>
              <a:off x="279400" y="739738"/>
              <a:ext cx="8670924" cy="227540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++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Java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Python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#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Objective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11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85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5671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884770"/>
                  </p:ext>
                </p:extLst>
              </p:nvPr>
            </p:nvGraphicFramePr>
            <p:xfrm>
              <a:off x="279400" y="739738"/>
              <a:ext cx="8670924" cy="227540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2488" t="-9877" r="-3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2488" t="-9877" r="-2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2488" t="-9877" r="-177465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92655" t="-9877" r="-113559" b="-3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16080" t="-9877" r="-1005" b="-3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9060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7273794-3E9B-4994-91F0-E1BB2F05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0929"/>
              </p:ext>
            </p:extLst>
          </p:nvPr>
        </p:nvGraphicFramePr>
        <p:xfrm>
          <a:off x="330618" y="4113987"/>
          <a:ext cx="8511337" cy="2008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1129">
                  <a:extLst>
                    <a:ext uri="{9D8B030D-6E8A-4147-A177-3AD203B41FA5}">
                      <a16:colId xmlns:a16="http://schemas.microsoft.com/office/drawing/2014/main" val="2887990273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3819620379"/>
                    </a:ext>
                  </a:extLst>
                </a:gridCol>
                <a:gridCol w="1171194">
                  <a:extLst>
                    <a:ext uri="{9D8B030D-6E8A-4147-A177-3AD203B41FA5}">
                      <a16:colId xmlns:a16="http://schemas.microsoft.com/office/drawing/2014/main" val="809230234"/>
                    </a:ext>
                  </a:extLst>
                </a:gridCol>
                <a:gridCol w="1455934">
                  <a:extLst>
                    <a:ext uri="{9D8B030D-6E8A-4147-A177-3AD203B41FA5}">
                      <a16:colId xmlns:a16="http://schemas.microsoft.com/office/drawing/2014/main" val="3488123112"/>
                    </a:ext>
                  </a:extLst>
                </a:gridCol>
                <a:gridCol w="1283487">
                  <a:extLst>
                    <a:ext uri="{9D8B030D-6E8A-4147-A177-3AD203B41FA5}">
                      <a16:colId xmlns:a16="http://schemas.microsoft.com/office/drawing/2014/main" val="500375413"/>
                    </a:ext>
                  </a:extLst>
                </a:gridCol>
                <a:gridCol w="1035162">
                  <a:extLst>
                    <a:ext uri="{9D8B030D-6E8A-4147-A177-3AD203B41FA5}">
                      <a16:colId xmlns:a16="http://schemas.microsoft.com/office/drawing/2014/main" val="3054999894"/>
                    </a:ext>
                  </a:extLst>
                </a:gridCol>
              </a:tblGrid>
              <a:tr h="266841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Критерии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Code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Code::Blocks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WinSCP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37497"/>
                  </a:ext>
                </a:extLst>
              </a:tr>
              <a:tr h="18507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с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966426"/>
                  </a:ext>
                </a:extLst>
              </a:tr>
              <a:tr h="18507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Опыт использования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433363"/>
                  </a:ext>
                </a:extLst>
              </a:tr>
              <a:tr h="370146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подключения по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SSH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543589"/>
                  </a:ext>
                </a:extLst>
              </a:tr>
              <a:tr h="370146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фреймворков для тестирования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522082"/>
                  </a:ext>
                </a:extLst>
              </a:tr>
              <a:tr h="552911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встроенного терминала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007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3E278-8210-4538-B952-9FD9B85AB373}"/>
              </a:ext>
            </a:extLst>
          </p:cNvPr>
          <p:cNvSpPr txBox="1"/>
          <p:nvPr/>
        </p:nvSpPr>
        <p:spPr>
          <a:xfrm>
            <a:off x="2286000" y="548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Выбор среды программирования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5D7F136-4472-41C7-B6DE-A18DB3C9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04210"/>
              </p:ext>
            </p:extLst>
          </p:nvPr>
        </p:nvGraphicFramePr>
        <p:xfrm>
          <a:off x="395536" y="967745"/>
          <a:ext cx="8511337" cy="47605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3047591939"/>
                    </a:ext>
                  </a:extLst>
                </a:gridCol>
                <a:gridCol w="1171194">
                  <a:extLst>
                    <a:ext uri="{9D8B030D-6E8A-4147-A177-3AD203B41FA5}">
                      <a16:colId xmlns:a16="http://schemas.microsoft.com/office/drawing/2014/main" val="923361313"/>
                    </a:ext>
                  </a:extLst>
                </a:gridCol>
                <a:gridCol w="1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Критерии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Code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Code::Blocks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WinSCP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с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221887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Опыт использования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подключения по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SSH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фреймворков для тестирования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 распространения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 с ограничениями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встроенного терминала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369114"/>
                  </a:ext>
                </a:extLst>
              </a:tr>
            </a:tbl>
          </a:graphicData>
        </a:graphic>
      </p:graphicFrame>
      <p:sp>
        <p:nvSpPr>
          <p:cNvPr id="10" name="Rectangle 24">
            <a:extLst>
              <a:ext uri="{FF2B5EF4-FFF2-40B4-BE49-F238E27FC236}">
                <a16:creationId xmlns:a16="http://schemas.microsoft.com/office/drawing/2014/main" id="{C98588BA-0FFD-4B3B-ADB3-3C21F030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3" y="5728320"/>
            <a:ext cx="35283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https://code.visualstudio.com/docs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ru-RU" sz="1000" u="sng" dirty="0">
                <a:cs typeface="Arial" charset="0"/>
                <a:hlinkClick r:id="rId3"/>
              </a:rPr>
              <a:t>http://www.bloodshed.net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en-US" sz="1000" dirty="0">
                <a:cs typeface="Arial" charset="0"/>
                <a:hlinkClick r:id="rId4"/>
              </a:rPr>
              <a:t>https://netbeans.apache.org//kb/index.html?print=yes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endParaRPr lang="en-US" sz="1000" u="sng" dirty="0">
              <a:cs typeface="Arial" charset="0"/>
            </a:endParaRPr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98623F75-9464-476B-963A-66EE761DB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393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9">
            <a:extLst>
              <a:ext uri="{FF2B5EF4-FFF2-40B4-BE49-F238E27FC236}">
                <a16:creationId xmlns:a16="http://schemas.microsoft.com/office/drawing/2014/main" id="{72F5F1C1-A6BB-4E81-985B-87C0902CA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37">
            <a:extLst>
              <a:ext uri="{FF2B5EF4-FFF2-40B4-BE49-F238E27FC236}">
                <a16:creationId xmlns:a16="http://schemas.microsoft.com/office/drawing/2014/main" id="{031A70D1-55BF-4EE1-958D-F7956D522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Line 138">
            <a:extLst>
              <a:ext uri="{FF2B5EF4-FFF2-40B4-BE49-F238E27FC236}">
                <a16:creationId xmlns:a16="http://schemas.microsoft.com/office/drawing/2014/main" id="{43707CA2-859E-4328-90C6-5348B5ABA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158">
            <a:extLst>
              <a:ext uri="{FF2B5EF4-FFF2-40B4-BE49-F238E27FC236}">
                <a16:creationId xmlns:a16="http://schemas.microsoft.com/office/drawing/2014/main" id="{55DB9B3D-0EA7-415B-8682-526765B42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0111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CD79FB-9CCF-4F6C-A707-9F0A7AA4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7" y="1772816"/>
            <a:ext cx="8460426" cy="3557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BF416B-A17D-4E91-AF80-B5E8221D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" y="417738"/>
            <a:ext cx="8509862" cy="6074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Пример работы ПМ НКСС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13979</TotalTime>
  <Words>773</Words>
  <Application>Microsoft Office PowerPoint</Application>
  <PresentationFormat>Экран (4:3)</PresentationFormat>
  <Paragraphs>269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Alexey Fedotov</cp:lastModifiedBy>
  <cp:revision>258</cp:revision>
  <dcterms:created xsi:type="dcterms:W3CDTF">2014-03-17T07:20:10Z</dcterms:created>
  <dcterms:modified xsi:type="dcterms:W3CDTF">2021-05-27T10:31:19Z</dcterms:modified>
</cp:coreProperties>
</file>