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-terra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vcsharp/default.aspx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beans.apache.org/kb/index.html?print=yes" TargetMode="External"/><Relationship Id="rId5" Type="http://schemas.openxmlformats.org/officeDocument/2006/relationships/hyperlink" Target="http://www.bloodshed.net/" TargetMode="External"/><Relationship Id="rId4" Type="http://schemas.openxmlformats.org/officeDocument/2006/relationships/hyperlink" Target="https://code.visualstudio.com/doc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2247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настройки конфигурации сетевого оборудования</a:t>
            </a:r>
            <a:br>
              <a:rPr lang="ru-RU" sz="2200" b="1" dirty="0"/>
            </a:br>
            <a:r>
              <a:rPr lang="ru-RU" sz="2200" b="1" dirty="0"/>
              <a:t> (ПМ НКСО)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262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</a:p>
          <a:p>
            <a:r>
              <a:rPr lang="ru-RU" sz="2000" dirty="0"/>
              <a:t>к. т. н, доцент Касимов Рустам Азатович</a:t>
            </a:r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ПИН-41 Федотов Алексей Александрович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 </a:t>
            </a:r>
            <a:r>
              <a:rPr lang="ru-RU" sz="2000" dirty="0"/>
              <a:t>упростить настройку конфигурации сетевых сервисов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ПМ НКСС;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58A3CE6-801B-4A2C-BA0F-44017FF8E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62233"/>
              </p:ext>
            </p:extLst>
          </p:nvPr>
        </p:nvGraphicFramePr>
        <p:xfrm>
          <a:off x="827585" y="1404417"/>
          <a:ext cx="7776863" cy="2168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6383">
                  <a:extLst>
                    <a:ext uri="{9D8B030D-6E8A-4147-A177-3AD203B41FA5}">
                      <a16:colId xmlns:a16="http://schemas.microsoft.com/office/drawing/2014/main" val="230291908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685093309"/>
                    </a:ext>
                  </a:extLst>
                </a:gridCol>
              </a:tblGrid>
              <a:tr h="4119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</a:rPr>
                        <a:t>До разработки ПМ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</a:rPr>
                        <a:t>После разработки ПМ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87213"/>
                  </a:ext>
                </a:extLst>
              </a:tr>
              <a:tr h="17566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700" b="0" dirty="0">
                          <a:solidFill>
                            <a:schemeClr val="tx1"/>
                          </a:solidFill>
                          <a:effectLst/>
                        </a:rPr>
                        <a:t>Администратор вынужден настраивать конфигурацию с помощью команд ОС и конфигурационных файлов сервисов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</a:rPr>
                        <a:t>Конфигурирование происходит только с помощью команд, определенных в разрабатываемом  программном модуле, благодаря чему настройка упрощается.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04120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79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669" y="5670082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</a:t>
            </a:r>
            <a:r>
              <a:rPr lang="en-US" sz="1200" u="sng" dirty="0"/>
              <a:t>https://www.cisco.com/c/ru_ru/td/docs/ios/fundamentals/configuration/guide/12_4/cf_12_4_book/cf_cli-basics.html</a:t>
            </a:r>
            <a:endParaRPr lang="ru-RU" sz="1200" u="sng" dirty="0"/>
          </a:p>
          <a:p>
            <a:r>
              <a:rPr lang="en-US" sz="1200" u="sng" dirty="0"/>
              <a:t>[2] </a:t>
            </a:r>
            <a:r>
              <a:rPr lang="en-US" sz="1200" u="sng" dirty="0">
                <a:hlinkClick r:id="rId2"/>
              </a:rPr>
              <a:t>https://www.s-terra.ru/</a:t>
            </a:r>
            <a:endParaRPr lang="en-US" sz="1200" u="sn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1345129-4ACC-48F6-8EAE-F0D22B4B1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42625"/>
              </p:ext>
            </p:extLst>
          </p:nvPr>
        </p:nvGraphicFramePr>
        <p:xfrm>
          <a:off x="468132" y="980727"/>
          <a:ext cx="8136316" cy="448360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15636">
                  <a:extLst>
                    <a:ext uri="{9D8B030D-6E8A-4147-A177-3AD203B41FA5}">
                      <a16:colId xmlns:a16="http://schemas.microsoft.com/office/drawing/2014/main" val="128897977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67091748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3931413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068415690"/>
                    </a:ext>
                  </a:extLst>
                </a:gridCol>
              </a:tblGrid>
              <a:tr h="84189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Критерии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isco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консоль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Программный модуль С-Терры (текущее решение)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Cisco Configuration Professional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312823"/>
                  </a:ext>
                </a:extLst>
              </a:tr>
              <a:tr h="5338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Возможность работы в фоновом режиме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034049"/>
                  </a:ext>
                </a:extLst>
              </a:tr>
              <a:tr h="5338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Возможность тонкой настройки параметров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4690886"/>
                  </a:ext>
                </a:extLst>
              </a:tr>
              <a:tr h="8062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Возможность повторного запуска без участия оператора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 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1316432"/>
                  </a:ext>
                </a:extLst>
              </a:tr>
              <a:tr h="8062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Простота использования программного модуля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Просто в использовании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Просто в использовании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Просто в использовании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153962"/>
                  </a:ext>
                </a:extLst>
              </a:tr>
              <a:tr h="9424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Необходимость наличия дополнительных конфигурационных файлов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7651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508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29148"/>
              </p:ext>
            </p:extLst>
          </p:nvPr>
        </p:nvGraphicFramePr>
        <p:xfrm>
          <a:off x="467544" y="764704"/>
          <a:ext cx="8280920" cy="19320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С++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#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Знание языка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+-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Основной язык для разработки под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Поддержка библиотек «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КриптоПРО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Использование языка в компании С-Терра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Возможность считывать данные с командной строки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программирования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15923"/>
              </p:ext>
            </p:extLst>
          </p:nvPr>
        </p:nvGraphicFramePr>
        <p:xfrm>
          <a:off x="467543" y="3573015"/>
          <a:ext cx="8280905" cy="20617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Ms Visual studio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NetBeans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Форма распространения ПО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Бесплатная, с ограничениями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221887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Встроенный терминал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Поддержка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Git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Знание среды разработки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Удобство работы с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467544" y="2780928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</a:t>
            </a:r>
            <a:r>
              <a:rPr lang="ru-RU" sz="1000" u="sng" dirty="0">
                <a:hlinkClick r:id="rId2"/>
              </a:rPr>
              <a:t>http://www.oracle.com/technetwork/java/index.html</a:t>
            </a:r>
            <a:endParaRPr lang="en-US" sz="1000" u="sng" dirty="0"/>
          </a:p>
          <a:p>
            <a:r>
              <a:rPr lang="en-US" sz="1000" dirty="0"/>
              <a:t>[2] </a:t>
            </a:r>
            <a:r>
              <a:rPr lang="ru-RU" sz="1000" u="sng" dirty="0">
                <a:hlinkClick r:id="rId3"/>
              </a:rPr>
              <a:t>http://msdn.microsoft.com/ru-ru/vcsharp/default.aspx</a:t>
            </a:r>
            <a:endParaRPr lang="en-US" sz="1000" u="sng" dirty="0"/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77272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52839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4"/>
              </a:rPr>
              <a:t>https://code.visualstudio.com/docs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ru-RU" sz="1000" u="sng" dirty="0">
                <a:cs typeface="Arial" charset="0"/>
                <a:hlinkClick r:id="rId5"/>
              </a:rPr>
              <a:t>http://www.bloodshed.net</a:t>
            </a:r>
            <a:endParaRPr lang="en-US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en-US" sz="1000" dirty="0">
                <a:cs typeface="Arial" charset="0"/>
                <a:hlinkClick r:id="rId6"/>
              </a:rPr>
              <a:t>https://netbeans.apache.org//kb/index.html?print=yes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endParaRPr lang="en-US" sz="1000" u="sng" dirty="0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49275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2A4B75-6934-4B31-B7BE-3AF480FD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77036"/>
            <a:ext cx="7056778" cy="54367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ru-RU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НКСС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настройки конфигурации сетевого оборудования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7" y="5567025"/>
              <a:ext cx="510491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A98599CA-B364-49C6-BB40-3B7F401D4C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6" y="293288"/>
            <a:ext cx="6459855" cy="533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05954"/>
              </p:ext>
            </p:extLst>
          </p:nvPr>
        </p:nvGraphicFramePr>
        <p:xfrm>
          <a:off x="6156325" y="6093297"/>
          <a:ext cx="2822575" cy="5741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</a:t>
            </a:r>
            <a:r>
              <a:rPr lang="ru-RU" sz="2400"/>
              <a:t>ПМ НКСО;</a:t>
            </a:r>
            <a:endParaRPr lang="ru-RU" sz="2400" dirty="0"/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13430</TotalTime>
  <Words>579</Words>
  <Application>Microsoft Office PowerPoint</Application>
  <PresentationFormat>Экран (4:3)</PresentationFormat>
  <Paragraphs>168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aleksey.alfdtw@yandex.ru</cp:lastModifiedBy>
  <cp:revision>225</cp:revision>
  <dcterms:created xsi:type="dcterms:W3CDTF">2014-03-17T07:20:10Z</dcterms:created>
  <dcterms:modified xsi:type="dcterms:W3CDTF">2021-03-17T20:08:49Z</dcterms:modified>
</cp:coreProperties>
</file>