
<file path=[Content_Types].xml><?xml version="1.0" encoding="utf-8"?>
<Types xmlns="http://schemas.openxmlformats.org/package/2006/content-types">
  <Default Extension="emf" ContentType="image/x-emf"/>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64" r:id="rId3"/>
    <p:sldId id="257" r:id="rId4"/>
    <p:sldId id="259" r:id="rId5"/>
    <p:sldId id="265" r:id="rId6"/>
    <p:sldId id="260"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48A832D-2BCB-4C9C-880C-A591FAEDB63B}">
          <p14:sldIdLst>
            <p14:sldId id="256"/>
            <p14:sldId id="264"/>
            <p14:sldId id="257"/>
            <p14:sldId id="259"/>
            <p14:sldId id="265"/>
            <p14:sldId id="260"/>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5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D42313-CE73-441C-BF9E-037BBD7EAC17}" type="datetimeFigureOut">
              <a:rPr lang="de-DE" smtClean="0"/>
              <a:t>19.08.2021</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4CE1FC-6488-494B-AA92-93CB4BDD53A6}" type="slidenum">
              <a:rPr lang="de-DE" smtClean="0"/>
              <a:t>‹#›</a:t>
            </a:fld>
            <a:endParaRPr lang="de-DE"/>
          </a:p>
        </p:txBody>
      </p:sp>
    </p:spTree>
    <p:extLst>
      <p:ext uri="{BB962C8B-B14F-4D97-AF65-F5344CB8AC3E}">
        <p14:creationId xmlns:p14="http://schemas.microsoft.com/office/powerpoint/2010/main" val="1564527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B4CE1FC-6488-494B-AA92-93CB4BDD53A6}" type="slidenum">
              <a:rPr lang="de-DE" smtClean="0"/>
              <a:t>2</a:t>
            </a:fld>
            <a:endParaRPr lang="de-DE"/>
          </a:p>
        </p:txBody>
      </p:sp>
    </p:spTree>
    <p:extLst>
      <p:ext uri="{BB962C8B-B14F-4D97-AF65-F5344CB8AC3E}">
        <p14:creationId xmlns:p14="http://schemas.microsoft.com/office/powerpoint/2010/main" val="29106739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7.jpg"/><Relationship Id="rId4" Type="http://schemas.openxmlformats.org/officeDocument/2006/relationships/image" Target="../media/image6.jp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1" name="Freeform 5"/>
          <p:cNvSpPr>
            <a:spLocks noChangeAspect="1"/>
          </p:cNvSpPr>
          <p:nvPr/>
        </p:nvSpPr>
        <p:spPr bwMode="hidden">
          <a:xfrm>
            <a:off x="-5" y="1591218"/>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4" name="Rectangle 3"/>
          <p:cNvSpPr>
            <a:spLocks noChangeAspect="1"/>
          </p:cNvSpPr>
          <p:nvPr/>
        </p:nvSpPr>
        <p:spPr bwMode="hidden">
          <a:xfrm>
            <a:off x="0" y="4565904"/>
            <a:ext cx="2292096" cy="2292096"/>
          </a:xfrm>
          <a:prstGeom prst="rect">
            <a:avLst/>
          </a:prstGeom>
          <a:solidFill>
            <a:srgbClr val="1F2555"/>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sp>
        <p:nvSpPr>
          <p:cNvPr id="5" name="Rectangle 4"/>
          <p:cNvSpPr>
            <a:spLocks/>
          </p:cNvSpPr>
          <p:nvPr/>
        </p:nvSpPr>
        <p:spPr bwMode="hidden">
          <a:xfrm>
            <a:off x="2292096" y="4565904"/>
            <a:ext cx="9899904" cy="2292096"/>
          </a:xfrm>
          <a:prstGeom prst="rect">
            <a:avLst/>
          </a:prstGeom>
          <a:solidFill>
            <a:srgbClr val="00A6A7"/>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a:xfrm>
            <a:off x="486833" y="1159933"/>
            <a:ext cx="9410700" cy="1522448"/>
          </a:xfrm>
        </p:spPr>
        <p:txBody>
          <a:bodyPr>
            <a:normAutofit/>
          </a:bodyPr>
          <a:lstStyle>
            <a:lvl1pPr>
              <a:defRPr sz="3733">
                <a:solidFill>
                  <a:schemeClr val="tx1"/>
                </a:solidFill>
              </a:defRPr>
            </a:lvl1pPr>
          </a:lstStyle>
          <a:p>
            <a:r>
              <a:rPr lang="en-US" dirty="0"/>
              <a:t>Presentation title, sentence case</a:t>
            </a:r>
          </a:p>
        </p:txBody>
      </p:sp>
      <p:sp>
        <p:nvSpPr>
          <p:cNvPr id="3" name="Subtitle 2"/>
          <p:cNvSpPr>
            <a:spLocks noGrp="1"/>
          </p:cNvSpPr>
          <p:nvPr>
            <p:ph type="subTitle" idx="1" hasCustomPrompt="1"/>
          </p:nvPr>
        </p:nvSpPr>
        <p:spPr>
          <a:xfrm>
            <a:off x="486833" y="2804160"/>
            <a:ext cx="9410700" cy="731520"/>
          </a:xfrm>
        </p:spPr>
        <p:txBody>
          <a:bodyPr>
            <a:noAutofit/>
          </a:bodyPr>
          <a:lstStyle>
            <a:lvl1pPr marL="0" indent="0" algn="l">
              <a:spcBef>
                <a:spcPts val="0"/>
              </a:spcBef>
              <a:buNone/>
              <a:defRPr sz="1867" baseline="0">
                <a:solidFill>
                  <a:schemeClr val="tx2"/>
                </a:solidFill>
              </a:defRPr>
            </a:lvl1pPr>
            <a:lvl2pPr marL="0" indent="0" algn="l">
              <a:spcBef>
                <a:spcPts val="0"/>
              </a:spcBef>
              <a:buNone/>
              <a:defRPr sz="1867">
                <a:solidFill>
                  <a:schemeClr val="tx2"/>
                </a:solidFill>
              </a:defRPr>
            </a:lvl2pPr>
            <a:lvl3pPr marL="0" indent="0" algn="l">
              <a:spcBef>
                <a:spcPts val="0"/>
              </a:spcBef>
              <a:buNone/>
              <a:defRPr sz="1867">
                <a:solidFill>
                  <a:schemeClr val="tx2"/>
                </a:solidFill>
              </a:defRPr>
            </a:lvl3pPr>
            <a:lvl4pPr marL="0" indent="0" algn="l">
              <a:spcBef>
                <a:spcPts val="0"/>
              </a:spcBef>
              <a:buNone/>
              <a:defRPr sz="1867">
                <a:solidFill>
                  <a:schemeClr val="tx2"/>
                </a:solidFill>
              </a:defRPr>
            </a:lvl4pPr>
            <a:lvl5pPr marL="0" indent="0" algn="l">
              <a:spcBef>
                <a:spcPts val="0"/>
              </a:spcBef>
              <a:buNone/>
              <a:defRPr sz="1867">
                <a:solidFill>
                  <a:schemeClr val="tx2"/>
                </a:solidFill>
              </a:defRPr>
            </a:lvl5pPr>
            <a:lvl6pPr marL="0" indent="0" algn="l">
              <a:spcBef>
                <a:spcPts val="0"/>
              </a:spcBef>
              <a:buNone/>
              <a:defRPr sz="1867">
                <a:solidFill>
                  <a:schemeClr val="tx2"/>
                </a:solidFill>
              </a:defRPr>
            </a:lvl6pPr>
            <a:lvl7pPr marL="0" indent="0" algn="l">
              <a:spcBef>
                <a:spcPts val="0"/>
              </a:spcBef>
              <a:buNone/>
              <a:defRPr sz="1867">
                <a:solidFill>
                  <a:schemeClr val="tx2"/>
                </a:solidFill>
              </a:defRPr>
            </a:lvl7pPr>
            <a:lvl8pPr marL="0" indent="0" algn="l">
              <a:spcBef>
                <a:spcPts val="0"/>
              </a:spcBef>
              <a:buNone/>
              <a:defRPr sz="1867">
                <a:solidFill>
                  <a:schemeClr val="tx2"/>
                </a:solidFill>
              </a:defRPr>
            </a:lvl8pPr>
            <a:lvl9pPr marL="0" indent="0" algn="l">
              <a:spcBef>
                <a:spcPts val="0"/>
              </a:spcBef>
              <a:buNone/>
              <a:defRPr sz="1867">
                <a:solidFill>
                  <a:schemeClr val="tx2"/>
                </a:solidFill>
              </a:defRPr>
            </a:lvl9pPr>
          </a:lstStyle>
          <a:p>
            <a:r>
              <a:rPr lang="en-US" dirty="0"/>
              <a:t>Optional subtitle</a:t>
            </a:r>
          </a:p>
        </p:txBody>
      </p:sp>
      <p:pic>
        <p:nvPicPr>
          <p:cNvPr id="6" name="Picture 5"/>
          <p:cNvPicPr>
            <a:picLocks noChangeAspect="1"/>
          </p:cNvPicPr>
          <p:nvPr/>
        </p:nvPicPr>
        <p:blipFill>
          <a:blip r:embed="rId2"/>
          <a:stretch>
            <a:fillRect/>
          </a:stretch>
        </p:blipFill>
        <p:spPr bwMode="invGray">
          <a:xfrm>
            <a:off x="230611" y="4878854"/>
            <a:ext cx="1833245" cy="1644780"/>
          </a:xfrm>
          <a:prstGeom prst="rect">
            <a:avLst/>
          </a:prstGeom>
        </p:spPr>
      </p:pic>
      <p:sp>
        <p:nvSpPr>
          <p:cNvPr id="8" name="Text Placeholder 7"/>
          <p:cNvSpPr>
            <a:spLocks noGrp="1"/>
          </p:cNvSpPr>
          <p:nvPr>
            <p:ph type="body" sz="quarter" idx="11" hasCustomPrompt="1"/>
          </p:nvPr>
        </p:nvSpPr>
        <p:spPr>
          <a:xfrm>
            <a:off x="486833" y="3657600"/>
            <a:ext cx="9410700" cy="243840"/>
          </a:xfrm>
        </p:spPr>
        <p:txBody>
          <a:bodyPr>
            <a:noAutofit/>
          </a:bodyPr>
          <a:lstStyle>
            <a:lvl1pPr marL="0" indent="0">
              <a:spcBef>
                <a:spcPts val="0"/>
              </a:spcBef>
              <a:buNone/>
              <a:defRPr sz="1333">
                <a:solidFill>
                  <a:schemeClr val="tx1"/>
                </a:solidFill>
              </a:defRPr>
            </a:lvl1pPr>
            <a:lvl2pPr marL="0" indent="0">
              <a:spcBef>
                <a:spcPts val="0"/>
              </a:spcBef>
              <a:buNone/>
              <a:defRPr sz="1333">
                <a:solidFill>
                  <a:schemeClr val="tx1"/>
                </a:solidFill>
              </a:defRPr>
            </a:lvl2pPr>
            <a:lvl3pPr marL="0" indent="0">
              <a:spcBef>
                <a:spcPts val="0"/>
              </a:spcBef>
              <a:buNone/>
              <a:defRPr sz="1333">
                <a:solidFill>
                  <a:schemeClr val="tx1"/>
                </a:solidFill>
              </a:defRPr>
            </a:lvl3pPr>
            <a:lvl4pPr marL="0" indent="0">
              <a:spcBef>
                <a:spcPts val="0"/>
              </a:spcBef>
              <a:buNone/>
              <a:defRPr sz="1333">
                <a:solidFill>
                  <a:schemeClr val="tx1"/>
                </a:solidFill>
              </a:defRPr>
            </a:lvl4pPr>
            <a:lvl5pPr marL="0" indent="0">
              <a:spcBef>
                <a:spcPts val="0"/>
              </a:spcBef>
              <a:buNone/>
              <a:defRPr sz="1333">
                <a:solidFill>
                  <a:schemeClr val="tx1"/>
                </a:solidFill>
              </a:defRPr>
            </a:lvl5pPr>
            <a:lvl6pPr marL="0" indent="0">
              <a:spcBef>
                <a:spcPts val="0"/>
              </a:spcBef>
              <a:buNone/>
              <a:defRPr sz="1333">
                <a:solidFill>
                  <a:schemeClr val="tx1"/>
                </a:solidFill>
              </a:defRPr>
            </a:lvl6pPr>
            <a:lvl7pPr marL="0" indent="0">
              <a:spcBef>
                <a:spcPts val="0"/>
              </a:spcBef>
              <a:buNone/>
              <a:defRPr sz="1333">
                <a:solidFill>
                  <a:schemeClr val="tx1"/>
                </a:solidFill>
              </a:defRPr>
            </a:lvl7pPr>
            <a:lvl8pPr marL="0" indent="0">
              <a:spcBef>
                <a:spcPts val="0"/>
              </a:spcBef>
              <a:buNone/>
              <a:defRPr sz="1333">
                <a:solidFill>
                  <a:schemeClr val="tx1"/>
                </a:solidFill>
              </a:defRPr>
            </a:lvl8pPr>
            <a:lvl9pPr marL="0" indent="0">
              <a:spcBef>
                <a:spcPts val="0"/>
              </a:spcBef>
              <a:buNone/>
              <a:defRPr sz="1333">
                <a:solidFill>
                  <a:schemeClr val="tx1"/>
                </a:solidFill>
              </a:defRPr>
            </a:lvl9pPr>
          </a:lstStyle>
          <a:p>
            <a:pPr lvl="0"/>
            <a:r>
              <a:rPr lang="en-US" dirty="0"/>
              <a:t>00 Month 0000  |  </a:t>
            </a:r>
            <a:r>
              <a:rPr lang="en-US" dirty="0" err="1"/>
              <a:t>Firstname</a:t>
            </a:r>
            <a:r>
              <a:rPr lang="en-US" dirty="0"/>
              <a:t> </a:t>
            </a:r>
            <a:r>
              <a:rPr lang="en-US" dirty="0" err="1"/>
              <a:t>Lastname</a:t>
            </a:r>
            <a:endParaRPr lang="en-US" dirty="0"/>
          </a:p>
        </p:txBody>
      </p:sp>
      <p:pic>
        <p:nvPicPr>
          <p:cNvPr id="7" name="Picture 6"/>
          <p:cNvPicPr>
            <a:picLocks noChangeAspect="1"/>
          </p:cNvPicPr>
          <p:nvPr/>
        </p:nvPicPr>
        <p:blipFill>
          <a:blip r:embed="rId3"/>
          <a:stretch>
            <a:fillRect/>
          </a:stretch>
        </p:blipFill>
        <p:spPr bwMode="black">
          <a:xfrm>
            <a:off x="2490154" y="4877713"/>
            <a:ext cx="1903095" cy="1645920"/>
          </a:xfrm>
          <a:prstGeom prst="rect">
            <a:avLst/>
          </a:prstGeom>
        </p:spPr>
      </p:pic>
      <p:sp>
        <p:nvSpPr>
          <p:cNvPr id="10" name="Footer Placeholder 4"/>
          <p:cNvSpPr txBox="1">
            <a:spLocks/>
          </p:cNvSpPr>
          <p:nvPr/>
        </p:nvSpPr>
        <p:spPr>
          <a:xfrm>
            <a:off x="8168218" y="6471051"/>
            <a:ext cx="3536949" cy="243440"/>
          </a:xfrm>
          <a:prstGeom prst="rect">
            <a:avLst/>
          </a:prstGeom>
          <a:noFill/>
        </p:spPr>
        <p:txBody>
          <a:bodyPr vert="horz" lIns="0" tIns="0" rIns="0" bIns="0" rtlCol="0" anchor="b" anchorCtr="0"/>
          <a:lstStyle>
            <a:defPPr>
              <a:defRPr lang="en-US"/>
            </a:defPPr>
            <a:lvl1pPr marL="0" algn="r" defTabSz="914400" rtl="0" eaLnBrk="1" latinLnBrk="0" hangingPunct="1">
              <a:defRPr sz="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r"/>
            <a:r>
              <a:rPr lang="en-US" sz="800" dirty="0">
                <a:solidFill>
                  <a:srgbClr val="7FD2D3"/>
                </a:solidFill>
              </a:rPr>
              <a:t>© </a:t>
            </a:r>
            <a:r>
              <a:rPr lang="is-IS" sz="800" dirty="0">
                <a:solidFill>
                  <a:srgbClr val="7FD2D3"/>
                </a:solidFill>
              </a:rPr>
              <a:t>2018</a:t>
            </a:r>
            <a:r>
              <a:rPr lang="en-US" sz="800" dirty="0">
                <a:solidFill>
                  <a:srgbClr val="7FD2D3"/>
                </a:solidFill>
              </a:rPr>
              <a:t> </a:t>
            </a:r>
            <a:r>
              <a:rPr lang="en-US" sz="800" dirty="0" err="1">
                <a:solidFill>
                  <a:srgbClr val="7FD2D3"/>
                </a:solidFill>
              </a:rPr>
              <a:t>Pegasystems</a:t>
            </a:r>
            <a:r>
              <a:rPr lang="en-US" sz="800" dirty="0">
                <a:solidFill>
                  <a:srgbClr val="7FD2D3"/>
                </a:solidFill>
              </a:rPr>
              <a:t> Inc</a:t>
            </a:r>
            <a:r>
              <a:rPr lang="en-US" sz="800" baseline="0" dirty="0">
                <a:solidFill>
                  <a:srgbClr val="7FD2D3"/>
                </a:solidFill>
              </a:rPr>
              <a:t>. CONFIDENTIAL</a:t>
            </a:r>
          </a:p>
        </p:txBody>
      </p:sp>
    </p:spTree>
    <p:extLst>
      <p:ext uri="{BB962C8B-B14F-4D97-AF65-F5344CB8AC3E}">
        <p14:creationId xmlns:p14="http://schemas.microsoft.com/office/powerpoint/2010/main" val="324486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idebar Left">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CEAE4DFC-314E-8140-839C-266DE49BB9DF}"/>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3" name="Content Placeholder 2"/>
          <p:cNvSpPr>
            <a:spLocks noGrp="1"/>
          </p:cNvSpPr>
          <p:nvPr>
            <p:ph sz="half" idx="1"/>
          </p:nvPr>
        </p:nvSpPr>
        <p:spPr>
          <a:xfrm>
            <a:off x="486834" y="1464734"/>
            <a:ext cx="3536951"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28585" y="1464734"/>
            <a:ext cx="7375735"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p>
            <a:r>
              <a:rPr lang="en-US" dirty="0"/>
              <a:t>Slide title, sentence case</a:t>
            </a:r>
          </a:p>
        </p:txBody>
      </p:sp>
      <p:sp>
        <p:nvSpPr>
          <p:cNvPr id="7" name="Footer Placeholder 6"/>
          <p:cNvSpPr>
            <a:spLocks noGrp="1"/>
          </p:cNvSpPr>
          <p:nvPr>
            <p:ph type="ftr" sz="quarter" idx="15"/>
          </p:nvPr>
        </p:nvSpPr>
        <p:spPr/>
        <p:txBody>
          <a:bodyPr/>
          <a:lstStyle/>
          <a:p>
            <a:endParaRPr lang="de-DE"/>
          </a:p>
        </p:txBody>
      </p:sp>
      <p:sp>
        <p:nvSpPr>
          <p:cNvPr id="8" name="Slide Number Placeholder 7"/>
          <p:cNvSpPr>
            <a:spLocks noGrp="1"/>
          </p:cNvSpPr>
          <p:nvPr>
            <p:ph type="sldNum" sz="quarter" idx="16"/>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48322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3654C62F-921E-B54C-935F-3ECA7148A8A0}"/>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3" name="Content Placeholder 2"/>
          <p:cNvSpPr>
            <a:spLocks noGrp="1"/>
          </p:cNvSpPr>
          <p:nvPr>
            <p:ph idx="1"/>
          </p:nvPr>
        </p:nvSpPr>
        <p:spPr>
          <a:xfrm>
            <a:off x="486835" y="1464734"/>
            <a:ext cx="7376584" cy="4751917"/>
          </a:xfrm>
        </p:spPr>
        <p:txBody>
          <a:bodyPr numCol="1" spcCol="0"/>
          <a:lstStyle>
            <a:lvl1pPr marL="304792" indent="-304792">
              <a:buSzPct val="100000"/>
              <a:buFont typeface="+mj-lt"/>
              <a:buAutoNum type="arabicPeriod"/>
              <a:defRPr b="1"/>
            </a:lvl1pPr>
            <a:lvl2pPr marL="548626">
              <a:defRPr/>
            </a:lvl2pPr>
            <a:lvl3pPr marL="804652">
              <a:defRPr/>
            </a:lvl3pPr>
            <a:lvl4pPr marL="1036294">
              <a:defRPr/>
            </a:lvl4pPr>
            <a:lvl5pPr marL="1280128">
              <a:defRPr/>
            </a:lvl5pPr>
            <a:lvl6pPr marL="1523962">
              <a:defRPr/>
            </a:lvl6pPr>
            <a:lvl7pPr marL="1767796">
              <a:defRPr/>
            </a:lvl7pPr>
            <a:lvl8pPr marL="2011630">
              <a:defRPr/>
            </a:lvl8pPr>
            <a:lvl9pPr marL="2255464">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486833" y="245531"/>
            <a:ext cx="11216640" cy="487680"/>
          </a:xfrm>
        </p:spPr>
        <p:txBody>
          <a:bodyPr tIns="27432" bIns="0" anchor="t" anchorCtr="0">
            <a:noAutofit/>
          </a:bodyPr>
          <a:lstStyle/>
          <a:p>
            <a:r>
              <a:rPr lang="en-US" dirty="0"/>
              <a:t>Slide title, sentence case</a:t>
            </a:r>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3245167-F272-4F8E-99EF-3F5C2F420AD7}" type="slidenum">
              <a:rPr lang="de-DE" smtClean="0"/>
              <a:t>‹#›</a:t>
            </a:fld>
            <a:endParaRPr lang="de-DE"/>
          </a:p>
        </p:txBody>
      </p:sp>
      <p:sp>
        <p:nvSpPr>
          <p:cNvPr id="8" name="Subtitle 2"/>
          <p:cNvSpPr>
            <a:spLocks noGrp="1"/>
          </p:cNvSpPr>
          <p:nvPr>
            <p:ph type="subTitle" idx="13" hasCustomPrompt="1"/>
          </p:nvPr>
        </p:nvSpPr>
        <p:spPr>
          <a:xfrm>
            <a:off x="487680" y="731520"/>
            <a:ext cx="11217488" cy="426720"/>
          </a:xfrm>
        </p:spPr>
        <p:txBody>
          <a:bodyPr>
            <a:noAutofit/>
          </a:bodyPr>
          <a:lstStyle>
            <a:lvl1pPr marL="0" indent="0" algn="l">
              <a:spcBef>
                <a:spcPts val="0"/>
              </a:spcBef>
              <a:buNone/>
              <a:defRPr sz="1867" baseline="0">
                <a:solidFill>
                  <a:schemeClr val="accent6"/>
                </a:solidFill>
              </a:defRPr>
            </a:lvl1pPr>
            <a:lvl2pPr marL="0" indent="0" algn="l">
              <a:spcBef>
                <a:spcPts val="0"/>
              </a:spcBef>
              <a:buNone/>
              <a:defRPr sz="1867">
                <a:solidFill>
                  <a:schemeClr val="accent6"/>
                </a:solidFill>
              </a:defRPr>
            </a:lvl2pPr>
            <a:lvl3pPr marL="0" indent="0" algn="l">
              <a:spcBef>
                <a:spcPts val="0"/>
              </a:spcBef>
              <a:buNone/>
              <a:defRPr sz="1867">
                <a:solidFill>
                  <a:schemeClr val="accent6"/>
                </a:solidFill>
              </a:defRPr>
            </a:lvl3pPr>
            <a:lvl4pPr marL="0" indent="0" algn="l">
              <a:spcBef>
                <a:spcPts val="0"/>
              </a:spcBef>
              <a:buNone/>
              <a:defRPr sz="1867">
                <a:solidFill>
                  <a:schemeClr val="accent6"/>
                </a:solidFill>
              </a:defRPr>
            </a:lvl4pPr>
            <a:lvl5pPr marL="0" indent="0" algn="l">
              <a:spcBef>
                <a:spcPts val="0"/>
              </a:spcBef>
              <a:buNone/>
              <a:defRPr sz="1867">
                <a:solidFill>
                  <a:schemeClr val="accent6"/>
                </a:solidFill>
              </a:defRPr>
            </a:lvl5pPr>
            <a:lvl6pPr marL="0" indent="0" algn="l">
              <a:spcBef>
                <a:spcPts val="0"/>
              </a:spcBef>
              <a:buNone/>
              <a:defRPr sz="1867">
                <a:solidFill>
                  <a:schemeClr val="accent6"/>
                </a:solidFill>
              </a:defRPr>
            </a:lvl6pPr>
            <a:lvl7pPr marL="0" indent="0" algn="l">
              <a:spcBef>
                <a:spcPts val="0"/>
              </a:spcBef>
              <a:buNone/>
              <a:defRPr sz="1867">
                <a:solidFill>
                  <a:schemeClr val="accent6"/>
                </a:solidFill>
              </a:defRPr>
            </a:lvl7pPr>
            <a:lvl8pPr marL="0" indent="0" algn="l">
              <a:spcBef>
                <a:spcPts val="0"/>
              </a:spcBef>
              <a:buNone/>
              <a:defRPr sz="1867">
                <a:solidFill>
                  <a:schemeClr val="accent6"/>
                </a:solidFill>
              </a:defRPr>
            </a:lvl8pPr>
            <a:lvl9pPr marL="0" indent="0" algn="l">
              <a:spcBef>
                <a:spcPts val="0"/>
              </a:spcBef>
              <a:buNone/>
              <a:defRPr sz="1867">
                <a:solidFill>
                  <a:schemeClr val="accent6"/>
                </a:solidFill>
              </a:defRPr>
            </a:lvl9pPr>
          </a:lstStyle>
          <a:p>
            <a:r>
              <a:rPr lang="en-US" dirty="0"/>
              <a:t>Subtitle</a:t>
            </a:r>
          </a:p>
        </p:txBody>
      </p:sp>
    </p:spTree>
    <p:extLst>
      <p:ext uri="{BB962C8B-B14F-4D97-AF65-F5344CB8AC3E}">
        <p14:creationId xmlns:p14="http://schemas.microsoft.com/office/powerpoint/2010/main" val="175313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Heavy 1">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BBE0A310-1A8F-EA45-A269-E605E12112F6}"/>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3" name="Content Placeholder 2"/>
          <p:cNvSpPr>
            <a:spLocks noGrp="1"/>
          </p:cNvSpPr>
          <p:nvPr>
            <p:ph idx="1"/>
          </p:nvPr>
        </p:nvSpPr>
        <p:spPr>
          <a:xfrm>
            <a:off x="486834" y="1159933"/>
            <a:ext cx="11218333" cy="50567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486834" y="245533"/>
            <a:ext cx="11218333" cy="484292"/>
          </a:xfrm>
        </p:spPr>
        <p:txBody>
          <a:bodyPr tIns="27432" anchor="t" anchorCtr="0">
            <a:noAutofit/>
          </a:bodyPr>
          <a:lstStyle/>
          <a:p>
            <a:r>
              <a:rPr lang="en-US" dirty="0"/>
              <a:t>Slide title, sentence case</a:t>
            </a:r>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3245167-F272-4F8E-99EF-3F5C2F420AD7}" type="slidenum">
              <a:rPr lang="de-DE" smtClean="0"/>
              <a:t>‹#›</a:t>
            </a:fld>
            <a:endParaRPr lang="de-DE"/>
          </a:p>
        </p:txBody>
      </p:sp>
      <p:sp>
        <p:nvSpPr>
          <p:cNvPr id="7" name="Subtitle 2"/>
          <p:cNvSpPr>
            <a:spLocks noGrp="1"/>
          </p:cNvSpPr>
          <p:nvPr>
            <p:ph type="subTitle" idx="13" hasCustomPrompt="1"/>
          </p:nvPr>
        </p:nvSpPr>
        <p:spPr>
          <a:xfrm>
            <a:off x="486833" y="731517"/>
            <a:ext cx="11217488" cy="426720"/>
          </a:xfrm>
        </p:spPr>
        <p:txBody>
          <a:bodyPr>
            <a:noAutofit/>
          </a:bodyPr>
          <a:lstStyle>
            <a:lvl1pPr marL="0" indent="0" algn="l">
              <a:spcBef>
                <a:spcPts val="0"/>
              </a:spcBef>
              <a:buNone/>
              <a:defRPr sz="1867" baseline="0">
                <a:solidFill>
                  <a:schemeClr val="accent6"/>
                </a:solidFill>
              </a:defRPr>
            </a:lvl1pPr>
            <a:lvl2pPr marL="0" indent="0" algn="l">
              <a:spcBef>
                <a:spcPts val="0"/>
              </a:spcBef>
              <a:buNone/>
              <a:defRPr sz="1867">
                <a:solidFill>
                  <a:schemeClr val="accent6"/>
                </a:solidFill>
              </a:defRPr>
            </a:lvl2pPr>
            <a:lvl3pPr marL="0" indent="0" algn="l">
              <a:spcBef>
                <a:spcPts val="0"/>
              </a:spcBef>
              <a:buNone/>
              <a:defRPr sz="1867">
                <a:solidFill>
                  <a:schemeClr val="accent6"/>
                </a:solidFill>
              </a:defRPr>
            </a:lvl3pPr>
            <a:lvl4pPr marL="0" indent="0" algn="l">
              <a:spcBef>
                <a:spcPts val="0"/>
              </a:spcBef>
              <a:buNone/>
              <a:defRPr sz="1867">
                <a:solidFill>
                  <a:schemeClr val="accent6"/>
                </a:solidFill>
              </a:defRPr>
            </a:lvl4pPr>
            <a:lvl5pPr marL="0" indent="0" algn="l">
              <a:spcBef>
                <a:spcPts val="0"/>
              </a:spcBef>
              <a:buNone/>
              <a:defRPr sz="1867">
                <a:solidFill>
                  <a:schemeClr val="accent6"/>
                </a:solidFill>
              </a:defRPr>
            </a:lvl5pPr>
            <a:lvl6pPr marL="0" indent="0" algn="l">
              <a:spcBef>
                <a:spcPts val="0"/>
              </a:spcBef>
              <a:buNone/>
              <a:defRPr sz="1867">
                <a:solidFill>
                  <a:schemeClr val="accent6"/>
                </a:solidFill>
              </a:defRPr>
            </a:lvl6pPr>
            <a:lvl7pPr marL="0" indent="0" algn="l">
              <a:spcBef>
                <a:spcPts val="0"/>
              </a:spcBef>
              <a:buNone/>
              <a:defRPr sz="1867">
                <a:solidFill>
                  <a:schemeClr val="accent6"/>
                </a:solidFill>
              </a:defRPr>
            </a:lvl7pPr>
            <a:lvl8pPr marL="0" indent="0" algn="l">
              <a:spcBef>
                <a:spcPts val="0"/>
              </a:spcBef>
              <a:buNone/>
              <a:defRPr sz="1867">
                <a:solidFill>
                  <a:schemeClr val="accent6"/>
                </a:solidFill>
              </a:defRPr>
            </a:lvl8pPr>
            <a:lvl9pPr marL="0" indent="0" algn="l">
              <a:spcBef>
                <a:spcPts val="0"/>
              </a:spcBef>
              <a:buNone/>
              <a:defRPr sz="1867">
                <a:solidFill>
                  <a:schemeClr val="accent6"/>
                </a:solidFill>
              </a:defRPr>
            </a:lvl9pPr>
          </a:lstStyle>
          <a:p>
            <a:r>
              <a:rPr lang="en-US" dirty="0"/>
              <a:t>Subtitle</a:t>
            </a:r>
          </a:p>
        </p:txBody>
      </p:sp>
    </p:spTree>
    <p:extLst>
      <p:ext uri="{BB962C8B-B14F-4D97-AF65-F5344CB8AC3E}">
        <p14:creationId xmlns:p14="http://schemas.microsoft.com/office/powerpoint/2010/main" val="280367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Heavy 2">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B0F196CB-A409-0048-A362-306107136313}"/>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3" name="Content Placeholder 2"/>
          <p:cNvSpPr>
            <a:spLocks noGrp="1"/>
          </p:cNvSpPr>
          <p:nvPr>
            <p:ph sz="half" idx="1"/>
          </p:nvPr>
        </p:nvSpPr>
        <p:spPr>
          <a:xfrm>
            <a:off x="486833" y="1159934"/>
            <a:ext cx="5365752" cy="50567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9418" y="1159934"/>
            <a:ext cx="5365748" cy="50567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86834" y="243840"/>
            <a:ext cx="11218333" cy="487680"/>
          </a:xfrm>
        </p:spPr>
        <p:txBody>
          <a:bodyPr tIns="27432" anchor="t" anchorCtr="0"/>
          <a:lstStyle/>
          <a:p>
            <a:r>
              <a:rPr lang="en-US" dirty="0"/>
              <a:t>Slide title, sentence case</a:t>
            </a:r>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3245167-F272-4F8E-99EF-3F5C2F420AD7}" type="slidenum">
              <a:rPr lang="de-DE" smtClean="0"/>
              <a:t>‹#›</a:t>
            </a:fld>
            <a:endParaRPr lang="de-DE"/>
          </a:p>
        </p:txBody>
      </p:sp>
      <p:sp>
        <p:nvSpPr>
          <p:cNvPr id="8" name="Subtitle 2"/>
          <p:cNvSpPr>
            <a:spLocks noGrp="1"/>
          </p:cNvSpPr>
          <p:nvPr>
            <p:ph type="subTitle" idx="13" hasCustomPrompt="1"/>
          </p:nvPr>
        </p:nvSpPr>
        <p:spPr>
          <a:xfrm>
            <a:off x="486833" y="731519"/>
            <a:ext cx="11217488" cy="426720"/>
          </a:xfrm>
        </p:spPr>
        <p:txBody>
          <a:bodyPr>
            <a:noAutofit/>
          </a:bodyPr>
          <a:lstStyle>
            <a:lvl1pPr marL="0" indent="0" algn="l">
              <a:spcBef>
                <a:spcPts val="0"/>
              </a:spcBef>
              <a:buNone/>
              <a:defRPr sz="1867" baseline="0">
                <a:solidFill>
                  <a:schemeClr val="accent6"/>
                </a:solidFill>
              </a:defRPr>
            </a:lvl1pPr>
            <a:lvl2pPr marL="0" indent="0" algn="l">
              <a:spcBef>
                <a:spcPts val="0"/>
              </a:spcBef>
              <a:buNone/>
              <a:defRPr sz="1867">
                <a:solidFill>
                  <a:schemeClr val="accent6"/>
                </a:solidFill>
              </a:defRPr>
            </a:lvl2pPr>
            <a:lvl3pPr marL="0" indent="0" algn="l">
              <a:spcBef>
                <a:spcPts val="0"/>
              </a:spcBef>
              <a:buNone/>
              <a:defRPr sz="1867">
                <a:solidFill>
                  <a:schemeClr val="accent6"/>
                </a:solidFill>
              </a:defRPr>
            </a:lvl3pPr>
            <a:lvl4pPr marL="0" indent="0" algn="l">
              <a:spcBef>
                <a:spcPts val="0"/>
              </a:spcBef>
              <a:buNone/>
              <a:defRPr sz="1867">
                <a:solidFill>
                  <a:schemeClr val="accent6"/>
                </a:solidFill>
              </a:defRPr>
            </a:lvl4pPr>
            <a:lvl5pPr marL="0" indent="0" algn="l">
              <a:spcBef>
                <a:spcPts val="0"/>
              </a:spcBef>
              <a:buNone/>
              <a:defRPr sz="1867">
                <a:solidFill>
                  <a:schemeClr val="accent6"/>
                </a:solidFill>
              </a:defRPr>
            </a:lvl5pPr>
            <a:lvl6pPr marL="0" indent="0" algn="l">
              <a:spcBef>
                <a:spcPts val="0"/>
              </a:spcBef>
              <a:buNone/>
              <a:defRPr sz="1867">
                <a:solidFill>
                  <a:schemeClr val="accent6"/>
                </a:solidFill>
              </a:defRPr>
            </a:lvl6pPr>
            <a:lvl7pPr marL="0" indent="0" algn="l">
              <a:spcBef>
                <a:spcPts val="0"/>
              </a:spcBef>
              <a:buNone/>
              <a:defRPr sz="1867">
                <a:solidFill>
                  <a:schemeClr val="accent6"/>
                </a:solidFill>
              </a:defRPr>
            </a:lvl7pPr>
            <a:lvl8pPr marL="0" indent="0" algn="l">
              <a:spcBef>
                <a:spcPts val="0"/>
              </a:spcBef>
              <a:buNone/>
              <a:defRPr sz="1867">
                <a:solidFill>
                  <a:schemeClr val="accent6"/>
                </a:solidFill>
              </a:defRPr>
            </a:lvl8pPr>
            <a:lvl9pPr marL="0" indent="0" algn="l">
              <a:spcBef>
                <a:spcPts val="0"/>
              </a:spcBef>
              <a:buNone/>
              <a:defRPr sz="1867">
                <a:solidFill>
                  <a:schemeClr val="accent6"/>
                </a:solidFill>
              </a:defRPr>
            </a:lvl9pPr>
          </a:lstStyle>
          <a:p>
            <a:r>
              <a:rPr lang="en-US" dirty="0"/>
              <a:t>Subtitle</a:t>
            </a:r>
          </a:p>
        </p:txBody>
      </p:sp>
    </p:spTree>
    <p:extLst>
      <p:ext uri="{BB962C8B-B14F-4D97-AF65-F5344CB8AC3E}">
        <p14:creationId xmlns:p14="http://schemas.microsoft.com/office/powerpoint/2010/main" val="223516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Heavy 3">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0CEEDD1D-DEE0-8F45-96F3-41FA24F9FFF7}"/>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3" name="Content Placeholder 2"/>
          <p:cNvSpPr>
            <a:spLocks noGrp="1"/>
          </p:cNvSpPr>
          <p:nvPr>
            <p:ph sz="half" idx="1"/>
          </p:nvPr>
        </p:nvSpPr>
        <p:spPr>
          <a:xfrm>
            <a:off x="486833" y="1158240"/>
            <a:ext cx="3535680" cy="5058411"/>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27737" y="1159934"/>
            <a:ext cx="3535680" cy="50567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3"/>
          </p:nvPr>
        </p:nvSpPr>
        <p:spPr>
          <a:xfrm>
            <a:off x="8168640" y="1159934"/>
            <a:ext cx="3535680" cy="5056716"/>
          </a:xfrm>
        </p:spPr>
        <p:txBody>
          <a:bodyPr/>
          <a:lstStyle>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86834" y="243840"/>
            <a:ext cx="11218333" cy="487680"/>
          </a:xfrm>
        </p:spPr>
        <p:txBody>
          <a:bodyPr tIns="27432" anchor="t" anchorCtr="0"/>
          <a:lstStyle/>
          <a:p>
            <a:r>
              <a:rPr lang="en-US" dirty="0"/>
              <a:t>Slide title, sentence case</a:t>
            </a:r>
          </a:p>
        </p:txBody>
      </p:sp>
      <p:sp>
        <p:nvSpPr>
          <p:cNvPr id="7" name="Footer Placeholder 6"/>
          <p:cNvSpPr>
            <a:spLocks noGrp="1"/>
          </p:cNvSpPr>
          <p:nvPr>
            <p:ph type="ftr" sz="quarter" idx="15"/>
          </p:nvPr>
        </p:nvSpPr>
        <p:spPr/>
        <p:txBody>
          <a:bodyPr/>
          <a:lstStyle/>
          <a:p>
            <a:endParaRPr lang="de-DE"/>
          </a:p>
        </p:txBody>
      </p:sp>
      <p:sp>
        <p:nvSpPr>
          <p:cNvPr id="8" name="Slide Number Placeholder 7"/>
          <p:cNvSpPr>
            <a:spLocks noGrp="1"/>
          </p:cNvSpPr>
          <p:nvPr>
            <p:ph type="sldNum" sz="quarter" idx="16"/>
          </p:nvPr>
        </p:nvSpPr>
        <p:spPr/>
        <p:txBody>
          <a:bodyPr/>
          <a:lstStyle/>
          <a:p>
            <a:fld id="{33245167-F272-4F8E-99EF-3F5C2F420AD7}" type="slidenum">
              <a:rPr lang="de-DE" smtClean="0"/>
              <a:t>‹#›</a:t>
            </a:fld>
            <a:endParaRPr lang="de-DE"/>
          </a:p>
        </p:txBody>
      </p:sp>
      <p:sp>
        <p:nvSpPr>
          <p:cNvPr id="9" name="Subtitle 2"/>
          <p:cNvSpPr>
            <a:spLocks noGrp="1"/>
          </p:cNvSpPr>
          <p:nvPr>
            <p:ph type="subTitle" idx="17" hasCustomPrompt="1"/>
          </p:nvPr>
        </p:nvSpPr>
        <p:spPr>
          <a:xfrm>
            <a:off x="486833" y="731519"/>
            <a:ext cx="11217488" cy="426720"/>
          </a:xfrm>
        </p:spPr>
        <p:txBody>
          <a:bodyPr>
            <a:noAutofit/>
          </a:bodyPr>
          <a:lstStyle>
            <a:lvl1pPr marL="0" indent="0" algn="l">
              <a:spcBef>
                <a:spcPts val="0"/>
              </a:spcBef>
              <a:buNone/>
              <a:defRPr sz="1867" baseline="0">
                <a:solidFill>
                  <a:schemeClr val="accent6"/>
                </a:solidFill>
              </a:defRPr>
            </a:lvl1pPr>
            <a:lvl2pPr marL="0" indent="0" algn="l">
              <a:spcBef>
                <a:spcPts val="0"/>
              </a:spcBef>
              <a:buNone/>
              <a:defRPr sz="1867">
                <a:solidFill>
                  <a:schemeClr val="accent6"/>
                </a:solidFill>
              </a:defRPr>
            </a:lvl2pPr>
            <a:lvl3pPr marL="0" indent="0" algn="l">
              <a:spcBef>
                <a:spcPts val="0"/>
              </a:spcBef>
              <a:buNone/>
              <a:defRPr sz="1867">
                <a:solidFill>
                  <a:schemeClr val="accent6"/>
                </a:solidFill>
              </a:defRPr>
            </a:lvl3pPr>
            <a:lvl4pPr marL="0" indent="0" algn="l">
              <a:spcBef>
                <a:spcPts val="0"/>
              </a:spcBef>
              <a:buNone/>
              <a:defRPr sz="1867">
                <a:solidFill>
                  <a:schemeClr val="accent6"/>
                </a:solidFill>
              </a:defRPr>
            </a:lvl4pPr>
            <a:lvl5pPr marL="0" indent="0" algn="l">
              <a:spcBef>
                <a:spcPts val="0"/>
              </a:spcBef>
              <a:buNone/>
              <a:defRPr sz="1867">
                <a:solidFill>
                  <a:schemeClr val="accent6"/>
                </a:solidFill>
              </a:defRPr>
            </a:lvl5pPr>
            <a:lvl6pPr marL="0" indent="0" algn="l">
              <a:spcBef>
                <a:spcPts val="0"/>
              </a:spcBef>
              <a:buNone/>
              <a:defRPr sz="1867">
                <a:solidFill>
                  <a:schemeClr val="accent6"/>
                </a:solidFill>
              </a:defRPr>
            </a:lvl6pPr>
            <a:lvl7pPr marL="0" indent="0" algn="l">
              <a:spcBef>
                <a:spcPts val="0"/>
              </a:spcBef>
              <a:buNone/>
              <a:defRPr sz="1867">
                <a:solidFill>
                  <a:schemeClr val="accent6"/>
                </a:solidFill>
              </a:defRPr>
            </a:lvl7pPr>
            <a:lvl8pPr marL="0" indent="0" algn="l">
              <a:spcBef>
                <a:spcPts val="0"/>
              </a:spcBef>
              <a:buNone/>
              <a:defRPr sz="1867">
                <a:solidFill>
                  <a:schemeClr val="accent6"/>
                </a:solidFill>
              </a:defRPr>
            </a:lvl8pPr>
            <a:lvl9pPr marL="0" indent="0" algn="l">
              <a:spcBef>
                <a:spcPts val="0"/>
              </a:spcBef>
              <a:buNone/>
              <a:defRPr sz="1867">
                <a:solidFill>
                  <a:schemeClr val="accent6"/>
                </a:solidFill>
              </a:defRPr>
            </a:lvl9pPr>
          </a:lstStyle>
          <a:p>
            <a:r>
              <a:rPr lang="en-US" dirty="0"/>
              <a:t>Subtitle</a:t>
            </a:r>
          </a:p>
        </p:txBody>
      </p:sp>
    </p:spTree>
    <p:extLst>
      <p:ext uri="{BB962C8B-B14F-4D97-AF65-F5344CB8AC3E}">
        <p14:creationId xmlns:p14="http://schemas.microsoft.com/office/powerpoint/2010/main" val="111717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rgbClr val="1F2555"/>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86835" y="1159933"/>
            <a:ext cx="7376584" cy="2679700"/>
          </a:xfrm>
        </p:spPr>
        <p:txBody>
          <a:bodyPr>
            <a:noAutofit/>
          </a:bodyPr>
          <a:lstStyle>
            <a:lvl1pPr>
              <a:defRPr sz="5867" b="0" spc="-133" baseline="0">
                <a:solidFill>
                  <a:srgbClr val="40BCBD"/>
                </a:solidFill>
              </a:defRPr>
            </a:lvl1pPr>
          </a:lstStyle>
          <a:p>
            <a:r>
              <a:rPr lang="en-US" dirty="0"/>
              <a:t>Section header title, sentence case</a:t>
            </a:r>
          </a:p>
        </p:txBody>
      </p:sp>
      <p:sp>
        <p:nvSpPr>
          <p:cNvPr id="8" name="Subtitle 2"/>
          <p:cNvSpPr>
            <a:spLocks noGrp="1"/>
          </p:cNvSpPr>
          <p:nvPr>
            <p:ph type="subTitle" idx="1" hasCustomPrompt="1"/>
          </p:nvPr>
        </p:nvSpPr>
        <p:spPr>
          <a:xfrm>
            <a:off x="486835" y="4023360"/>
            <a:ext cx="7376584" cy="2193291"/>
          </a:xfrm>
        </p:spPr>
        <p:txBody>
          <a:bodyPr>
            <a:noAutofit/>
          </a:bodyPr>
          <a:lstStyle>
            <a:lvl1pPr marL="0" indent="0" algn="l">
              <a:spcBef>
                <a:spcPts val="0"/>
              </a:spcBef>
              <a:buNone/>
              <a:defRPr sz="1600" baseline="0">
                <a:solidFill>
                  <a:schemeClr val="bg1"/>
                </a:solidFill>
              </a:defRPr>
            </a:lvl1pPr>
            <a:lvl2pPr marL="0" indent="0" algn="l">
              <a:spcBef>
                <a:spcPts val="0"/>
              </a:spcBef>
              <a:buNone/>
              <a:defRPr sz="1600">
                <a:solidFill>
                  <a:schemeClr val="bg1"/>
                </a:solidFill>
              </a:defRPr>
            </a:lvl2pPr>
            <a:lvl3pPr marL="0" indent="0" algn="l">
              <a:spcBef>
                <a:spcPts val="0"/>
              </a:spcBef>
              <a:buNone/>
              <a:defRPr sz="1600">
                <a:solidFill>
                  <a:schemeClr val="bg1"/>
                </a:solidFill>
              </a:defRPr>
            </a:lvl3pPr>
            <a:lvl4pPr marL="0" indent="0" algn="l">
              <a:spcBef>
                <a:spcPts val="0"/>
              </a:spcBef>
              <a:buNone/>
              <a:defRPr sz="1600">
                <a:solidFill>
                  <a:schemeClr val="bg1"/>
                </a:solidFill>
              </a:defRPr>
            </a:lvl4pPr>
            <a:lvl5pPr marL="0" indent="0" algn="l">
              <a:spcBef>
                <a:spcPts val="0"/>
              </a:spcBef>
              <a:buNone/>
              <a:defRPr sz="1600">
                <a:solidFill>
                  <a:schemeClr val="bg1"/>
                </a:solidFill>
              </a:defRPr>
            </a:lvl5pPr>
            <a:lvl6pPr marL="0" indent="0" algn="l">
              <a:spcBef>
                <a:spcPts val="0"/>
              </a:spcBef>
              <a:buNone/>
              <a:defRPr sz="1600">
                <a:solidFill>
                  <a:schemeClr val="bg1"/>
                </a:solidFill>
              </a:defRPr>
            </a:lvl6pPr>
            <a:lvl7pPr marL="0" indent="0" algn="l">
              <a:spcBef>
                <a:spcPts val="0"/>
              </a:spcBef>
              <a:buNone/>
              <a:defRPr sz="1600">
                <a:solidFill>
                  <a:schemeClr val="bg1"/>
                </a:solidFill>
              </a:defRPr>
            </a:lvl7pPr>
            <a:lvl8pPr marL="0" indent="0" algn="l">
              <a:spcBef>
                <a:spcPts val="0"/>
              </a:spcBef>
              <a:buNone/>
              <a:defRPr sz="1600">
                <a:solidFill>
                  <a:schemeClr val="bg1"/>
                </a:solidFill>
              </a:defRPr>
            </a:lvl8pPr>
            <a:lvl9pPr marL="0" indent="0" algn="l">
              <a:spcBef>
                <a:spcPts val="0"/>
              </a:spcBef>
              <a:buNone/>
              <a:defRPr sz="1600">
                <a:solidFill>
                  <a:schemeClr val="bg1"/>
                </a:solidFill>
              </a:defRPr>
            </a:lvl9pPr>
          </a:lstStyle>
          <a:p>
            <a:r>
              <a:rPr lang="en-US" dirty="0"/>
              <a:t>Optional subtitle</a:t>
            </a:r>
          </a:p>
        </p:txBody>
      </p:sp>
      <p:pic>
        <p:nvPicPr>
          <p:cNvPr id="9" name="Picture 8"/>
          <p:cNvPicPr>
            <a:picLocks noChangeAspect="1"/>
          </p:cNvPicPr>
          <p:nvPr/>
        </p:nvPicPr>
        <p:blipFill>
          <a:blip r:embed="rId2"/>
          <a:stretch>
            <a:fillRect/>
          </a:stretch>
        </p:blipFill>
        <p:spPr bwMode="invGray">
          <a:xfrm>
            <a:off x="152400" y="6512262"/>
            <a:ext cx="914400" cy="264757"/>
          </a:xfrm>
          <a:prstGeom prst="rect">
            <a:avLst/>
          </a:prstGeom>
        </p:spPr>
      </p:pic>
      <p:sp>
        <p:nvSpPr>
          <p:cNvPr id="3" name="Slide Number Placeholder 2"/>
          <p:cNvSpPr>
            <a:spLocks noGrp="1"/>
          </p:cNvSpPr>
          <p:nvPr>
            <p:ph type="sldNum" sz="quarter" idx="11"/>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331022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ection Header - Photos">
    <p:bg>
      <p:bgPr>
        <a:solidFill>
          <a:srgbClr val="1F2555"/>
        </a:solidFill>
        <a:effectLst/>
      </p:bgPr>
    </p:bg>
    <p:spTree>
      <p:nvGrpSpPr>
        <p:cNvPr id="1" name=""/>
        <p:cNvGrpSpPr/>
        <p:nvPr/>
      </p:nvGrpSpPr>
      <p:grpSpPr>
        <a:xfrm>
          <a:off x="0" y="0"/>
          <a:ext cx="0" cy="0"/>
          <a:chOff x="0" y="0"/>
          <a:chExt cx="0" cy="0"/>
        </a:xfrm>
      </p:grpSpPr>
      <p:pic>
        <p:nvPicPr>
          <p:cNvPr id="11" name="Picture Placeholder 4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9899904" y="2282952"/>
            <a:ext cx="2292096" cy="2292096"/>
          </a:xfrm>
          <a:prstGeom prst="rect">
            <a:avLst/>
          </a:prstGeom>
        </p:spPr>
      </p:pic>
      <p:sp>
        <p:nvSpPr>
          <p:cNvPr id="7" name="Title 1"/>
          <p:cNvSpPr>
            <a:spLocks noGrp="1"/>
          </p:cNvSpPr>
          <p:nvPr>
            <p:ph type="ctrTitle" hasCustomPrompt="1"/>
          </p:nvPr>
        </p:nvSpPr>
        <p:spPr>
          <a:xfrm>
            <a:off x="486835" y="1159933"/>
            <a:ext cx="7376584" cy="2679700"/>
          </a:xfrm>
        </p:spPr>
        <p:txBody>
          <a:bodyPr>
            <a:noAutofit/>
          </a:bodyPr>
          <a:lstStyle>
            <a:lvl1pPr>
              <a:defRPr sz="5867" b="0" spc="-133" baseline="0">
                <a:solidFill>
                  <a:srgbClr val="40BCBD"/>
                </a:solidFill>
              </a:defRPr>
            </a:lvl1pPr>
          </a:lstStyle>
          <a:p>
            <a:r>
              <a:rPr lang="en-US" dirty="0"/>
              <a:t>Section header title, sentence case</a:t>
            </a:r>
          </a:p>
        </p:txBody>
      </p:sp>
      <p:sp>
        <p:nvSpPr>
          <p:cNvPr id="8" name="Subtitle 2"/>
          <p:cNvSpPr>
            <a:spLocks noGrp="1"/>
          </p:cNvSpPr>
          <p:nvPr>
            <p:ph type="subTitle" idx="1" hasCustomPrompt="1"/>
          </p:nvPr>
        </p:nvSpPr>
        <p:spPr>
          <a:xfrm>
            <a:off x="486835" y="4023360"/>
            <a:ext cx="7376584" cy="2193291"/>
          </a:xfrm>
        </p:spPr>
        <p:txBody>
          <a:bodyPr>
            <a:noAutofit/>
          </a:bodyPr>
          <a:lstStyle>
            <a:lvl1pPr marL="0" indent="0" algn="l">
              <a:spcBef>
                <a:spcPts val="0"/>
              </a:spcBef>
              <a:buNone/>
              <a:defRPr sz="1600" baseline="0">
                <a:solidFill>
                  <a:schemeClr val="bg1"/>
                </a:solidFill>
              </a:defRPr>
            </a:lvl1pPr>
            <a:lvl2pPr marL="0" indent="0" algn="l">
              <a:spcBef>
                <a:spcPts val="0"/>
              </a:spcBef>
              <a:buNone/>
              <a:defRPr sz="1600">
                <a:solidFill>
                  <a:schemeClr val="bg1"/>
                </a:solidFill>
              </a:defRPr>
            </a:lvl2pPr>
            <a:lvl3pPr marL="0" indent="0" algn="l">
              <a:spcBef>
                <a:spcPts val="0"/>
              </a:spcBef>
              <a:buNone/>
              <a:defRPr sz="1600">
                <a:solidFill>
                  <a:schemeClr val="bg1"/>
                </a:solidFill>
              </a:defRPr>
            </a:lvl3pPr>
            <a:lvl4pPr marL="0" indent="0" algn="l">
              <a:spcBef>
                <a:spcPts val="0"/>
              </a:spcBef>
              <a:buNone/>
              <a:defRPr sz="1600">
                <a:solidFill>
                  <a:schemeClr val="bg1"/>
                </a:solidFill>
              </a:defRPr>
            </a:lvl4pPr>
            <a:lvl5pPr marL="0" indent="0" algn="l">
              <a:spcBef>
                <a:spcPts val="0"/>
              </a:spcBef>
              <a:buNone/>
              <a:defRPr sz="1600">
                <a:solidFill>
                  <a:schemeClr val="bg1"/>
                </a:solidFill>
              </a:defRPr>
            </a:lvl5pPr>
            <a:lvl6pPr marL="0" indent="0" algn="l">
              <a:spcBef>
                <a:spcPts val="0"/>
              </a:spcBef>
              <a:buNone/>
              <a:defRPr sz="1600">
                <a:solidFill>
                  <a:schemeClr val="bg1"/>
                </a:solidFill>
              </a:defRPr>
            </a:lvl6pPr>
            <a:lvl7pPr marL="0" indent="0" algn="l">
              <a:spcBef>
                <a:spcPts val="0"/>
              </a:spcBef>
              <a:buNone/>
              <a:defRPr sz="1600">
                <a:solidFill>
                  <a:schemeClr val="bg1"/>
                </a:solidFill>
              </a:defRPr>
            </a:lvl7pPr>
            <a:lvl8pPr marL="0" indent="0" algn="l">
              <a:spcBef>
                <a:spcPts val="0"/>
              </a:spcBef>
              <a:buNone/>
              <a:defRPr sz="1600">
                <a:solidFill>
                  <a:schemeClr val="bg1"/>
                </a:solidFill>
              </a:defRPr>
            </a:lvl8pPr>
            <a:lvl9pPr marL="0" indent="0" algn="l">
              <a:spcBef>
                <a:spcPts val="0"/>
              </a:spcBef>
              <a:buNone/>
              <a:defRPr sz="1600">
                <a:solidFill>
                  <a:schemeClr val="bg1"/>
                </a:solidFill>
              </a:defRPr>
            </a:lvl9pPr>
          </a:lstStyle>
          <a:p>
            <a:r>
              <a:rPr lang="en-US" dirty="0"/>
              <a:t>Optional subtitle</a:t>
            </a:r>
          </a:p>
        </p:txBody>
      </p:sp>
      <p:pic>
        <p:nvPicPr>
          <p:cNvPr id="9" name="Picture 8"/>
          <p:cNvPicPr>
            <a:picLocks noChangeAspect="1"/>
          </p:cNvPicPr>
          <p:nvPr/>
        </p:nvPicPr>
        <p:blipFill>
          <a:blip r:embed="rId3"/>
          <a:stretch>
            <a:fillRect/>
          </a:stretch>
        </p:blipFill>
        <p:spPr bwMode="invGray">
          <a:xfrm>
            <a:off x="152400" y="6512262"/>
            <a:ext cx="914400" cy="264757"/>
          </a:xfrm>
          <a:prstGeom prst="rect">
            <a:avLst/>
          </a:prstGeom>
        </p:spPr>
      </p:pic>
      <p:pic>
        <p:nvPicPr>
          <p:cNvPr id="10" name="Picture Placeholder 46"/>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gray">
          <a:xfrm>
            <a:off x="9899904" y="0"/>
            <a:ext cx="2292096" cy="2292096"/>
          </a:xfrm>
          <a:prstGeom prst="rect">
            <a:avLst/>
          </a:prstGeom>
        </p:spPr>
      </p:pic>
      <p:pic>
        <p:nvPicPr>
          <p:cNvPr id="15" name="Picture Placeholder 47"/>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gray">
          <a:xfrm>
            <a:off x="9899904" y="4565904"/>
            <a:ext cx="2292096" cy="2292096"/>
          </a:xfrm>
          <a:prstGeom prst="rect">
            <a:avLst/>
          </a:prstGeom>
        </p:spPr>
      </p:pic>
    </p:spTree>
    <p:extLst>
      <p:ext uri="{BB962C8B-B14F-4D97-AF65-F5344CB8AC3E}">
        <p14:creationId xmlns:p14="http://schemas.microsoft.com/office/powerpoint/2010/main" val="297766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Header - Custom Photos">
    <p:bg>
      <p:bgPr>
        <a:solidFill>
          <a:srgbClr val="1F2555"/>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86835" y="1159933"/>
            <a:ext cx="7376584" cy="2679700"/>
          </a:xfrm>
        </p:spPr>
        <p:txBody>
          <a:bodyPr>
            <a:noAutofit/>
          </a:bodyPr>
          <a:lstStyle>
            <a:lvl1pPr>
              <a:defRPr sz="5867" b="0" spc="-133" baseline="0">
                <a:solidFill>
                  <a:srgbClr val="40BCBD"/>
                </a:solidFill>
              </a:defRPr>
            </a:lvl1pPr>
          </a:lstStyle>
          <a:p>
            <a:r>
              <a:rPr lang="en-US" dirty="0"/>
              <a:t>Section header title, sentence case</a:t>
            </a:r>
          </a:p>
        </p:txBody>
      </p:sp>
      <p:sp>
        <p:nvSpPr>
          <p:cNvPr id="8" name="Subtitle 2"/>
          <p:cNvSpPr>
            <a:spLocks noGrp="1"/>
          </p:cNvSpPr>
          <p:nvPr>
            <p:ph type="subTitle" idx="1" hasCustomPrompt="1"/>
          </p:nvPr>
        </p:nvSpPr>
        <p:spPr>
          <a:xfrm>
            <a:off x="486835" y="4023360"/>
            <a:ext cx="7376584" cy="2193291"/>
          </a:xfrm>
        </p:spPr>
        <p:txBody>
          <a:bodyPr>
            <a:noAutofit/>
          </a:bodyPr>
          <a:lstStyle>
            <a:lvl1pPr marL="0" indent="0" algn="l">
              <a:spcBef>
                <a:spcPts val="0"/>
              </a:spcBef>
              <a:buNone/>
              <a:defRPr sz="1600" baseline="0">
                <a:solidFill>
                  <a:schemeClr val="bg1"/>
                </a:solidFill>
              </a:defRPr>
            </a:lvl1pPr>
            <a:lvl2pPr marL="0" indent="0" algn="l">
              <a:spcBef>
                <a:spcPts val="0"/>
              </a:spcBef>
              <a:buNone/>
              <a:defRPr sz="1600">
                <a:solidFill>
                  <a:schemeClr val="bg1"/>
                </a:solidFill>
              </a:defRPr>
            </a:lvl2pPr>
            <a:lvl3pPr marL="0" indent="0" algn="l">
              <a:spcBef>
                <a:spcPts val="0"/>
              </a:spcBef>
              <a:buNone/>
              <a:defRPr sz="1600">
                <a:solidFill>
                  <a:schemeClr val="bg1"/>
                </a:solidFill>
              </a:defRPr>
            </a:lvl3pPr>
            <a:lvl4pPr marL="0" indent="0" algn="l">
              <a:spcBef>
                <a:spcPts val="0"/>
              </a:spcBef>
              <a:buNone/>
              <a:defRPr sz="1600">
                <a:solidFill>
                  <a:schemeClr val="bg1"/>
                </a:solidFill>
              </a:defRPr>
            </a:lvl4pPr>
            <a:lvl5pPr marL="0" indent="0" algn="l">
              <a:spcBef>
                <a:spcPts val="0"/>
              </a:spcBef>
              <a:buNone/>
              <a:defRPr sz="1600">
                <a:solidFill>
                  <a:schemeClr val="bg1"/>
                </a:solidFill>
              </a:defRPr>
            </a:lvl5pPr>
            <a:lvl6pPr marL="0" indent="0" algn="l">
              <a:spcBef>
                <a:spcPts val="0"/>
              </a:spcBef>
              <a:buNone/>
              <a:defRPr sz="1600">
                <a:solidFill>
                  <a:schemeClr val="bg1"/>
                </a:solidFill>
              </a:defRPr>
            </a:lvl6pPr>
            <a:lvl7pPr marL="0" indent="0" algn="l">
              <a:spcBef>
                <a:spcPts val="0"/>
              </a:spcBef>
              <a:buNone/>
              <a:defRPr sz="1600">
                <a:solidFill>
                  <a:schemeClr val="bg1"/>
                </a:solidFill>
              </a:defRPr>
            </a:lvl7pPr>
            <a:lvl8pPr marL="0" indent="0" algn="l">
              <a:spcBef>
                <a:spcPts val="0"/>
              </a:spcBef>
              <a:buNone/>
              <a:defRPr sz="1600">
                <a:solidFill>
                  <a:schemeClr val="bg1"/>
                </a:solidFill>
              </a:defRPr>
            </a:lvl8pPr>
            <a:lvl9pPr marL="0" indent="0" algn="l">
              <a:spcBef>
                <a:spcPts val="0"/>
              </a:spcBef>
              <a:buNone/>
              <a:defRPr sz="1600">
                <a:solidFill>
                  <a:schemeClr val="bg1"/>
                </a:solidFill>
              </a:defRPr>
            </a:lvl9pPr>
          </a:lstStyle>
          <a:p>
            <a:r>
              <a:rPr lang="en-US" dirty="0"/>
              <a:t>Optional subtitle</a:t>
            </a:r>
          </a:p>
        </p:txBody>
      </p:sp>
      <p:pic>
        <p:nvPicPr>
          <p:cNvPr id="9" name="Picture 8"/>
          <p:cNvPicPr>
            <a:picLocks noChangeAspect="1"/>
          </p:cNvPicPr>
          <p:nvPr/>
        </p:nvPicPr>
        <p:blipFill>
          <a:blip r:embed="rId2"/>
          <a:stretch>
            <a:fillRect/>
          </a:stretch>
        </p:blipFill>
        <p:spPr bwMode="invGray">
          <a:xfrm>
            <a:off x="152400" y="6512262"/>
            <a:ext cx="914400" cy="264757"/>
          </a:xfrm>
          <a:prstGeom prst="rect">
            <a:avLst/>
          </a:prstGeom>
        </p:spPr>
      </p:pic>
      <p:sp>
        <p:nvSpPr>
          <p:cNvPr id="12" name="Picture Placeholder 8"/>
          <p:cNvSpPr>
            <a:spLocks noGrp="1"/>
          </p:cNvSpPr>
          <p:nvPr>
            <p:ph type="pic" sz="quarter" idx="14"/>
          </p:nvPr>
        </p:nvSpPr>
        <p:spPr bwMode="gray">
          <a:xfrm>
            <a:off x="9899904" y="1"/>
            <a:ext cx="2292096" cy="2282952"/>
          </a:xfrm>
          <a:solidFill>
            <a:schemeClr val="accent5"/>
          </a:solidFill>
        </p:spPr>
        <p:txBody>
          <a:bodyPr lIns="91440" rIns="91440" anchor="ctr" anchorCtr="0">
            <a:normAutofit/>
          </a:bodyPr>
          <a:lstStyle>
            <a:lvl1pPr marL="0" indent="0" algn="ctr">
              <a:buNone/>
              <a:defRPr sz="1067"/>
            </a:lvl1pPr>
          </a:lstStyle>
          <a:p>
            <a:r>
              <a:rPr lang="en-US"/>
              <a:t>Click icon to add picture</a:t>
            </a:r>
          </a:p>
        </p:txBody>
      </p:sp>
      <p:sp>
        <p:nvSpPr>
          <p:cNvPr id="13" name="Picture Placeholder 8"/>
          <p:cNvSpPr>
            <a:spLocks noGrp="1"/>
          </p:cNvSpPr>
          <p:nvPr>
            <p:ph type="pic" sz="quarter" idx="15"/>
          </p:nvPr>
        </p:nvSpPr>
        <p:spPr bwMode="gray">
          <a:xfrm>
            <a:off x="9899904" y="2282952"/>
            <a:ext cx="2292096" cy="2292097"/>
          </a:xfrm>
          <a:solidFill>
            <a:schemeClr val="accent5"/>
          </a:solidFill>
        </p:spPr>
        <p:txBody>
          <a:bodyPr lIns="91440" rIns="91440" anchor="ctr" anchorCtr="0">
            <a:normAutofit/>
          </a:bodyPr>
          <a:lstStyle>
            <a:lvl1pPr marL="0" indent="0" algn="ctr">
              <a:buNone/>
              <a:defRPr sz="1067"/>
            </a:lvl1pPr>
          </a:lstStyle>
          <a:p>
            <a:r>
              <a:rPr lang="en-US"/>
              <a:t>Click icon to add picture</a:t>
            </a:r>
          </a:p>
        </p:txBody>
      </p:sp>
      <p:sp>
        <p:nvSpPr>
          <p:cNvPr id="14" name="Picture Placeholder 8"/>
          <p:cNvSpPr>
            <a:spLocks noGrp="1"/>
          </p:cNvSpPr>
          <p:nvPr>
            <p:ph type="pic" sz="quarter" idx="16"/>
          </p:nvPr>
        </p:nvSpPr>
        <p:spPr bwMode="gray">
          <a:xfrm>
            <a:off x="9899904" y="4575048"/>
            <a:ext cx="2292096" cy="2282949"/>
          </a:xfrm>
          <a:solidFill>
            <a:schemeClr val="accent5"/>
          </a:solidFill>
        </p:spPr>
        <p:txBody>
          <a:bodyPr lIns="91440" rIns="91440" anchor="ctr" anchorCtr="0">
            <a:normAutofit/>
          </a:bodyPr>
          <a:lstStyle>
            <a:lvl1pPr marL="0" indent="0" algn="ctr">
              <a:buNone/>
              <a:defRPr sz="1067"/>
            </a:lvl1pPr>
          </a:lstStyle>
          <a:p>
            <a:r>
              <a:rPr lang="en-US"/>
              <a:t>Click icon to add picture</a:t>
            </a:r>
          </a:p>
        </p:txBody>
      </p:sp>
    </p:spTree>
    <p:extLst>
      <p:ext uri="{BB962C8B-B14F-4D97-AF65-F5344CB8AC3E}">
        <p14:creationId xmlns:p14="http://schemas.microsoft.com/office/powerpoint/2010/main" val="236037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Section Header - Cloud">
    <p:bg>
      <p:bgPr>
        <a:solidFill>
          <a:srgbClr val="1F2555"/>
        </a:solid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486835" y="1159933"/>
            <a:ext cx="7376584" cy="1219200"/>
          </a:xfrm>
        </p:spPr>
        <p:txBody>
          <a:bodyPr>
            <a:noAutofit/>
          </a:bodyPr>
          <a:lstStyle>
            <a:lvl1pPr>
              <a:defRPr sz="3200" b="1" spc="0" baseline="0">
                <a:solidFill>
                  <a:srgbClr val="40BCBD"/>
                </a:solidFill>
              </a:defRPr>
            </a:lvl1pPr>
          </a:lstStyle>
          <a:p>
            <a:r>
              <a:rPr lang="en-US" dirty="0"/>
              <a:t>Section header title, sentence case</a:t>
            </a:r>
          </a:p>
        </p:txBody>
      </p:sp>
      <p:sp>
        <p:nvSpPr>
          <p:cNvPr id="12" name="Freeform 5"/>
          <p:cNvSpPr>
            <a:spLocks noChangeAspect="1"/>
          </p:cNvSpPr>
          <p:nvPr/>
        </p:nvSpPr>
        <p:spPr bwMode="hidden">
          <a:xfrm>
            <a:off x="-5" y="3883313"/>
            <a:ext cx="12192005" cy="2974688"/>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4" name="Text Placeholder 3"/>
          <p:cNvSpPr>
            <a:spLocks noGrp="1"/>
          </p:cNvSpPr>
          <p:nvPr>
            <p:ph type="body" sz="quarter" idx="10" hasCustomPrompt="1"/>
          </p:nvPr>
        </p:nvSpPr>
        <p:spPr>
          <a:xfrm>
            <a:off x="487056" y="2562808"/>
            <a:ext cx="7376363" cy="1219200"/>
          </a:xfrm>
        </p:spPr>
        <p:txBody>
          <a:bodyPr/>
          <a:lstStyle>
            <a:lvl1pPr marL="0" indent="0">
              <a:spcBef>
                <a:spcPts val="400"/>
              </a:spcBef>
              <a:buFont typeface="Arial" pitchFamily="34" charset="0"/>
              <a:buNone/>
              <a:defRPr>
                <a:solidFill>
                  <a:schemeClr val="bg1"/>
                </a:solidFill>
              </a:defRPr>
            </a:lvl1pPr>
            <a:lvl2pPr marL="243834" indent="-243834">
              <a:buClr>
                <a:schemeClr val="tx2"/>
              </a:buClr>
              <a:buSzPct val="120000"/>
              <a:buFont typeface="Arial" pitchFamily="34" charset="0"/>
              <a:buChar char="•"/>
              <a:defRPr>
                <a:solidFill>
                  <a:schemeClr val="bg1"/>
                </a:solidFill>
              </a:defRPr>
            </a:lvl2pPr>
            <a:lvl3pPr marL="487668">
              <a:defRPr>
                <a:solidFill>
                  <a:schemeClr val="bg1"/>
                </a:solidFill>
              </a:defRPr>
            </a:lvl3pPr>
            <a:lvl4pPr marL="731502">
              <a:defRPr>
                <a:solidFill>
                  <a:schemeClr val="bg1"/>
                </a:solidFill>
              </a:defRPr>
            </a:lvl4pPr>
            <a:lvl5pPr marL="975336">
              <a:defRPr>
                <a:solidFill>
                  <a:schemeClr val="bg1"/>
                </a:solidFill>
              </a:defRPr>
            </a:lvl5pPr>
            <a:lvl6pPr marL="1219170">
              <a:defRPr baseline="0">
                <a:solidFill>
                  <a:schemeClr val="bg1"/>
                </a:solidFill>
              </a:defRPr>
            </a:lvl6pPr>
            <a:lvl7pPr marL="1463003">
              <a:defRPr baseline="0">
                <a:solidFill>
                  <a:schemeClr val="bg1"/>
                </a:solidFill>
              </a:defRPr>
            </a:lvl7pPr>
            <a:lvl8pPr marL="1706837">
              <a:defRPr baseline="0">
                <a:solidFill>
                  <a:schemeClr val="bg1"/>
                </a:solidFill>
              </a:defRPr>
            </a:lvl8pPr>
            <a:lvl9pPr marL="1950671">
              <a:defRPr baseline="0">
                <a:solidFill>
                  <a:schemeClr val="bg1"/>
                </a:solidFill>
              </a:defRPr>
            </a:lvl9pPr>
          </a:lstStyle>
          <a:p>
            <a:pPr lvl="0"/>
            <a:r>
              <a:rPr lang="en-US" dirty="0"/>
              <a:t>Optional subtitle</a:t>
            </a:r>
          </a:p>
        </p:txBody>
      </p:sp>
      <p:sp>
        <p:nvSpPr>
          <p:cNvPr id="3" name="Slide Number Placeholder 2"/>
          <p:cNvSpPr>
            <a:spLocks noGrp="1"/>
          </p:cNvSpPr>
          <p:nvPr>
            <p:ph type="sldNum" sz="quarter" idx="12"/>
          </p:nvPr>
        </p:nvSpPr>
        <p:spPr/>
        <p:txBody>
          <a:bodyPr/>
          <a:lstStyle/>
          <a:p>
            <a:fld id="{33245167-F272-4F8E-99EF-3F5C2F420AD7}" type="slidenum">
              <a:rPr lang="de-DE" smtClean="0"/>
              <a:t>‹#›</a:t>
            </a:fld>
            <a:endParaRPr lang="de-DE"/>
          </a:p>
        </p:txBody>
      </p:sp>
      <p:pic>
        <p:nvPicPr>
          <p:cNvPr id="19" name="Picture 18"/>
          <p:cNvPicPr>
            <a:picLocks noChangeAspect="1"/>
          </p:cNvPicPr>
          <p:nvPr/>
        </p:nvPicPr>
        <p:blipFill>
          <a:blip r:embed="rId2"/>
          <a:stretch>
            <a:fillRect/>
          </a:stretch>
        </p:blipFill>
        <p:spPr bwMode="invGray">
          <a:xfrm>
            <a:off x="177799" y="5598136"/>
            <a:ext cx="3221228" cy="932688"/>
          </a:xfrm>
          <a:prstGeom prst="rect">
            <a:avLst/>
          </a:prstGeom>
        </p:spPr>
      </p:pic>
    </p:spTree>
    <p:extLst>
      <p:ext uri="{BB962C8B-B14F-4D97-AF65-F5344CB8AC3E}">
        <p14:creationId xmlns:p14="http://schemas.microsoft.com/office/powerpoint/2010/main" val="7730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Half Photo Blue">
    <p:bg>
      <p:bgPr>
        <a:solidFill>
          <a:srgbClr val="1F2555"/>
        </a:solidFill>
        <a:effectLst/>
      </p:bgPr>
    </p:bg>
    <p:spTree>
      <p:nvGrpSpPr>
        <p:cNvPr id="1" name=""/>
        <p:cNvGrpSpPr/>
        <p:nvPr/>
      </p:nvGrpSpPr>
      <p:grpSpPr>
        <a:xfrm>
          <a:off x="0" y="0"/>
          <a:ext cx="0" cy="0"/>
          <a:chOff x="0" y="0"/>
          <a:chExt cx="0" cy="0"/>
        </a:xfrm>
      </p:grpSpPr>
      <p:sp>
        <p:nvSpPr>
          <p:cNvPr id="11" name="Freeform 5"/>
          <p:cNvSpPr>
            <a:spLocks noChangeAspect="1"/>
          </p:cNvSpPr>
          <p:nvPr/>
        </p:nvSpPr>
        <p:spPr bwMode="hidden">
          <a:xfrm>
            <a:off x="-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9" name="Picture Placeholder 8"/>
          <p:cNvSpPr>
            <a:spLocks noGrp="1"/>
          </p:cNvSpPr>
          <p:nvPr>
            <p:ph type="pic" sz="quarter" idx="14"/>
          </p:nvPr>
        </p:nvSpPr>
        <p:spPr bwMode="gray">
          <a:xfrm>
            <a:off x="6096000" y="0"/>
            <a:ext cx="6096000" cy="6858000"/>
          </a:xfrm>
          <a:solidFill>
            <a:schemeClr val="accent5"/>
          </a:solidFill>
        </p:spPr>
        <p:txBody>
          <a:bodyPr anchor="ctr" anchorCtr="0">
            <a:normAutofit/>
          </a:bodyPr>
          <a:lstStyle>
            <a:lvl1pPr marL="0" indent="0" algn="ctr">
              <a:buNone/>
              <a:defRPr sz="1067"/>
            </a:lvl1pPr>
          </a:lstStyle>
          <a:p>
            <a:r>
              <a:rPr lang="en-US"/>
              <a:t>Click icon to add picture</a:t>
            </a:r>
          </a:p>
        </p:txBody>
      </p:sp>
      <p:sp>
        <p:nvSpPr>
          <p:cNvPr id="2" name="Title 1"/>
          <p:cNvSpPr>
            <a:spLocks noGrp="1"/>
          </p:cNvSpPr>
          <p:nvPr>
            <p:ph type="title" hasCustomPrompt="1"/>
          </p:nvPr>
        </p:nvSpPr>
        <p:spPr>
          <a:xfrm>
            <a:off x="486834" y="243840"/>
            <a:ext cx="5365751" cy="916093"/>
          </a:xfrm>
        </p:spPr>
        <p:txBody>
          <a:bodyPr/>
          <a:lstStyle>
            <a:lvl1pPr>
              <a:defRPr>
                <a:solidFill>
                  <a:srgbClr val="40BCBD"/>
                </a:solidFill>
              </a:defRPr>
            </a:lvl1pPr>
          </a:lstStyle>
          <a:p>
            <a:r>
              <a:rPr lang="en-US" dirty="0"/>
              <a:t>Slide title, sentence case</a:t>
            </a:r>
          </a:p>
        </p:txBody>
      </p:sp>
      <p:pic>
        <p:nvPicPr>
          <p:cNvPr id="10" name="Picture 9"/>
          <p:cNvPicPr>
            <a:picLocks noChangeAspect="1"/>
          </p:cNvPicPr>
          <p:nvPr/>
        </p:nvPicPr>
        <p:blipFill>
          <a:blip r:embed="rId2"/>
          <a:stretch>
            <a:fillRect/>
          </a:stretch>
        </p:blipFill>
        <p:spPr bwMode="invGray">
          <a:xfrm>
            <a:off x="152400" y="6512262"/>
            <a:ext cx="914400" cy="264757"/>
          </a:xfrm>
          <a:prstGeom prst="rect">
            <a:avLst/>
          </a:prstGeom>
        </p:spPr>
      </p:pic>
      <p:sp>
        <p:nvSpPr>
          <p:cNvPr id="4" name="Footer Placeholder 3"/>
          <p:cNvSpPr>
            <a:spLocks noGrp="1"/>
          </p:cNvSpPr>
          <p:nvPr>
            <p:ph type="ftr" sz="quarter" idx="16"/>
          </p:nvPr>
        </p:nvSpPr>
        <p:spPr>
          <a:xfrm>
            <a:off x="6339417" y="6471051"/>
            <a:ext cx="4938184" cy="243440"/>
          </a:xfrm>
        </p:spPr>
        <p:txBody>
          <a:bodyPr/>
          <a:lstStyle/>
          <a:p>
            <a:endParaRPr lang="de-DE"/>
          </a:p>
        </p:txBody>
      </p:sp>
      <p:sp>
        <p:nvSpPr>
          <p:cNvPr id="5" name="Slide Number Placeholder 4"/>
          <p:cNvSpPr>
            <a:spLocks noGrp="1"/>
          </p:cNvSpPr>
          <p:nvPr>
            <p:ph type="sldNum" sz="quarter" idx="17"/>
          </p:nvPr>
        </p:nvSpPr>
        <p:spPr/>
        <p:txBody>
          <a:bodyPr/>
          <a:lstStyle/>
          <a:p>
            <a:fld id="{33245167-F272-4F8E-99EF-3F5C2F420AD7}" type="slidenum">
              <a:rPr lang="de-DE" smtClean="0"/>
              <a:t>‹#›</a:t>
            </a:fld>
            <a:endParaRPr lang="de-DE"/>
          </a:p>
        </p:txBody>
      </p:sp>
      <p:sp>
        <p:nvSpPr>
          <p:cNvPr id="8" name="Content Placeholder 7"/>
          <p:cNvSpPr>
            <a:spLocks noGrp="1"/>
          </p:cNvSpPr>
          <p:nvPr>
            <p:ph sz="quarter" idx="18"/>
          </p:nvPr>
        </p:nvSpPr>
        <p:spPr>
          <a:xfrm>
            <a:off x="486834" y="1464734"/>
            <a:ext cx="5365749" cy="4751917"/>
          </a:xfrm>
        </p:spPr>
        <p:txBody>
          <a:bodyPr/>
          <a:lstStyle>
            <a:lvl1pPr>
              <a:buClr>
                <a:srgbClr val="40BCBD"/>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baseline="0">
                <a:solidFill>
                  <a:schemeClr val="bg1"/>
                </a:solidFill>
              </a:defRPr>
            </a:lvl6pPr>
            <a:lvl7pPr>
              <a:defRPr baseline="0">
                <a:solidFill>
                  <a:schemeClr val="bg1"/>
                </a:solidFill>
              </a:defRPr>
            </a:lvl7pPr>
            <a:lvl8pPr>
              <a:defRPr baseline="0">
                <a:solidFill>
                  <a:schemeClr val="bg1"/>
                </a:solidFill>
              </a:defRPr>
            </a:lvl8pPr>
            <a:lvl9pPr>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040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Photo 1">
    <p:spTree>
      <p:nvGrpSpPr>
        <p:cNvPr id="1" name=""/>
        <p:cNvGrpSpPr/>
        <p:nvPr/>
      </p:nvGrpSpPr>
      <p:grpSpPr>
        <a:xfrm>
          <a:off x="0" y="0"/>
          <a:ext cx="0" cy="0"/>
          <a:chOff x="0" y="0"/>
          <a:chExt cx="0" cy="0"/>
        </a:xfrm>
      </p:grpSpPr>
      <p:sp>
        <p:nvSpPr>
          <p:cNvPr id="14" name="Picture Placeholder 8"/>
          <p:cNvSpPr>
            <a:spLocks noGrp="1"/>
          </p:cNvSpPr>
          <p:nvPr>
            <p:ph type="pic" sz="quarter" idx="10"/>
          </p:nvPr>
        </p:nvSpPr>
        <p:spPr bwMode="gray">
          <a:xfrm>
            <a:off x="0" y="0"/>
            <a:ext cx="12192000" cy="4565904"/>
          </a:xfrm>
          <a:solidFill>
            <a:schemeClr val="accent5"/>
          </a:solidFill>
        </p:spPr>
        <p:txBody>
          <a:bodyPr anchor="ctr" anchorCtr="0">
            <a:normAutofit/>
          </a:bodyPr>
          <a:lstStyle>
            <a:lvl1pPr marL="0" indent="0" algn="ctr">
              <a:buNone/>
              <a:defRPr sz="1067"/>
            </a:lvl1pPr>
          </a:lstStyle>
          <a:p>
            <a:r>
              <a:rPr lang="en-US"/>
              <a:t>Click icon to add picture</a:t>
            </a:r>
          </a:p>
        </p:txBody>
      </p:sp>
      <p:sp>
        <p:nvSpPr>
          <p:cNvPr id="4" name="Rectangle 3"/>
          <p:cNvSpPr>
            <a:spLocks noChangeAspect="1"/>
          </p:cNvSpPr>
          <p:nvPr/>
        </p:nvSpPr>
        <p:spPr bwMode="hidden">
          <a:xfrm>
            <a:off x="9899904" y="4565904"/>
            <a:ext cx="2292096" cy="2292096"/>
          </a:xfrm>
          <a:prstGeom prst="rect">
            <a:avLst/>
          </a:prstGeom>
          <a:solidFill>
            <a:srgbClr val="1F2555"/>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sp>
        <p:nvSpPr>
          <p:cNvPr id="5" name="Rectangle 4"/>
          <p:cNvSpPr>
            <a:spLocks/>
          </p:cNvSpPr>
          <p:nvPr/>
        </p:nvSpPr>
        <p:spPr bwMode="hidden">
          <a:xfrm>
            <a:off x="1" y="4565904"/>
            <a:ext cx="9899903" cy="2292096"/>
          </a:xfrm>
          <a:prstGeom prst="rect">
            <a:avLst/>
          </a:prstGeom>
          <a:solidFill>
            <a:srgbClr val="00A6A7"/>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pic>
        <p:nvPicPr>
          <p:cNvPr id="6" name="Picture 5"/>
          <p:cNvPicPr>
            <a:picLocks noChangeAspect="1"/>
          </p:cNvPicPr>
          <p:nvPr/>
        </p:nvPicPr>
        <p:blipFill>
          <a:blip r:embed="rId2"/>
          <a:stretch>
            <a:fillRect/>
          </a:stretch>
        </p:blipFill>
        <p:spPr bwMode="invGray">
          <a:xfrm>
            <a:off x="10128144" y="4878854"/>
            <a:ext cx="1833245" cy="1644780"/>
          </a:xfrm>
          <a:prstGeom prst="rect">
            <a:avLst/>
          </a:prstGeom>
        </p:spPr>
      </p:pic>
      <p:sp>
        <p:nvSpPr>
          <p:cNvPr id="15" name="Title 1"/>
          <p:cNvSpPr>
            <a:spLocks noGrp="1"/>
          </p:cNvSpPr>
          <p:nvPr>
            <p:ph type="ctrTitle" hasCustomPrompt="1"/>
          </p:nvPr>
        </p:nvSpPr>
        <p:spPr>
          <a:xfrm>
            <a:off x="486833" y="4754881"/>
            <a:ext cx="9022080" cy="918132"/>
          </a:xfrm>
        </p:spPr>
        <p:txBody>
          <a:bodyPr>
            <a:normAutofit/>
          </a:bodyPr>
          <a:lstStyle>
            <a:lvl1pPr>
              <a:defRPr sz="3200">
                <a:solidFill>
                  <a:schemeClr val="tx1"/>
                </a:solidFill>
              </a:defRPr>
            </a:lvl1pPr>
          </a:lstStyle>
          <a:p>
            <a:r>
              <a:rPr lang="en-US" dirty="0"/>
              <a:t>Presentation title, sentence case</a:t>
            </a:r>
          </a:p>
        </p:txBody>
      </p:sp>
      <p:sp>
        <p:nvSpPr>
          <p:cNvPr id="16" name="Subtitle 2"/>
          <p:cNvSpPr>
            <a:spLocks noGrp="1"/>
          </p:cNvSpPr>
          <p:nvPr>
            <p:ph type="subTitle" idx="1" hasCustomPrompt="1"/>
          </p:nvPr>
        </p:nvSpPr>
        <p:spPr>
          <a:xfrm>
            <a:off x="486833" y="5730241"/>
            <a:ext cx="9022080" cy="364927"/>
          </a:xfrm>
        </p:spPr>
        <p:txBody>
          <a:bodyPr>
            <a:noAutofit/>
          </a:bodyPr>
          <a:lstStyle>
            <a:lvl1pPr marL="0" indent="0" algn="l">
              <a:spcBef>
                <a:spcPts val="0"/>
              </a:spcBef>
              <a:buNone/>
              <a:defRPr sz="1867" baseline="0">
                <a:solidFill>
                  <a:schemeClr val="bg1"/>
                </a:solidFill>
              </a:defRPr>
            </a:lvl1pPr>
            <a:lvl2pPr marL="0" indent="0" algn="l">
              <a:spcBef>
                <a:spcPts val="0"/>
              </a:spcBef>
              <a:buNone/>
              <a:defRPr sz="1867">
                <a:solidFill>
                  <a:schemeClr val="bg1"/>
                </a:solidFill>
              </a:defRPr>
            </a:lvl2pPr>
            <a:lvl3pPr marL="0" indent="0" algn="l">
              <a:spcBef>
                <a:spcPts val="0"/>
              </a:spcBef>
              <a:buNone/>
              <a:defRPr sz="1867">
                <a:solidFill>
                  <a:schemeClr val="bg1"/>
                </a:solidFill>
              </a:defRPr>
            </a:lvl3pPr>
            <a:lvl4pPr marL="0" indent="0" algn="l">
              <a:spcBef>
                <a:spcPts val="0"/>
              </a:spcBef>
              <a:buNone/>
              <a:defRPr sz="1867">
                <a:solidFill>
                  <a:schemeClr val="bg1"/>
                </a:solidFill>
              </a:defRPr>
            </a:lvl4pPr>
            <a:lvl5pPr marL="0" indent="0" algn="l">
              <a:spcBef>
                <a:spcPts val="0"/>
              </a:spcBef>
              <a:buNone/>
              <a:defRPr sz="1867">
                <a:solidFill>
                  <a:schemeClr val="bg1"/>
                </a:solidFill>
              </a:defRPr>
            </a:lvl5pPr>
            <a:lvl6pPr marL="0" indent="0" algn="l">
              <a:spcBef>
                <a:spcPts val="0"/>
              </a:spcBef>
              <a:buNone/>
              <a:defRPr sz="1867">
                <a:solidFill>
                  <a:schemeClr val="bg1"/>
                </a:solidFill>
              </a:defRPr>
            </a:lvl6pPr>
            <a:lvl7pPr marL="0" indent="0" algn="l">
              <a:spcBef>
                <a:spcPts val="0"/>
              </a:spcBef>
              <a:buNone/>
              <a:defRPr sz="1867">
                <a:solidFill>
                  <a:schemeClr val="bg1"/>
                </a:solidFill>
              </a:defRPr>
            </a:lvl7pPr>
            <a:lvl8pPr marL="0" indent="0" algn="l">
              <a:spcBef>
                <a:spcPts val="0"/>
              </a:spcBef>
              <a:buNone/>
              <a:defRPr sz="1867">
                <a:solidFill>
                  <a:schemeClr val="bg1"/>
                </a:solidFill>
              </a:defRPr>
            </a:lvl8pPr>
            <a:lvl9pPr marL="0" indent="0" algn="l">
              <a:spcBef>
                <a:spcPts val="0"/>
              </a:spcBef>
              <a:buNone/>
              <a:defRPr sz="1867">
                <a:solidFill>
                  <a:schemeClr val="bg1"/>
                </a:solidFill>
              </a:defRPr>
            </a:lvl9pPr>
          </a:lstStyle>
          <a:p>
            <a:r>
              <a:rPr lang="en-US" dirty="0"/>
              <a:t>Optional subtitle</a:t>
            </a:r>
          </a:p>
        </p:txBody>
      </p:sp>
      <p:sp>
        <p:nvSpPr>
          <p:cNvPr id="17" name="Text Placeholder 7"/>
          <p:cNvSpPr>
            <a:spLocks noGrp="1"/>
          </p:cNvSpPr>
          <p:nvPr>
            <p:ph type="body" sz="quarter" idx="11" hasCustomPrompt="1"/>
          </p:nvPr>
        </p:nvSpPr>
        <p:spPr>
          <a:xfrm>
            <a:off x="486833" y="6181344"/>
            <a:ext cx="9022080" cy="243840"/>
          </a:xfrm>
        </p:spPr>
        <p:txBody>
          <a:bodyPr>
            <a:noAutofit/>
          </a:bodyPr>
          <a:lstStyle>
            <a:lvl1pPr marL="0" indent="0">
              <a:spcBef>
                <a:spcPts val="0"/>
              </a:spcBef>
              <a:buNone/>
              <a:defRPr sz="1333">
                <a:solidFill>
                  <a:schemeClr val="bg1"/>
                </a:solidFill>
              </a:defRPr>
            </a:lvl1pPr>
            <a:lvl2pPr marL="0" indent="0">
              <a:spcBef>
                <a:spcPts val="0"/>
              </a:spcBef>
              <a:buNone/>
              <a:defRPr sz="1333">
                <a:solidFill>
                  <a:schemeClr val="bg1"/>
                </a:solidFill>
              </a:defRPr>
            </a:lvl2pPr>
            <a:lvl3pPr marL="0" indent="0">
              <a:spcBef>
                <a:spcPts val="0"/>
              </a:spcBef>
              <a:buNone/>
              <a:defRPr sz="1333">
                <a:solidFill>
                  <a:schemeClr val="bg1"/>
                </a:solidFill>
              </a:defRPr>
            </a:lvl3pPr>
            <a:lvl4pPr marL="0" indent="0">
              <a:spcBef>
                <a:spcPts val="0"/>
              </a:spcBef>
              <a:buNone/>
              <a:defRPr sz="1333">
                <a:solidFill>
                  <a:schemeClr val="bg1"/>
                </a:solidFill>
              </a:defRPr>
            </a:lvl4pPr>
            <a:lvl5pPr marL="0" indent="0">
              <a:spcBef>
                <a:spcPts val="0"/>
              </a:spcBef>
              <a:buNone/>
              <a:defRPr sz="1333">
                <a:solidFill>
                  <a:schemeClr val="bg1"/>
                </a:solidFill>
              </a:defRPr>
            </a:lvl5pPr>
            <a:lvl6pPr marL="0" indent="0">
              <a:spcBef>
                <a:spcPts val="0"/>
              </a:spcBef>
              <a:buNone/>
              <a:defRPr sz="1333">
                <a:solidFill>
                  <a:schemeClr val="bg1"/>
                </a:solidFill>
              </a:defRPr>
            </a:lvl6pPr>
            <a:lvl7pPr marL="0" indent="0">
              <a:spcBef>
                <a:spcPts val="0"/>
              </a:spcBef>
              <a:buNone/>
              <a:defRPr sz="1333">
                <a:solidFill>
                  <a:schemeClr val="bg1"/>
                </a:solidFill>
              </a:defRPr>
            </a:lvl7pPr>
            <a:lvl8pPr marL="0" indent="0">
              <a:spcBef>
                <a:spcPts val="0"/>
              </a:spcBef>
              <a:buNone/>
              <a:defRPr sz="1333">
                <a:solidFill>
                  <a:schemeClr val="bg1"/>
                </a:solidFill>
              </a:defRPr>
            </a:lvl8pPr>
            <a:lvl9pPr marL="0" indent="0">
              <a:spcBef>
                <a:spcPts val="0"/>
              </a:spcBef>
              <a:buNone/>
              <a:defRPr sz="1333">
                <a:solidFill>
                  <a:schemeClr val="bg1"/>
                </a:solidFill>
              </a:defRPr>
            </a:lvl9pPr>
          </a:lstStyle>
          <a:p>
            <a:pPr lvl="0"/>
            <a:r>
              <a:rPr lang="en-US" dirty="0"/>
              <a:t>00 Month 0000  |  </a:t>
            </a:r>
            <a:r>
              <a:rPr lang="en-US" dirty="0" err="1"/>
              <a:t>Firstname</a:t>
            </a:r>
            <a:r>
              <a:rPr lang="en-US" dirty="0"/>
              <a:t> </a:t>
            </a:r>
            <a:r>
              <a:rPr lang="en-US" dirty="0" err="1"/>
              <a:t>Lastname</a:t>
            </a:r>
            <a:endParaRPr lang="en-US" dirty="0"/>
          </a:p>
        </p:txBody>
      </p:sp>
      <p:sp>
        <p:nvSpPr>
          <p:cNvPr id="9" name="Footer Placeholder 4"/>
          <p:cNvSpPr txBox="1">
            <a:spLocks/>
          </p:cNvSpPr>
          <p:nvPr/>
        </p:nvSpPr>
        <p:spPr>
          <a:xfrm>
            <a:off x="486834" y="6470651"/>
            <a:ext cx="3536951" cy="243840"/>
          </a:xfrm>
          <a:prstGeom prst="rect">
            <a:avLst/>
          </a:prstGeom>
          <a:noFill/>
        </p:spPr>
        <p:txBody>
          <a:bodyPr vert="horz" lIns="0" tIns="0" rIns="0" bIns="0" rtlCol="0" anchor="b" anchorCtr="0"/>
          <a:lstStyle>
            <a:defPPr>
              <a:defRPr lang="en-US"/>
            </a:defPPr>
            <a:lvl1pPr marL="0" algn="r" defTabSz="914400" rtl="0" eaLnBrk="1" latinLnBrk="0" hangingPunct="1">
              <a:defRPr sz="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a:r>
              <a:rPr lang="en-US" sz="800" dirty="0">
                <a:solidFill>
                  <a:srgbClr val="7FD2D3"/>
                </a:solidFill>
              </a:rPr>
              <a:t>© </a:t>
            </a:r>
            <a:r>
              <a:rPr lang="is-IS" sz="800" dirty="0">
                <a:solidFill>
                  <a:srgbClr val="7FD2D3"/>
                </a:solidFill>
              </a:rPr>
              <a:t>2018</a:t>
            </a:r>
            <a:r>
              <a:rPr lang="en-US" sz="800" dirty="0">
                <a:solidFill>
                  <a:srgbClr val="7FD2D3"/>
                </a:solidFill>
              </a:rPr>
              <a:t> </a:t>
            </a:r>
            <a:r>
              <a:rPr lang="en-US" sz="800" dirty="0" err="1">
                <a:solidFill>
                  <a:srgbClr val="7FD2D3"/>
                </a:solidFill>
              </a:rPr>
              <a:t>Pegasystems</a:t>
            </a:r>
            <a:r>
              <a:rPr lang="en-US" sz="800" dirty="0">
                <a:solidFill>
                  <a:srgbClr val="7FD2D3"/>
                </a:solidFill>
              </a:rPr>
              <a:t> Inc</a:t>
            </a:r>
            <a:r>
              <a:rPr lang="en-US" sz="800" baseline="0" dirty="0">
                <a:solidFill>
                  <a:srgbClr val="7FD2D3"/>
                </a:solidFill>
              </a:rPr>
              <a:t>. CONFIDENTIAL</a:t>
            </a:r>
          </a:p>
        </p:txBody>
      </p:sp>
    </p:spTree>
    <p:extLst>
      <p:ext uri="{BB962C8B-B14F-4D97-AF65-F5344CB8AC3E}">
        <p14:creationId xmlns:p14="http://schemas.microsoft.com/office/powerpoint/2010/main" val="4005638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Half Photo Teal">
    <p:bg>
      <p:bgPr>
        <a:solidFill>
          <a:srgbClr val="00A6A7"/>
        </a:solidFill>
        <a:effectLst/>
      </p:bgPr>
    </p:bg>
    <p:spTree>
      <p:nvGrpSpPr>
        <p:cNvPr id="1" name=""/>
        <p:cNvGrpSpPr/>
        <p:nvPr/>
      </p:nvGrpSpPr>
      <p:grpSpPr>
        <a:xfrm>
          <a:off x="0" y="0"/>
          <a:ext cx="0" cy="0"/>
          <a:chOff x="0" y="0"/>
          <a:chExt cx="0" cy="0"/>
        </a:xfrm>
      </p:grpSpPr>
      <p:sp>
        <p:nvSpPr>
          <p:cNvPr id="14" name="Freeform 5"/>
          <p:cNvSpPr>
            <a:spLocks noChangeAspect="1"/>
          </p:cNvSpPr>
          <p:nvPr/>
        </p:nvSpPr>
        <p:spPr bwMode="hidden">
          <a:xfrm>
            <a:off x="-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9" name="Picture Placeholder 8"/>
          <p:cNvSpPr>
            <a:spLocks noGrp="1"/>
          </p:cNvSpPr>
          <p:nvPr>
            <p:ph type="pic" sz="quarter" idx="14"/>
          </p:nvPr>
        </p:nvSpPr>
        <p:spPr bwMode="gray">
          <a:xfrm>
            <a:off x="6096000" y="0"/>
            <a:ext cx="6096000" cy="6858000"/>
          </a:xfrm>
          <a:solidFill>
            <a:schemeClr val="accent5"/>
          </a:solidFill>
        </p:spPr>
        <p:txBody>
          <a:bodyPr anchor="ctr" anchorCtr="0">
            <a:normAutofit/>
          </a:bodyPr>
          <a:lstStyle>
            <a:lvl1pPr marL="0" indent="0" algn="ctr">
              <a:buNone/>
              <a:defRPr sz="1067"/>
            </a:lvl1pPr>
          </a:lstStyle>
          <a:p>
            <a:r>
              <a:rPr lang="en-US"/>
              <a:t>Click icon to add picture</a:t>
            </a:r>
          </a:p>
        </p:txBody>
      </p:sp>
      <p:sp>
        <p:nvSpPr>
          <p:cNvPr id="2" name="Title 1"/>
          <p:cNvSpPr>
            <a:spLocks noGrp="1"/>
          </p:cNvSpPr>
          <p:nvPr>
            <p:ph type="title" hasCustomPrompt="1"/>
          </p:nvPr>
        </p:nvSpPr>
        <p:spPr>
          <a:xfrm>
            <a:off x="486834" y="243840"/>
            <a:ext cx="5365751" cy="916093"/>
          </a:xfrm>
        </p:spPr>
        <p:txBody>
          <a:bodyPr/>
          <a:lstStyle>
            <a:lvl1pPr>
              <a:defRPr>
                <a:solidFill>
                  <a:schemeClr val="bg1"/>
                </a:solidFill>
              </a:defRPr>
            </a:lvl1pPr>
          </a:lstStyle>
          <a:p>
            <a:r>
              <a:rPr lang="en-US" dirty="0"/>
              <a:t>Slide title, sentence case</a:t>
            </a:r>
          </a:p>
        </p:txBody>
      </p:sp>
      <p:grpSp>
        <p:nvGrpSpPr>
          <p:cNvPr id="11" name="Group 10"/>
          <p:cNvGrpSpPr>
            <a:grpSpLocks noChangeAspect="1"/>
          </p:cNvGrpSpPr>
          <p:nvPr/>
        </p:nvGrpSpPr>
        <p:grpSpPr bwMode="invGray">
          <a:xfrm>
            <a:off x="152400" y="6507197"/>
            <a:ext cx="914400" cy="269823"/>
            <a:chOff x="2203450" y="1885950"/>
            <a:chExt cx="4737100" cy="1371600"/>
          </a:xfrm>
        </p:grpSpPr>
        <p:sp>
          <p:nvSpPr>
            <p:cNvPr id="12" name="AutoShape 3"/>
            <p:cNvSpPr>
              <a:spLocks noChangeAspect="1" noChangeArrowheads="1" noTextEdit="1"/>
            </p:cNvSpPr>
            <p:nvPr/>
          </p:nvSpPr>
          <p:spPr bwMode="invGray">
            <a:xfrm>
              <a:off x="2203450" y="1885950"/>
              <a:ext cx="4737100" cy="1371600"/>
            </a:xfrm>
            <a:prstGeom prst="rect">
              <a:avLst/>
            </a:prstGeom>
            <a:noFill/>
            <a:ln>
              <a:noFill/>
            </a:ln>
          </p:spPr>
          <p:txBody>
            <a:bodyPr vert="horz" wrap="square" lIns="91440" tIns="45720" rIns="91440" bIns="45720" numCol="1" anchor="t" anchorCtr="0" compatLnSpc="1">
              <a:prstTxWarp prst="textNoShape">
                <a:avLst/>
              </a:prstTxWarp>
            </a:bodyPr>
            <a:lstStyle/>
            <a:p>
              <a:endParaRPr lang="en-US" sz="2400"/>
            </a:p>
          </p:txBody>
        </p:sp>
        <p:grpSp>
          <p:nvGrpSpPr>
            <p:cNvPr id="13" name="Group 12"/>
            <p:cNvGrpSpPr/>
            <p:nvPr/>
          </p:nvGrpSpPr>
          <p:grpSpPr bwMode="invGray">
            <a:xfrm>
              <a:off x="2549525" y="2117725"/>
              <a:ext cx="3948113" cy="908050"/>
              <a:chOff x="2549525" y="2117725"/>
              <a:chExt cx="3948113" cy="908050"/>
            </a:xfrm>
          </p:grpSpPr>
          <p:sp>
            <p:nvSpPr>
              <p:cNvPr id="17" name="Freeform 5"/>
              <p:cNvSpPr>
                <a:spLocks noEditPoints="1"/>
              </p:cNvSpPr>
              <p:nvPr/>
            </p:nvSpPr>
            <p:spPr bwMode="invGray">
              <a:xfrm>
                <a:off x="2549525" y="2117725"/>
                <a:ext cx="1949450" cy="908050"/>
              </a:xfrm>
              <a:custGeom>
                <a:avLst/>
                <a:gdLst>
                  <a:gd name="T0" fmla="*/ 1816 w 2042"/>
                  <a:gd name="T1" fmla="*/ 279 h 946"/>
                  <a:gd name="T2" fmla="*/ 1816 w 2042"/>
                  <a:gd name="T3" fmla="*/ 279 h 946"/>
                  <a:gd name="T4" fmla="*/ 1813 w 2042"/>
                  <a:gd name="T5" fmla="*/ 278 h 946"/>
                  <a:gd name="T6" fmla="*/ 1761 w 2042"/>
                  <a:gd name="T7" fmla="*/ 288 h 946"/>
                  <a:gd name="T8" fmla="*/ 1758 w 2042"/>
                  <a:gd name="T9" fmla="*/ 291 h 946"/>
                  <a:gd name="T10" fmla="*/ 1805 w 2042"/>
                  <a:gd name="T11" fmla="*/ 314 h 946"/>
                  <a:gd name="T12" fmla="*/ 1816 w 2042"/>
                  <a:gd name="T13" fmla="*/ 279 h 946"/>
                  <a:gd name="T14" fmla="*/ 2030 w 2042"/>
                  <a:gd name="T15" fmla="*/ 536 h 946"/>
                  <a:gd name="T16" fmla="*/ 2030 w 2042"/>
                  <a:gd name="T17" fmla="*/ 536 h 946"/>
                  <a:gd name="T18" fmla="*/ 2000 w 2042"/>
                  <a:gd name="T19" fmla="*/ 586 h 946"/>
                  <a:gd name="T20" fmla="*/ 1938 w 2042"/>
                  <a:gd name="T21" fmla="*/ 596 h 946"/>
                  <a:gd name="T22" fmla="*/ 1779 w 2042"/>
                  <a:gd name="T23" fmla="*/ 532 h 946"/>
                  <a:gd name="T24" fmla="*/ 1511 w 2042"/>
                  <a:gd name="T25" fmla="*/ 458 h 946"/>
                  <a:gd name="T26" fmla="*/ 1501 w 2042"/>
                  <a:gd name="T27" fmla="*/ 469 h 946"/>
                  <a:gd name="T28" fmla="*/ 1679 w 2042"/>
                  <a:gd name="T29" fmla="*/ 582 h 946"/>
                  <a:gd name="T30" fmla="*/ 1719 w 2042"/>
                  <a:gd name="T31" fmla="*/ 725 h 946"/>
                  <a:gd name="T32" fmla="*/ 1607 w 2042"/>
                  <a:gd name="T33" fmla="*/ 657 h 946"/>
                  <a:gd name="T34" fmla="*/ 1107 w 2042"/>
                  <a:gd name="T35" fmla="*/ 443 h 946"/>
                  <a:gd name="T36" fmla="*/ 1639 w 2042"/>
                  <a:gd name="T37" fmla="*/ 62 h 946"/>
                  <a:gd name="T38" fmla="*/ 1782 w 2042"/>
                  <a:gd name="T39" fmla="*/ 115 h 946"/>
                  <a:gd name="T40" fmla="*/ 1750 w 2042"/>
                  <a:gd name="T41" fmla="*/ 148 h 946"/>
                  <a:gd name="T42" fmla="*/ 1752 w 2042"/>
                  <a:gd name="T43" fmla="*/ 177 h 946"/>
                  <a:gd name="T44" fmla="*/ 1842 w 2042"/>
                  <a:gd name="T45" fmla="*/ 248 h 946"/>
                  <a:gd name="T46" fmla="*/ 1873 w 2042"/>
                  <a:gd name="T47" fmla="*/ 330 h 946"/>
                  <a:gd name="T48" fmla="*/ 2025 w 2042"/>
                  <a:gd name="T49" fmla="*/ 494 h 946"/>
                  <a:gd name="T50" fmla="*/ 2030 w 2042"/>
                  <a:gd name="T51" fmla="*/ 536 h 946"/>
                  <a:gd name="T52" fmla="*/ 1046 w 2042"/>
                  <a:gd name="T53" fmla="*/ 183 h 946"/>
                  <a:gd name="T54" fmla="*/ 1046 w 2042"/>
                  <a:gd name="T55" fmla="*/ 183 h 946"/>
                  <a:gd name="T56" fmla="*/ 1037 w 2042"/>
                  <a:gd name="T57" fmla="*/ 427 h 946"/>
                  <a:gd name="T58" fmla="*/ 971 w 2042"/>
                  <a:gd name="T59" fmla="*/ 415 h 946"/>
                  <a:gd name="T60" fmla="*/ 417 w 2042"/>
                  <a:gd name="T61" fmla="*/ 756 h 946"/>
                  <a:gd name="T62" fmla="*/ 0 w 2042"/>
                  <a:gd name="T63" fmla="*/ 946 h 946"/>
                  <a:gd name="T64" fmla="*/ 919 w 2042"/>
                  <a:gd name="T65" fmla="*/ 68 h 946"/>
                  <a:gd name="T66" fmla="*/ 1046 w 2042"/>
                  <a:gd name="T67" fmla="*/ 183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2" h="946">
                    <a:moveTo>
                      <a:pt x="1816" y="279"/>
                    </a:moveTo>
                    <a:lnTo>
                      <a:pt x="1816" y="279"/>
                    </a:lnTo>
                    <a:lnTo>
                      <a:pt x="1813" y="278"/>
                    </a:lnTo>
                    <a:cubicBezTo>
                      <a:pt x="1813" y="277"/>
                      <a:pt x="1784" y="264"/>
                      <a:pt x="1761" y="288"/>
                    </a:cubicBezTo>
                    <a:lnTo>
                      <a:pt x="1758" y="291"/>
                    </a:lnTo>
                    <a:lnTo>
                      <a:pt x="1805" y="314"/>
                    </a:lnTo>
                    <a:lnTo>
                      <a:pt x="1816" y="279"/>
                    </a:lnTo>
                    <a:close/>
                    <a:moveTo>
                      <a:pt x="2030" y="536"/>
                    </a:moveTo>
                    <a:lnTo>
                      <a:pt x="2030" y="536"/>
                    </a:lnTo>
                    <a:cubicBezTo>
                      <a:pt x="2030" y="536"/>
                      <a:pt x="2010" y="573"/>
                      <a:pt x="2000" y="586"/>
                    </a:cubicBezTo>
                    <a:cubicBezTo>
                      <a:pt x="1991" y="600"/>
                      <a:pt x="1963" y="608"/>
                      <a:pt x="1938" y="596"/>
                    </a:cubicBezTo>
                    <a:cubicBezTo>
                      <a:pt x="1926" y="591"/>
                      <a:pt x="1820" y="529"/>
                      <a:pt x="1779" y="532"/>
                    </a:cubicBezTo>
                    <a:cubicBezTo>
                      <a:pt x="1574" y="550"/>
                      <a:pt x="1517" y="466"/>
                      <a:pt x="1511" y="458"/>
                    </a:cubicBezTo>
                    <a:cubicBezTo>
                      <a:pt x="1504" y="450"/>
                      <a:pt x="1492" y="454"/>
                      <a:pt x="1501" y="469"/>
                    </a:cubicBezTo>
                    <a:cubicBezTo>
                      <a:pt x="1546" y="546"/>
                      <a:pt x="1679" y="582"/>
                      <a:pt x="1679" y="582"/>
                    </a:cubicBezTo>
                    <a:cubicBezTo>
                      <a:pt x="1714" y="666"/>
                      <a:pt x="1719" y="725"/>
                      <a:pt x="1719" y="725"/>
                    </a:cubicBezTo>
                    <a:cubicBezTo>
                      <a:pt x="1684" y="698"/>
                      <a:pt x="1647" y="676"/>
                      <a:pt x="1607" y="657"/>
                    </a:cubicBezTo>
                    <a:cubicBezTo>
                      <a:pt x="1501" y="586"/>
                      <a:pt x="1335" y="498"/>
                      <a:pt x="1107" y="443"/>
                    </a:cubicBezTo>
                    <a:cubicBezTo>
                      <a:pt x="1120" y="261"/>
                      <a:pt x="1211" y="0"/>
                      <a:pt x="1639" y="62"/>
                    </a:cubicBezTo>
                    <a:cubicBezTo>
                      <a:pt x="1639" y="62"/>
                      <a:pt x="1724" y="76"/>
                      <a:pt x="1782" y="115"/>
                    </a:cubicBezTo>
                    <a:cubicBezTo>
                      <a:pt x="1782" y="115"/>
                      <a:pt x="1768" y="130"/>
                      <a:pt x="1750" y="148"/>
                    </a:cubicBezTo>
                    <a:cubicBezTo>
                      <a:pt x="1732" y="166"/>
                      <a:pt x="1752" y="177"/>
                      <a:pt x="1752" y="177"/>
                    </a:cubicBezTo>
                    <a:lnTo>
                      <a:pt x="1842" y="248"/>
                    </a:lnTo>
                    <a:cubicBezTo>
                      <a:pt x="1843" y="286"/>
                      <a:pt x="1845" y="296"/>
                      <a:pt x="1873" y="330"/>
                    </a:cubicBezTo>
                    <a:cubicBezTo>
                      <a:pt x="1901" y="364"/>
                      <a:pt x="2011" y="479"/>
                      <a:pt x="2025" y="494"/>
                    </a:cubicBezTo>
                    <a:cubicBezTo>
                      <a:pt x="2042" y="512"/>
                      <a:pt x="2030" y="536"/>
                      <a:pt x="2030" y="536"/>
                    </a:cubicBezTo>
                    <a:close/>
                    <a:moveTo>
                      <a:pt x="1046" y="183"/>
                    </a:moveTo>
                    <a:lnTo>
                      <a:pt x="1046" y="183"/>
                    </a:lnTo>
                    <a:cubicBezTo>
                      <a:pt x="1023" y="276"/>
                      <a:pt x="1025" y="358"/>
                      <a:pt x="1037" y="427"/>
                    </a:cubicBezTo>
                    <a:cubicBezTo>
                      <a:pt x="1015" y="423"/>
                      <a:pt x="993" y="419"/>
                      <a:pt x="971" y="415"/>
                    </a:cubicBezTo>
                    <a:cubicBezTo>
                      <a:pt x="503" y="339"/>
                      <a:pt x="362" y="569"/>
                      <a:pt x="417" y="756"/>
                    </a:cubicBezTo>
                    <a:cubicBezTo>
                      <a:pt x="262" y="814"/>
                      <a:pt x="117" y="881"/>
                      <a:pt x="0" y="946"/>
                    </a:cubicBezTo>
                    <a:cubicBezTo>
                      <a:pt x="184" y="506"/>
                      <a:pt x="583" y="119"/>
                      <a:pt x="919" y="68"/>
                    </a:cubicBezTo>
                    <a:cubicBezTo>
                      <a:pt x="1029" y="53"/>
                      <a:pt x="1060" y="125"/>
                      <a:pt x="1046" y="1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8" name="Freeform 6"/>
              <p:cNvSpPr>
                <a:spLocks noEditPoints="1"/>
              </p:cNvSpPr>
              <p:nvPr/>
            </p:nvSpPr>
            <p:spPr bwMode="invGray">
              <a:xfrm>
                <a:off x="2894013" y="2443163"/>
                <a:ext cx="1189038" cy="400050"/>
              </a:xfrm>
              <a:custGeom>
                <a:avLst/>
                <a:gdLst>
                  <a:gd name="T0" fmla="*/ 749 w 1245"/>
                  <a:gd name="T1" fmla="*/ 246 h 417"/>
                  <a:gd name="T2" fmla="*/ 749 w 1245"/>
                  <a:gd name="T3" fmla="*/ 246 h 417"/>
                  <a:gd name="T4" fmla="*/ 1245 w 1245"/>
                  <a:gd name="T5" fmla="*/ 318 h 417"/>
                  <a:gd name="T6" fmla="*/ 745 w 1245"/>
                  <a:gd name="T7" fmla="*/ 104 h 417"/>
                  <a:gd name="T8" fmla="*/ 749 w 1245"/>
                  <a:gd name="T9" fmla="*/ 246 h 417"/>
                  <a:gd name="T10" fmla="*/ 722 w 1245"/>
                  <a:gd name="T11" fmla="*/ 249 h 417"/>
                  <a:gd name="T12" fmla="*/ 722 w 1245"/>
                  <a:gd name="T13" fmla="*/ 249 h 417"/>
                  <a:gd name="T14" fmla="*/ 55 w 1245"/>
                  <a:gd name="T15" fmla="*/ 417 h 417"/>
                  <a:gd name="T16" fmla="*/ 609 w 1245"/>
                  <a:gd name="T17" fmla="*/ 76 h 417"/>
                  <a:gd name="T18" fmla="*/ 675 w 1245"/>
                  <a:gd name="T19" fmla="*/ 88 h 417"/>
                  <a:gd name="T20" fmla="*/ 722 w 1245"/>
                  <a:gd name="T21" fmla="*/ 249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5" h="417">
                    <a:moveTo>
                      <a:pt x="749" y="246"/>
                    </a:moveTo>
                    <a:lnTo>
                      <a:pt x="749" y="246"/>
                    </a:lnTo>
                    <a:cubicBezTo>
                      <a:pt x="931" y="232"/>
                      <a:pt x="1103" y="250"/>
                      <a:pt x="1245" y="318"/>
                    </a:cubicBezTo>
                    <a:cubicBezTo>
                      <a:pt x="1139" y="247"/>
                      <a:pt x="973" y="159"/>
                      <a:pt x="745" y="104"/>
                    </a:cubicBezTo>
                    <a:cubicBezTo>
                      <a:pt x="740" y="167"/>
                      <a:pt x="745" y="220"/>
                      <a:pt x="749" y="246"/>
                    </a:cubicBezTo>
                    <a:close/>
                    <a:moveTo>
                      <a:pt x="722" y="249"/>
                    </a:moveTo>
                    <a:lnTo>
                      <a:pt x="722" y="249"/>
                    </a:lnTo>
                    <a:cubicBezTo>
                      <a:pt x="518" y="268"/>
                      <a:pt x="277" y="334"/>
                      <a:pt x="55" y="417"/>
                    </a:cubicBezTo>
                    <a:cubicBezTo>
                      <a:pt x="0" y="230"/>
                      <a:pt x="141" y="0"/>
                      <a:pt x="609" y="76"/>
                    </a:cubicBezTo>
                    <a:cubicBezTo>
                      <a:pt x="631" y="80"/>
                      <a:pt x="653" y="84"/>
                      <a:pt x="675" y="88"/>
                    </a:cubicBezTo>
                    <a:cubicBezTo>
                      <a:pt x="686" y="154"/>
                      <a:pt x="706" y="208"/>
                      <a:pt x="722" y="249"/>
                    </a:cubicBezTo>
                    <a:close/>
                  </a:path>
                </a:pathLst>
              </a:custGeom>
              <a:solidFill>
                <a:srgbClr val="FFFFFF">
                  <a:alpha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9" name="Freeform 7"/>
              <p:cNvSpPr>
                <a:spLocks noEditPoints="1"/>
              </p:cNvSpPr>
              <p:nvPr/>
            </p:nvSpPr>
            <p:spPr bwMode="invGray">
              <a:xfrm>
                <a:off x="4687888" y="2325688"/>
                <a:ext cx="1809750" cy="493713"/>
              </a:xfrm>
              <a:custGeom>
                <a:avLst/>
                <a:gdLst>
                  <a:gd name="T0" fmla="*/ 1579 w 1897"/>
                  <a:gd name="T1" fmla="*/ 301 h 515"/>
                  <a:gd name="T2" fmla="*/ 1706 w 1897"/>
                  <a:gd name="T3" fmla="*/ 301 h 515"/>
                  <a:gd name="T4" fmla="*/ 1596 w 1897"/>
                  <a:gd name="T5" fmla="*/ 20 h 515"/>
                  <a:gd name="T6" fmla="*/ 1391 w 1897"/>
                  <a:gd name="T7" fmla="*/ 500 h 515"/>
                  <a:gd name="T8" fmla="*/ 1542 w 1897"/>
                  <a:gd name="T9" fmla="*/ 394 h 515"/>
                  <a:gd name="T10" fmla="*/ 1787 w 1897"/>
                  <a:gd name="T11" fmla="*/ 500 h 515"/>
                  <a:gd name="T12" fmla="*/ 1692 w 1897"/>
                  <a:gd name="T13" fmla="*/ 20 h 515"/>
                  <a:gd name="T14" fmla="*/ 1813 w 1897"/>
                  <a:gd name="T15" fmla="*/ 77 h 515"/>
                  <a:gd name="T16" fmla="*/ 1813 w 1897"/>
                  <a:gd name="T17" fmla="*/ 61 h 515"/>
                  <a:gd name="T18" fmla="*/ 1828 w 1897"/>
                  <a:gd name="T19" fmla="*/ 77 h 515"/>
                  <a:gd name="T20" fmla="*/ 1826 w 1897"/>
                  <a:gd name="T21" fmla="*/ 59 h 515"/>
                  <a:gd name="T22" fmla="*/ 1833 w 1897"/>
                  <a:gd name="T23" fmla="*/ 48 h 515"/>
                  <a:gd name="T24" fmla="*/ 1818 w 1897"/>
                  <a:gd name="T25" fmla="*/ 35 h 515"/>
                  <a:gd name="T26" fmla="*/ 1805 w 1897"/>
                  <a:gd name="T27" fmla="*/ 77 h 515"/>
                  <a:gd name="T28" fmla="*/ 1850 w 1897"/>
                  <a:gd name="T29" fmla="*/ 56 h 515"/>
                  <a:gd name="T30" fmla="*/ 1819 w 1897"/>
                  <a:gd name="T31" fmla="*/ 88 h 515"/>
                  <a:gd name="T32" fmla="*/ 1819 w 1897"/>
                  <a:gd name="T33" fmla="*/ 25 h 515"/>
                  <a:gd name="T34" fmla="*/ 1819 w 1897"/>
                  <a:gd name="T35" fmla="*/ 20 h 515"/>
                  <a:gd name="T36" fmla="*/ 1783 w 1897"/>
                  <a:gd name="T37" fmla="*/ 56 h 515"/>
                  <a:gd name="T38" fmla="*/ 1855 w 1897"/>
                  <a:gd name="T39" fmla="*/ 56 h 515"/>
                  <a:gd name="T40" fmla="*/ 1813 w 1897"/>
                  <a:gd name="T41" fmla="*/ 41 h 515"/>
                  <a:gd name="T42" fmla="*/ 1818 w 1897"/>
                  <a:gd name="T43" fmla="*/ 41 h 515"/>
                  <a:gd name="T44" fmla="*/ 1826 w 1897"/>
                  <a:gd name="T45" fmla="*/ 48 h 515"/>
                  <a:gd name="T46" fmla="*/ 1818 w 1897"/>
                  <a:gd name="T47" fmla="*/ 55 h 515"/>
                  <a:gd name="T48" fmla="*/ 1813 w 1897"/>
                  <a:gd name="T49" fmla="*/ 41 h 515"/>
                  <a:gd name="T50" fmla="*/ 273 w 1897"/>
                  <a:gd name="T51" fmla="*/ 190 h 515"/>
                  <a:gd name="T52" fmla="*/ 106 w 1897"/>
                  <a:gd name="T53" fmla="*/ 263 h 515"/>
                  <a:gd name="T54" fmla="*/ 187 w 1897"/>
                  <a:gd name="T55" fmla="*/ 116 h 515"/>
                  <a:gd name="T56" fmla="*/ 273 w 1897"/>
                  <a:gd name="T57" fmla="*/ 190 h 515"/>
                  <a:gd name="T58" fmla="*/ 196 w 1897"/>
                  <a:gd name="T59" fmla="*/ 20 h 515"/>
                  <a:gd name="T60" fmla="*/ 0 w 1897"/>
                  <a:gd name="T61" fmla="*/ 500 h 515"/>
                  <a:gd name="T62" fmla="*/ 106 w 1897"/>
                  <a:gd name="T63" fmla="*/ 356 h 515"/>
                  <a:gd name="T64" fmla="*/ 380 w 1897"/>
                  <a:gd name="T65" fmla="*/ 188 h 515"/>
                  <a:gd name="T66" fmla="*/ 196 w 1897"/>
                  <a:gd name="T67" fmla="*/ 20 h 515"/>
                  <a:gd name="T68" fmla="*/ 954 w 1897"/>
                  <a:gd name="T69" fmla="*/ 74 h 515"/>
                  <a:gd name="T70" fmla="*/ 953 w 1897"/>
                  <a:gd name="T71" fmla="*/ 443 h 515"/>
                  <a:gd name="T72" fmla="*/ 1339 w 1897"/>
                  <a:gd name="T73" fmla="*/ 438 h 515"/>
                  <a:gd name="T74" fmla="*/ 1341 w 1897"/>
                  <a:gd name="T75" fmla="*/ 215 h 515"/>
                  <a:gd name="T76" fmla="*/ 1132 w 1897"/>
                  <a:gd name="T77" fmla="*/ 304 h 515"/>
                  <a:gd name="T78" fmla="*/ 1241 w 1897"/>
                  <a:gd name="T79" fmla="*/ 394 h 515"/>
                  <a:gd name="T80" fmla="*/ 1027 w 1897"/>
                  <a:gd name="T81" fmla="*/ 375 h 515"/>
                  <a:gd name="T82" fmla="*/ 1028 w 1897"/>
                  <a:gd name="T83" fmla="*/ 143 h 515"/>
                  <a:gd name="T84" fmla="*/ 1207 w 1897"/>
                  <a:gd name="T85" fmla="*/ 107 h 515"/>
                  <a:gd name="T86" fmla="*/ 1316 w 1897"/>
                  <a:gd name="T87" fmla="*/ 63 h 515"/>
                  <a:gd name="T88" fmla="*/ 954 w 1897"/>
                  <a:gd name="T89" fmla="*/ 74 h 515"/>
                  <a:gd name="T90" fmla="*/ 562 w 1897"/>
                  <a:gd name="T91" fmla="*/ 309 h 515"/>
                  <a:gd name="T92" fmla="*/ 769 w 1897"/>
                  <a:gd name="T93" fmla="*/ 215 h 515"/>
                  <a:gd name="T94" fmla="*/ 562 w 1897"/>
                  <a:gd name="T95" fmla="*/ 114 h 515"/>
                  <a:gd name="T96" fmla="*/ 819 w 1897"/>
                  <a:gd name="T97" fmla="*/ 20 h 515"/>
                  <a:gd name="T98" fmla="*/ 457 w 1897"/>
                  <a:gd name="T99" fmla="*/ 500 h 515"/>
                  <a:gd name="T100" fmla="*/ 823 w 1897"/>
                  <a:gd name="T101" fmla="*/ 407 h 515"/>
                  <a:gd name="T102" fmla="*/ 562 w 1897"/>
                  <a:gd name="T103" fmla="*/ 309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7" h="515">
                    <a:moveTo>
                      <a:pt x="1579" y="301"/>
                    </a:moveTo>
                    <a:lnTo>
                      <a:pt x="1579" y="301"/>
                    </a:lnTo>
                    <a:lnTo>
                      <a:pt x="1643" y="146"/>
                    </a:lnTo>
                    <a:lnTo>
                      <a:pt x="1706" y="301"/>
                    </a:lnTo>
                    <a:lnTo>
                      <a:pt x="1579" y="301"/>
                    </a:lnTo>
                    <a:close/>
                    <a:moveTo>
                      <a:pt x="1596" y="20"/>
                    </a:moveTo>
                    <a:lnTo>
                      <a:pt x="1596" y="20"/>
                    </a:lnTo>
                    <a:lnTo>
                      <a:pt x="1391" y="500"/>
                    </a:lnTo>
                    <a:lnTo>
                      <a:pt x="1498" y="500"/>
                    </a:lnTo>
                    <a:lnTo>
                      <a:pt x="1542" y="394"/>
                    </a:lnTo>
                    <a:lnTo>
                      <a:pt x="1743" y="394"/>
                    </a:lnTo>
                    <a:lnTo>
                      <a:pt x="1787" y="500"/>
                    </a:lnTo>
                    <a:lnTo>
                      <a:pt x="1897" y="500"/>
                    </a:lnTo>
                    <a:lnTo>
                      <a:pt x="1692" y="20"/>
                    </a:lnTo>
                    <a:lnTo>
                      <a:pt x="1596" y="20"/>
                    </a:lnTo>
                    <a:close/>
                    <a:moveTo>
                      <a:pt x="1813" y="77"/>
                    </a:moveTo>
                    <a:lnTo>
                      <a:pt x="1813" y="77"/>
                    </a:lnTo>
                    <a:lnTo>
                      <a:pt x="1813" y="61"/>
                    </a:lnTo>
                    <a:lnTo>
                      <a:pt x="1819" y="61"/>
                    </a:lnTo>
                    <a:lnTo>
                      <a:pt x="1828" y="77"/>
                    </a:lnTo>
                    <a:lnTo>
                      <a:pt x="1837" y="77"/>
                    </a:lnTo>
                    <a:lnTo>
                      <a:pt x="1826" y="59"/>
                    </a:lnTo>
                    <a:cubicBezTo>
                      <a:pt x="1828" y="58"/>
                      <a:pt x="1830" y="57"/>
                      <a:pt x="1831" y="55"/>
                    </a:cubicBezTo>
                    <a:cubicBezTo>
                      <a:pt x="1833" y="53"/>
                      <a:pt x="1833" y="50"/>
                      <a:pt x="1833" y="48"/>
                    </a:cubicBezTo>
                    <a:cubicBezTo>
                      <a:pt x="1833" y="44"/>
                      <a:pt x="1832" y="40"/>
                      <a:pt x="1830" y="38"/>
                    </a:cubicBezTo>
                    <a:cubicBezTo>
                      <a:pt x="1827" y="36"/>
                      <a:pt x="1823" y="35"/>
                      <a:pt x="1818" y="35"/>
                    </a:cubicBezTo>
                    <a:lnTo>
                      <a:pt x="1805" y="35"/>
                    </a:lnTo>
                    <a:lnTo>
                      <a:pt x="1805" y="77"/>
                    </a:lnTo>
                    <a:lnTo>
                      <a:pt x="1813" y="77"/>
                    </a:lnTo>
                    <a:close/>
                    <a:moveTo>
                      <a:pt x="1850" y="56"/>
                    </a:moveTo>
                    <a:lnTo>
                      <a:pt x="1850" y="56"/>
                    </a:lnTo>
                    <a:cubicBezTo>
                      <a:pt x="1850" y="74"/>
                      <a:pt x="1836" y="88"/>
                      <a:pt x="1819" y="88"/>
                    </a:cubicBezTo>
                    <a:cubicBezTo>
                      <a:pt x="1802" y="88"/>
                      <a:pt x="1788" y="74"/>
                      <a:pt x="1788" y="56"/>
                    </a:cubicBezTo>
                    <a:cubicBezTo>
                      <a:pt x="1788" y="39"/>
                      <a:pt x="1802" y="25"/>
                      <a:pt x="1819" y="25"/>
                    </a:cubicBezTo>
                    <a:cubicBezTo>
                      <a:pt x="1836" y="25"/>
                      <a:pt x="1850" y="39"/>
                      <a:pt x="1850" y="56"/>
                    </a:cubicBezTo>
                    <a:close/>
                    <a:moveTo>
                      <a:pt x="1819" y="20"/>
                    </a:moveTo>
                    <a:lnTo>
                      <a:pt x="1819" y="20"/>
                    </a:lnTo>
                    <a:cubicBezTo>
                      <a:pt x="1799" y="20"/>
                      <a:pt x="1783" y="37"/>
                      <a:pt x="1783" y="56"/>
                    </a:cubicBezTo>
                    <a:cubicBezTo>
                      <a:pt x="1783" y="76"/>
                      <a:pt x="1799" y="92"/>
                      <a:pt x="1819" y="92"/>
                    </a:cubicBezTo>
                    <a:cubicBezTo>
                      <a:pt x="1839" y="92"/>
                      <a:pt x="1855" y="76"/>
                      <a:pt x="1855" y="56"/>
                    </a:cubicBezTo>
                    <a:cubicBezTo>
                      <a:pt x="1855" y="37"/>
                      <a:pt x="1839" y="20"/>
                      <a:pt x="1819" y="20"/>
                    </a:cubicBezTo>
                    <a:close/>
                    <a:moveTo>
                      <a:pt x="1813" y="41"/>
                    </a:moveTo>
                    <a:lnTo>
                      <a:pt x="1813" y="41"/>
                    </a:lnTo>
                    <a:lnTo>
                      <a:pt x="1818" y="41"/>
                    </a:lnTo>
                    <a:cubicBezTo>
                      <a:pt x="1821" y="41"/>
                      <a:pt x="1823" y="42"/>
                      <a:pt x="1824" y="43"/>
                    </a:cubicBezTo>
                    <a:cubicBezTo>
                      <a:pt x="1826" y="44"/>
                      <a:pt x="1826" y="46"/>
                      <a:pt x="1826" y="48"/>
                    </a:cubicBezTo>
                    <a:cubicBezTo>
                      <a:pt x="1826" y="50"/>
                      <a:pt x="1825" y="52"/>
                      <a:pt x="1824" y="53"/>
                    </a:cubicBezTo>
                    <a:cubicBezTo>
                      <a:pt x="1822" y="54"/>
                      <a:pt x="1820" y="55"/>
                      <a:pt x="1818" y="55"/>
                    </a:cubicBezTo>
                    <a:lnTo>
                      <a:pt x="1813" y="55"/>
                    </a:lnTo>
                    <a:lnTo>
                      <a:pt x="1813" y="41"/>
                    </a:lnTo>
                    <a:close/>
                    <a:moveTo>
                      <a:pt x="273" y="190"/>
                    </a:moveTo>
                    <a:lnTo>
                      <a:pt x="273" y="190"/>
                    </a:lnTo>
                    <a:cubicBezTo>
                      <a:pt x="273" y="231"/>
                      <a:pt x="242" y="263"/>
                      <a:pt x="189" y="263"/>
                    </a:cubicBezTo>
                    <a:lnTo>
                      <a:pt x="106" y="263"/>
                    </a:lnTo>
                    <a:lnTo>
                      <a:pt x="106" y="116"/>
                    </a:lnTo>
                    <a:lnTo>
                      <a:pt x="187" y="116"/>
                    </a:lnTo>
                    <a:cubicBezTo>
                      <a:pt x="240" y="116"/>
                      <a:pt x="273" y="141"/>
                      <a:pt x="273" y="189"/>
                    </a:cubicBezTo>
                    <a:lnTo>
                      <a:pt x="273" y="190"/>
                    </a:lnTo>
                    <a:close/>
                    <a:moveTo>
                      <a:pt x="196" y="20"/>
                    </a:moveTo>
                    <a:lnTo>
                      <a:pt x="196" y="20"/>
                    </a:lnTo>
                    <a:lnTo>
                      <a:pt x="0" y="20"/>
                    </a:lnTo>
                    <a:lnTo>
                      <a:pt x="0" y="500"/>
                    </a:lnTo>
                    <a:lnTo>
                      <a:pt x="106" y="500"/>
                    </a:lnTo>
                    <a:lnTo>
                      <a:pt x="106" y="356"/>
                    </a:lnTo>
                    <a:lnTo>
                      <a:pt x="186" y="356"/>
                    </a:lnTo>
                    <a:cubicBezTo>
                      <a:pt x="293" y="356"/>
                      <a:pt x="380" y="299"/>
                      <a:pt x="380" y="188"/>
                    </a:cubicBezTo>
                    <a:lnTo>
                      <a:pt x="380" y="186"/>
                    </a:lnTo>
                    <a:cubicBezTo>
                      <a:pt x="380" y="88"/>
                      <a:pt x="311" y="20"/>
                      <a:pt x="196" y="20"/>
                    </a:cubicBezTo>
                    <a:close/>
                    <a:moveTo>
                      <a:pt x="954" y="74"/>
                    </a:moveTo>
                    <a:lnTo>
                      <a:pt x="954" y="74"/>
                    </a:lnTo>
                    <a:cubicBezTo>
                      <a:pt x="904" y="123"/>
                      <a:pt x="879" y="185"/>
                      <a:pt x="879" y="259"/>
                    </a:cubicBezTo>
                    <a:cubicBezTo>
                      <a:pt x="879" y="333"/>
                      <a:pt x="904" y="395"/>
                      <a:pt x="953" y="443"/>
                    </a:cubicBezTo>
                    <a:cubicBezTo>
                      <a:pt x="1002" y="491"/>
                      <a:pt x="1064" y="515"/>
                      <a:pt x="1138" y="515"/>
                    </a:cubicBezTo>
                    <a:cubicBezTo>
                      <a:pt x="1224" y="515"/>
                      <a:pt x="1292" y="489"/>
                      <a:pt x="1339" y="438"/>
                    </a:cubicBezTo>
                    <a:lnTo>
                      <a:pt x="1341" y="435"/>
                    </a:lnTo>
                    <a:lnTo>
                      <a:pt x="1341" y="215"/>
                    </a:lnTo>
                    <a:lnTo>
                      <a:pt x="1132" y="215"/>
                    </a:lnTo>
                    <a:lnTo>
                      <a:pt x="1132" y="304"/>
                    </a:lnTo>
                    <a:lnTo>
                      <a:pt x="1241" y="304"/>
                    </a:lnTo>
                    <a:lnTo>
                      <a:pt x="1241" y="394"/>
                    </a:lnTo>
                    <a:cubicBezTo>
                      <a:pt x="1213" y="411"/>
                      <a:pt x="1178" y="419"/>
                      <a:pt x="1137" y="419"/>
                    </a:cubicBezTo>
                    <a:cubicBezTo>
                      <a:pt x="1094" y="419"/>
                      <a:pt x="1057" y="404"/>
                      <a:pt x="1027" y="375"/>
                    </a:cubicBezTo>
                    <a:cubicBezTo>
                      <a:pt x="997" y="347"/>
                      <a:pt x="982" y="308"/>
                      <a:pt x="982" y="260"/>
                    </a:cubicBezTo>
                    <a:cubicBezTo>
                      <a:pt x="982" y="211"/>
                      <a:pt x="997" y="172"/>
                      <a:pt x="1028" y="143"/>
                    </a:cubicBezTo>
                    <a:cubicBezTo>
                      <a:pt x="1059" y="113"/>
                      <a:pt x="1098" y="99"/>
                      <a:pt x="1144" y="99"/>
                    </a:cubicBezTo>
                    <a:cubicBezTo>
                      <a:pt x="1168" y="99"/>
                      <a:pt x="1189" y="101"/>
                      <a:pt x="1207" y="107"/>
                    </a:cubicBezTo>
                    <a:cubicBezTo>
                      <a:pt x="1224" y="113"/>
                      <a:pt x="1241" y="123"/>
                      <a:pt x="1258" y="137"/>
                    </a:cubicBezTo>
                    <a:lnTo>
                      <a:pt x="1316" y="63"/>
                    </a:lnTo>
                    <a:cubicBezTo>
                      <a:pt x="1285" y="36"/>
                      <a:pt x="1230" y="0"/>
                      <a:pt x="1138" y="0"/>
                    </a:cubicBezTo>
                    <a:cubicBezTo>
                      <a:pt x="1066" y="0"/>
                      <a:pt x="1005" y="25"/>
                      <a:pt x="954" y="74"/>
                    </a:cubicBezTo>
                    <a:close/>
                    <a:moveTo>
                      <a:pt x="562" y="309"/>
                    </a:moveTo>
                    <a:lnTo>
                      <a:pt x="562" y="309"/>
                    </a:lnTo>
                    <a:lnTo>
                      <a:pt x="769" y="309"/>
                    </a:lnTo>
                    <a:lnTo>
                      <a:pt x="769" y="215"/>
                    </a:lnTo>
                    <a:lnTo>
                      <a:pt x="562" y="215"/>
                    </a:lnTo>
                    <a:lnTo>
                      <a:pt x="562" y="114"/>
                    </a:lnTo>
                    <a:lnTo>
                      <a:pt x="819" y="114"/>
                    </a:lnTo>
                    <a:lnTo>
                      <a:pt x="819" y="20"/>
                    </a:lnTo>
                    <a:lnTo>
                      <a:pt x="457" y="20"/>
                    </a:lnTo>
                    <a:lnTo>
                      <a:pt x="457" y="500"/>
                    </a:lnTo>
                    <a:lnTo>
                      <a:pt x="823" y="500"/>
                    </a:lnTo>
                    <a:lnTo>
                      <a:pt x="823" y="407"/>
                    </a:lnTo>
                    <a:lnTo>
                      <a:pt x="562" y="407"/>
                    </a:lnTo>
                    <a:lnTo>
                      <a:pt x="562" y="30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sp>
        <p:nvSpPr>
          <p:cNvPr id="4" name="Footer Placeholder 3"/>
          <p:cNvSpPr>
            <a:spLocks noGrp="1"/>
          </p:cNvSpPr>
          <p:nvPr>
            <p:ph type="ftr" sz="quarter" idx="16"/>
          </p:nvPr>
        </p:nvSpPr>
        <p:spPr>
          <a:xfrm>
            <a:off x="6339417" y="6471051"/>
            <a:ext cx="4938184" cy="243440"/>
          </a:xfrm>
        </p:spPr>
        <p:txBody>
          <a:bodyPr/>
          <a:lstStyle/>
          <a:p>
            <a:endParaRPr lang="de-DE"/>
          </a:p>
        </p:txBody>
      </p:sp>
      <p:sp>
        <p:nvSpPr>
          <p:cNvPr id="5" name="Slide Number Placeholder 4"/>
          <p:cNvSpPr>
            <a:spLocks noGrp="1"/>
          </p:cNvSpPr>
          <p:nvPr>
            <p:ph type="sldNum" sz="quarter" idx="17"/>
          </p:nvPr>
        </p:nvSpPr>
        <p:spPr/>
        <p:txBody>
          <a:bodyPr/>
          <a:lstStyle/>
          <a:p>
            <a:fld id="{33245167-F272-4F8E-99EF-3F5C2F420AD7}" type="slidenum">
              <a:rPr lang="de-DE" smtClean="0"/>
              <a:t>‹#›</a:t>
            </a:fld>
            <a:endParaRPr lang="de-DE"/>
          </a:p>
        </p:txBody>
      </p:sp>
      <p:sp>
        <p:nvSpPr>
          <p:cNvPr id="8" name="Content Placeholder 7"/>
          <p:cNvSpPr>
            <a:spLocks noGrp="1"/>
          </p:cNvSpPr>
          <p:nvPr>
            <p:ph sz="quarter" idx="18"/>
          </p:nvPr>
        </p:nvSpPr>
        <p:spPr>
          <a:xfrm>
            <a:off x="486834" y="1464734"/>
            <a:ext cx="5365749" cy="4751917"/>
          </a:xfrm>
        </p:spPr>
        <p:txBody>
          <a:bodyP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22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Half Photo Orange">
    <p:bg>
      <p:bgPr>
        <a:solidFill>
          <a:srgbClr val="EC5A28"/>
        </a:solidFill>
        <a:effectLst/>
      </p:bgPr>
    </p:bg>
    <p:spTree>
      <p:nvGrpSpPr>
        <p:cNvPr id="1" name=""/>
        <p:cNvGrpSpPr/>
        <p:nvPr/>
      </p:nvGrpSpPr>
      <p:grpSpPr>
        <a:xfrm>
          <a:off x="0" y="0"/>
          <a:ext cx="0" cy="0"/>
          <a:chOff x="0" y="0"/>
          <a:chExt cx="0" cy="0"/>
        </a:xfrm>
      </p:grpSpPr>
      <p:sp>
        <p:nvSpPr>
          <p:cNvPr id="13" name="Freeform 5"/>
          <p:cNvSpPr>
            <a:spLocks noChangeAspect="1"/>
          </p:cNvSpPr>
          <p:nvPr/>
        </p:nvSpPr>
        <p:spPr bwMode="hidden">
          <a:xfrm>
            <a:off x="-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9" name="Picture Placeholder 8"/>
          <p:cNvSpPr>
            <a:spLocks noGrp="1"/>
          </p:cNvSpPr>
          <p:nvPr>
            <p:ph type="pic" sz="quarter" idx="14"/>
          </p:nvPr>
        </p:nvSpPr>
        <p:spPr bwMode="gray">
          <a:xfrm>
            <a:off x="6096000" y="0"/>
            <a:ext cx="6096000" cy="6858000"/>
          </a:xfrm>
          <a:solidFill>
            <a:schemeClr val="accent5"/>
          </a:solidFill>
        </p:spPr>
        <p:txBody>
          <a:bodyPr anchor="ctr" anchorCtr="0">
            <a:normAutofit/>
          </a:bodyPr>
          <a:lstStyle>
            <a:lvl1pPr marL="0" indent="0" algn="ctr">
              <a:buNone/>
              <a:defRPr sz="1067"/>
            </a:lvl1pPr>
          </a:lstStyle>
          <a:p>
            <a:r>
              <a:rPr lang="en-US"/>
              <a:t>Click icon to add picture</a:t>
            </a:r>
          </a:p>
        </p:txBody>
      </p:sp>
      <p:sp>
        <p:nvSpPr>
          <p:cNvPr id="2" name="Title 1"/>
          <p:cNvSpPr>
            <a:spLocks noGrp="1"/>
          </p:cNvSpPr>
          <p:nvPr>
            <p:ph type="title" hasCustomPrompt="1"/>
          </p:nvPr>
        </p:nvSpPr>
        <p:spPr>
          <a:xfrm>
            <a:off x="486834" y="243840"/>
            <a:ext cx="5365751" cy="916093"/>
          </a:xfrm>
        </p:spPr>
        <p:txBody>
          <a:bodyPr/>
          <a:lstStyle>
            <a:lvl1pPr>
              <a:defRPr baseline="0">
                <a:solidFill>
                  <a:schemeClr val="bg1"/>
                </a:solidFill>
              </a:defRPr>
            </a:lvl1pPr>
          </a:lstStyle>
          <a:p>
            <a:r>
              <a:rPr lang="en-US" dirty="0"/>
              <a:t>Slide title, sentence case</a:t>
            </a:r>
          </a:p>
        </p:txBody>
      </p:sp>
      <p:grpSp>
        <p:nvGrpSpPr>
          <p:cNvPr id="20" name="Group 19"/>
          <p:cNvGrpSpPr>
            <a:grpSpLocks noChangeAspect="1"/>
          </p:cNvGrpSpPr>
          <p:nvPr/>
        </p:nvGrpSpPr>
        <p:grpSpPr bwMode="invGray">
          <a:xfrm>
            <a:off x="152400" y="6507197"/>
            <a:ext cx="914400" cy="269823"/>
            <a:chOff x="2203450" y="1885950"/>
            <a:chExt cx="4737100" cy="1371600"/>
          </a:xfrm>
        </p:grpSpPr>
        <p:sp>
          <p:nvSpPr>
            <p:cNvPr id="21" name="AutoShape 3"/>
            <p:cNvSpPr>
              <a:spLocks noChangeAspect="1" noChangeArrowheads="1" noTextEdit="1"/>
            </p:cNvSpPr>
            <p:nvPr/>
          </p:nvSpPr>
          <p:spPr bwMode="invGray">
            <a:xfrm>
              <a:off x="2203450" y="1885950"/>
              <a:ext cx="4737100" cy="1371600"/>
            </a:xfrm>
            <a:prstGeom prst="rect">
              <a:avLst/>
            </a:prstGeom>
            <a:noFill/>
            <a:ln>
              <a:noFill/>
            </a:ln>
          </p:spPr>
          <p:txBody>
            <a:bodyPr vert="horz" wrap="square" lIns="91440" tIns="45720" rIns="91440" bIns="45720" numCol="1" anchor="t" anchorCtr="0" compatLnSpc="1">
              <a:prstTxWarp prst="textNoShape">
                <a:avLst/>
              </a:prstTxWarp>
            </a:bodyPr>
            <a:lstStyle/>
            <a:p>
              <a:endParaRPr lang="en-US" sz="2400"/>
            </a:p>
          </p:txBody>
        </p:sp>
        <p:grpSp>
          <p:nvGrpSpPr>
            <p:cNvPr id="22" name="Group 21"/>
            <p:cNvGrpSpPr/>
            <p:nvPr/>
          </p:nvGrpSpPr>
          <p:grpSpPr bwMode="invGray">
            <a:xfrm>
              <a:off x="2549525" y="2117725"/>
              <a:ext cx="3948113" cy="908050"/>
              <a:chOff x="2549525" y="2117725"/>
              <a:chExt cx="3948113" cy="908050"/>
            </a:xfrm>
          </p:grpSpPr>
          <p:sp>
            <p:nvSpPr>
              <p:cNvPr id="23" name="Freeform 5"/>
              <p:cNvSpPr>
                <a:spLocks noEditPoints="1"/>
              </p:cNvSpPr>
              <p:nvPr/>
            </p:nvSpPr>
            <p:spPr bwMode="invGray">
              <a:xfrm>
                <a:off x="2549525" y="2117725"/>
                <a:ext cx="1949450" cy="908050"/>
              </a:xfrm>
              <a:custGeom>
                <a:avLst/>
                <a:gdLst>
                  <a:gd name="T0" fmla="*/ 1816 w 2042"/>
                  <a:gd name="T1" fmla="*/ 279 h 946"/>
                  <a:gd name="T2" fmla="*/ 1816 w 2042"/>
                  <a:gd name="T3" fmla="*/ 279 h 946"/>
                  <a:gd name="T4" fmla="*/ 1813 w 2042"/>
                  <a:gd name="T5" fmla="*/ 278 h 946"/>
                  <a:gd name="T6" fmla="*/ 1761 w 2042"/>
                  <a:gd name="T7" fmla="*/ 288 h 946"/>
                  <a:gd name="T8" fmla="*/ 1758 w 2042"/>
                  <a:gd name="T9" fmla="*/ 291 h 946"/>
                  <a:gd name="T10" fmla="*/ 1805 w 2042"/>
                  <a:gd name="T11" fmla="*/ 314 h 946"/>
                  <a:gd name="T12" fmla="*/ 1816 w 2042"/>
                  <a:gd name="T13" fmla="*/ 279 h 946"/>
                  <a:gd name="T14" fmla="*/ 2030 w 2042"/>
                  <a:gd name="T15" fmla="*/ 536 h 946"/>
                  <a:gd name="T16" fmla="*/ 2030 w 2042"/>
                  <a:gd name="T17" fmla="*/ 536 h 946"/>
                  <a:gd name="T18" fmla="*/ 2000 w 2042"/>
                  <a:gd name="T19" fmla="*/ 586 h 946"/>
                  <a:gd name="T20" fmla="*/ 1938 w 2042"/>
                  <a:gd name="T21" fmla="*/ 596 h 946"/>
                  <a:gd name="T22" fmla="*/ 1779 w 2042"/>
                  <a:gd name="T23" fmla="*/ 532 h 946"/>
                  <a:gd name="T24" fmla="*/ 1511 w 2042"/>
                  <a:gd name="T25" fmla="*/ 458 h 946"/>
                  <a:gd name="T26" fmla="*/ 1501 w 2042"/>
                  <a:gd name="T27" fmla="*/ 469 h 946"/>
                  <a:gd name="T28" fmla="*/ 1679 w 2042"/>
                  <a:gd name="T29" fmla="*/ 582 h 946"/>
                  <a:gd name="T30" fmla="*/ 1719 w 2042"/>
                  <a:gd name="T31" fmla="*/ 725 h 946"/>
                  <a:gd name="T32" fmla="*/ 1607 w 2042"/>
                  <a:gd name="T33" fmla="*/ 657 h 946"/>
                  <a:gd name="T34" fmla="*/ 1107 w 2042"/>
                  <a:gd name="T35" fmla="*/ 443 h 946"/>
                  <a:gd name="T36" fmla="*/ 1639 w 2042"/>
                  <a:gd name="T37" fmla="*/ 62 h 946"/>
                  <a:gd name="T38" fmla="*/ 1782 w 2042"/>
                  <a:gd name="T39" fmla="*/ 115 h 946"/>
                  <a:gd name="T40" fmla="*/ 1750 w 2042"/>
                  <a:gd name="T41" fmla="*/ 148 h 946"/>
                  <a:gd name="T42" fmla="*/ 1752 w 2042"/>
                  <a:gd name="T43" fmla="*/ 177 h 946"/>
                  <a:gd name="T44" fmla="*/ 1842 w 2042"/>
                  <a:gd name="T45" fmla="*/ 248 h 946"/>
                  <a:gd name="T46" fmla="*/ 1873 w 2042"/>
                  <a:gd name="T47" fmla="*/ 330 h 946"/>
                  <a:gd name="T48" fmla="*/ 2025 w 2042"/>
                  <a:gd name="T49" fmla="*/ 494 h 946"/>
                  <a:gd name="T50" fmla="*/ 2030 w 2042"/>
                  <a:gd name="T51" fmla="*/ 536 h 946"/>
                  <a:gd name="T52" fmla="*/ 1046 w 2042"/>
                  <a:gd name="T53" fmla="*/ 183 h 946"/>
                  <a:gd name="T54" fmla="*/ 1046 w 2042"/>
                  <a:gd name="T55" fmla="*/ 183 h 946"/>
                  <a:gd name="T56" fmla="*/ 1037 w 2042"/>
                  <a:gd name="T57" fmla="*/ 427 h 946"/>
                  <a:gd name="T58" fmla="*/ 971 w 2042"/>
                  <a:gd name="T59" fmla="*/ 415 h 946"/>
                  <a:gd name="T60" fmla="*/ 417 w 2042"/>
                  <a:gd name="T61" fmla="*/ 756 h 946"/>
                  <a:gd name="T62" fmla="*/ 0 w 2042"/>
                  <a:gd name="T63" fmla="*/ 946 h 946"/>
                  <a:gd name="T64" fmla="*/ 919 w 2042"/>
                  <a:gd name="T65" fmla="*/ 68 h 946"/>
                  <a:gd name="T66" fmla="*/ 1046 w 2042"/>
                  <a:gd name="T67" fmla="*/ 183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2" h="946">
                    <a:moveTo>
                      <a:pt x="1816" y="279"/>
                    </a:moveTo>
                    <a:lnTo>
                      <a:pt x="1816" y="279"/>
                    </a:lnTo>
                    <a:lnTo>
                      <a:pt x="1813" y="278"/>
                    </a:lnTo>
                    <a:cubicBezTo>
                      <a:pt x="1813" y="277"/>
                      <a:pt x="1784" y="264"/>
                      <a:pt x="1761" y="288"/>
                    </a:cubicBezTo>
                    <a:lnTo>
                      <a:pt x="1758" y="291"/>
                    </a:lnTo>
                    <a:lnTo>
                      <a:pt x="1805" y="314"/>
                    </a:lnTo>
                    <a:lnTo>
                      <a:pt x="1816" y="279"/>
                    </a:lnTo>
                    <a:close/>
                    <a:moveTo>
                      <a:pt x="2030" y="536"/>
                    </a:moveTo>
                    <a:lnTo>
                      <a:pt x="2030" y="536"/>
                    </a:lnTo>
                    <a:cubicBezTo>
                      <a:pt x="2030" y="536"/>
                      <a:pt x="2010" y="573"/>
                      <a:pt x="2000" y="586"/>
                    </a:cubicBezTo>
                    <a:cubicBezTo>
                      <a:pt x="1991" y="600"/>
                      <a:pt x="1963" y="608"/>
                      <a:pt x="1938" y="596"/>
                    </a:cubicBezTo>
                    <a:cubicBezTo>
                      <a:pt x="1926" y="591"/>
                      <a:pt x="1820" y="529"/>
                      <a:pt x="1779" y="532"/>
                    </a:cubicBezTo>
                    <a:cubicBezTo>
                      <a:pt x="1574" y="550"/>
                      <a:pt x="1517" y="466"/>
                      <a:pt x="1511" y="458"/>
                    </a:cubicBezTo>
                    <a:cubicBezTo>
                      <a:pt x="1504" y="450"/>
                      <a:pt x="1492" y="454"/>
                      <a:pt x="1501" y="469"/>
                    </a:cubicBezTo>
                    <a:cubicBezTo>
                      <a:pt x="1546" y="546"/>
                      <a:pt x="1679" y="582"/>
                      <a:pt x="1679" y="582"/>
                    </a:cubicBezTo>
                    <a:cubicBezTo>
                      <a:pt x="1714" y="666"/>
                      <a:pt x="1719" y="725"/>
                      <a:pt x="1719" y="725"/>
                    </a:cubicBezTo>
                    <a:cubicBezTo>
                      <a:pt x="1684" y="698"/>
                      <a:pt x="1647" y="676"/>
                      <a:pt x="1607" y="657"/>
                    </a:cubicBezTo>
                    <a:cubicBezTo>
                      <a:pt x="1501" y="586"/>
                      <a:pt x="1335" y="498"/>
                      <a:pt x="1107" y="443"/>
                    </a:cubicBezTo>
                    <a:cubicBezTo>
                      <a:pt x="1120" y="261"/>
                      <a:pt x="1211" y="0"/>
                      <a:pt x="1639" y="62"/>
                    </a:cubicBezTo>
                    <a:cubicBezTo>
                      <a:pt x="1639" y="62"/>
                      <a:pt x="1724" y="76"/>
                      <a:pt x="1782" y="115"/>
                    </a:cubicBezTo>
                    <a:cubicBezTo>
                      <a:pt x="1782" y="115"/>
                      <a:pt x="1768" y="130"/>
                      <a:pt x="1750" y="148"/>
                    </a:cubicBezTo>
                    <a:cubicBezTo>
                      <a:pt x="1732" y="166"/>
                      <a:pt x="1752" y="177"/>
                      <a:pt x="1752" y="177"/>
                    </a:cubicBezTo>
                    <a:lnTo>
                      <a:pt x="1842" y="248"/>
                    </a:lnTo>
                    <a:cubicBezTo>
                      <a:pt x="1843" y="286"/>
                      <a:pt x="1845" y="296"/>
                      <a:pt x="1873" y="330"/>
                    </a:cubicBezTo>
                    <a:cubicBezTo>
                      <a:pt x="1901" y="364"/>
                      <a:pt x="2011" y="479"/>
                      <a:pt x="2025" y="494"/>
                    </a:cubicBezTo>
                    <a:cubicBezTo>
                      <a:pt x="2042" y="512"/>
                      <a:pt x="2030" y="536"/>
                      <a:pt x="2030" y="536"/>
                    </a:cubicBezTo>
                    <a:close/>
                    <a:moveTo>
                      <a:pt x="1046" y="183"/>
                    </a:moveTo>
                    <a:lnTo>
                      <a:pt x="1046" y="183"/>
                    </a:lnTo>
                    <a:cubicBezTo>
                      <a:pt x="1023" y="276"/>
                      <a:pt x="1025" y="358"/>
                      <a:pt x="1037" y="427"/>
                    </a:cubicBezTo>
                    <a:cubicBezTo>
                      <a:pt x="1015" y="423"/>
                      <a:pt x="993" y="419"/>
                      <a:pt x="971" y="415"/>
                    </a:cubicBezTo>
                    <a:cubicBezTo>
                      <a:pt x="503" y="339"/>
                      <a:pt x="362" y="569"/>
                      <a:pt x="417" y="756"/>
                    </a:cubicBezTo>
                    <a:cubicBezTo>
                      <a:pt x="262" y="814"/>
                      <a:pt x="117" y="881"/>
                      <a:pt x="0" y="946"/>
                    </a:cubicBezTo>
                    <a:cubicBezTo>
                      <a:pt x="184" y="506"/>
                      <a:pt x="583" y="119"/>
                      <a:pt x="919" y="68"/>
                    </a:cubicBezTo>
                    <a:cubicBezTo>
                      <a:pt x="1029" y="53"/>
                      <a:pt x="1060" y="125"/>
                      <a:pt x="1046" y="1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4" name="Freeform 6"/>
              <p:cNvSpPr>
                <a:spLocks noEditPoints="1"/>
              </p:cNvSpPr>
              <p:nvPr/>
            </p:nvSpPr>
            <p:spPr bwMode="invGray">
              <a:xfrm>
                <a:off x="2894013" y="2443163"/>
                <a:ext cx="1189038" cy="400050"/>
              </a:xfrm>
              <a:custGeom>
                <a:avLst/>
                <a:gdLst>
                  <a:gd name="T0" fmla="*/ 749 w 1245"/>
                  <a:gd name="T1" fmla="*/ 246 h 417"/>
                  <a:gd name="T2" fmla="*/ 749 w 1245"/>
                  <a:gd name="T3" fmla="*/ 246 h 417"/>
                  <a:gd name="T4" fmla="*/ 1245 w 1245"/>
                  <a:gd name="T5" fmla="*/ 318 h 417"/>
                  <a:gd name="T6" fmla="*/ 745 w 1245"/>
                  <a:gd name="T7" fmla="*/ 104 h 417"/>
                  <a:gd name="T8" fmla="*/ 749 w 1245"/>
                  <a:gd name="T9" fmla="*/ 246 h 417"/>
                  <a:gd name="T10" fmla="*/ 722 w 1245"/>
                  <a:gd name="T11" fmla="*/ 249 h 417"/>
                  <a:gd name="T12" fmla="*/ 722 w 1245"/>
                  <a:gd name="T13" fmla="*/ 249 h 417"/>
                  <a:gd name="T14" fmla="*/ 55 w 1245"/>
                  <a:gd name="T15" fmla="*/ 417 h 417"/>
                  <a:gd name="T16" fmla="*/ 609 w 1245"/>
                  <a:gd name="T17" fmla="*/ 76 h 417"/>
                  <a:gd name="T18" fmla="*/ 675 w 1245"/>
                  <a:gd name="T19" fmla="*/ 88 h 417"/>
                  <a:gd name="T20" fmla="*/ 722 w 1245"/>
                  <a:gd name="T21" fmla="*/ 249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5" h="417">
                    <a:moveTo>
                      <a:pt x="749" y="246"/>
                    </a:moveTo>
                    <a:lnTo>
                      <a:pt x="749" y="246"/>
                    </a:lnTo>
                    <a:cubicBezTo>
                      <a:pt x="931" y="232"/>
                      <a:pt x="1103" y="250"/>
                      <a:pt x="1245" y="318"/>
                    </a:cubicBezTo>
                    <a:cubicBezTo>
                      <a:pt x="1139" y="247"/>
                      <a:pt x="973" y="159"/>
                      <a:pt x="745" y="104"/>
                    </a:cubicBezTo>
                    <a:cubicBezTo>
                      <a:pt x="740" y="167"/>
                      <a:pt x="745" y="220"/>
                      <a:pt x="749" y="246"/>
                    </a:cubicBezTo>
                    <a:close/>
                    <a:moveTo>
                      <a:pt x="722" y="249"/>
                    </a:moveTo>
                    <a:lnTo>
                      <a:pt x="722" y="249"/>
                    </a:lnTo>
                    <a:cubicBezTo>
                      <a:pt x="518" y="268"/>
                      <a:pt x="277" y="334"/>
                      <a:pt x="55" y="417"/>
                    </a:cubicBezTo>
                    <a:cubicBezTo>
                      <a:pt x="0" y="230"/>
                      <a:pt x="141" y="0"/>
                      <a:pt x="609" y="76"/>
                    </a:cubicBezTo>
                    <a:cubicBezTo>
                      <a:pt x="631" y="80"/>
                      <a:pt x="653" y="84"/>
                      <a:pt x="675" y="88"/>
                    </a:cubicBezTo>
                    <a:cubicBezTo>
                      <a:pt x="686" y="154"/>
                      <a:pt x="706" y="208"/>
                      <a:pt x="722" y="249"/>
                    </a:cubicBezTo>
                    <a:close/>
                  </a:path>
                </a:pathLst>
              </a:custGeom>
              <a:solidFill>
                <a:srgbClr val="FFFFFF">
                  <a:alpha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5" name="Freeform 7"/>
              <p:cNvSpPr>
                <a:spLocks noEditPoints="1"/>
              </p:cNvSpPr>
              <p:nvPr/>
            </p:nvSpPr>
            <p:spPr bwMode="invGray">
              <a:xfrm>
                <a:off x="4687888" y="2325688"/>
                <a:ext cx="1809750" cy="493713"/>
              </a:xfrm>
              <a:custGeom>
                <a:avLst/>
                <a:gdLst>
                  <a:gd name="T0" fmla="*/ 1579 w 1897"/>
                  <a:gd name="T1" fmla="*/ 301 h 515"/>
                  <a:gd name="T2" fmla="*/ 1706 w 1897"/>
                  <a:gd name="T3" fmla="*/ 301 h 515"/>
                  <a:gd name="T4" fmla="*/ 1596 w 1897"/>
                  <a:gd name="T5" fmla="*/ 20 h 515"/>
                  <a:gd name="T6" fmla="*/ 1391 w 1897"/>
                  <a:gd name="T7" fmla="*/ 500 h 515"/>
                  <a:gd name="T8" fmla="*/ 1542 w 1897"/>
                  <a:gd name="T9" fmla="*/ 394 h 515"/>
                  <a:gd name="T10" fmla="*/ 1787 w 1897"/>
                  <a:gd name="T11" fmla="*/ 500 h 515"/>
                  <a:gd name="T12" fmla="*/ 1692 w 1897"/>
                  <a:gd name="T13" fmla="*/ 20 h 515"/>
                  <a:gd name="T14" fmla="*/ 1813 w 1897"/>
                  <a:gd name="T15" fmla="*/ 77 h 515"/>
                  <a:gd name="T16" fmla="*/ 1813 w 1897"/>
                  <a:gd name="T17" fmla="*/ 61 h 515"/>
                  <a:gd name="T18" fmla="*/ 1828 w 1897"/>
                  <a:gd name="T19" fmla="*/ 77 h 515"/>
                  <a:gd name="T20" fmla="*/ 1826 w 1897"/>
                  <a:gd name="T21" fmla="*/ 59 h 515"/>
                  <a:gd name="T22" fmla="*/ 1833 w 1897"/>
                  <a:gd name="T23" fmla="*/ 48 h 515"/>
                  <a:gd name="T24" fmla="*/ 1818 w 1897"/>
                  <a:gd name="T25" fmla="*/ 35 h 515"/>
                  <a:gd name="T26" fmla="*/ 1805 w 1897"/>
                  <a:gd name="T27" fmla="*/ 77 h 515"/>
                  <a:gd name="T28" fmla="*/ 1850 w 1897"/>
                  <a:gd name="T29" fmla="*/ 56 h 515"/>
                  <a:gd name="T30" fmla="*/ 1819 w 1897"/>
                  <a:gd name="T31" fmla="*/ 88 h 515"/>
                  <a:gd name="T32" fmla="*/ 1819 w 1897"/>
                  <a:gd name="T33" fmla="*/ 25 h 515"/>
                  <a:gd name="T34" fmla="*/ 1819 w 1897"/>
                  <a:gd name="T35" fmla="*/ 20 h 515"/>
                  <a:gd name="T36" fmla="*/ 1783 w 1897"/>
                  <a:gd name="T37" fmla="*/ 56 h 515"/>
                  <a:gd name="T38" fmla="*/ 1855 w 1897"/>
                  <a:gd name="T39" fmla="*/ 56 h 515"/>
                  <a:gd name="T40" fmla="*/ 1813 w 1897"/>
                  <a:gd name="T41" fmla="*/ 41 h 515"/>
                  <a:gd name="T42" fmla="*/ 1818 w 1897"/>
                  <a:gd name="T43" fmla="*/ 41 h 515"/>
                  <a:gd name="T44" fmla="*/ 1826 w 1897"/>
                  <a:gd name="T45" fmla="*/ 48 h 515"/>
                  <a:gd name="T46" fmla="*/ 1818 w 1897"/>
                  <a:gd name="T47" fmla="*/ 55 h 515"/>
                  <a:gd name="T48" fmla="*/ 1813 w 1897"/>
                  <a:gd name="T49" fmla="*/ 41 h 515"/>
                  <a:gd name="T50" fmla="*/ 273 w 1897"/>
                  <a:gd name="T51" fmla="*/ 190 h 515"/>
                  <a:gd name="T52" fmla="*/ 106 w 1897"/>
                  <a:gd name="T53" fmla="*/ 263 h 515"/>
                  <a:gd name="T54" fmla="*/ 187 w 1897"/>
                  <a:gd name="T55" fmla="*/ 116 h 515"/>
                  <a:gd name="T56" fmla="*/ 273 w 1897"/>
                  <a:gd name="T57" fmla="*/ 190 h 515"/>
                  <a:gd name="T58" fmla="*/ 196 w 1897"/>
                  <a:gd name="T59" fmla="*/ 20 h 515"/>
                  <a:gd name="T60" fmla="*/ 0 w 1897"/>
                  <a:gd name="T61" fmla="*/ 500 h 515"/>
                  <a:gd name="T62" fmla="*/ 106 w 1897"/>
                  <a:gd name="T63" fmla="*/ 356 h 515"/>
                  <a:gd name="T64" fmla="*/ 380 w 1897"/>
                  <a:gd name="T65" fmla="*/ 188 h 515"/>
                  <a:gd name="T66" fmla="*/ 196 w 1897"/>
                  <a:gd name="T67" fmla="*/ 20 h 515"/>
                  <a:gd name="T68" fmla="*/ 954 w 1897"/>
                  <a:gd name="T69" fmla="*/ 74 h 515"/>
                  <a:gd name="T70" fmla="*/ 953 w 1897"/>
                  <a:gd name="T71" fmla="*/ 443 h 515"/>
                  <a:gd name="T72" fmla="*/ 1339 w 1897"/>
                  <a:gd name="T73" fmla="*/ 438 h 515"/>
                  <a:gd name="T74" fmla="*/ 1341 w 1897"/>
                  <a:gd name="T75" fmla="*/ 215 h 515"/>
                  <a:gd name="T76" fmla="*/ 1132 w 1897"/>
                  <a:gd name="T77" fmla="*/ 304 h 515"/>
                  <a:gd name="T78" fmla="*/ 1241 w 1897"/>
                  <a:gd name="T79" fmla="*/ 394 h 515"/>
                  <a:gd name="T80" fmla="*/ 1027 w 1897"/>
                  <a:gd name="T81" fmla="*/ 375 h 515"/>
                  <a:gd name="T82" fmla="*/ 1028 w 1897"/>
                  <a:gd name="T83" fmla="*/ 143 h 515"/>
                  <a:gd name="T84" fmla="*/ 1207 w 1897"/>
                  <a:gd name="T85" fmla="*/ 107 h 515"/>
                  <a:gd name="T86" fmla="*/ 1316 w 1897"/>
                  <a:gd name="T87" fmla="*/ 63 h 515"/>
                  <a:gd name="T88" fmla="*/ 954 w 1897"/>
                  <a:gd name="T89" fmla="*/ 74 h 515"/>
                  <a:gd name="T90" fmla="*/ 562 w 1897"/>
                  <a:gd name="T91" fmla="*/ 309 h 515"/>
                  <a:gd name="T92" fmla="*/ 769 w 1897"/>
                  <a:gd name="T93" fmla="*/ 215 h 515"/>
                  <a:gd name="T94" fmla="*/ 562 w 1897"/>
                  <a:gd name="T95" fmla="*/ 114 h 515"/>
                  <a:gd name="T96" fmla="*/ 819 w 1897"/>
                  <a:gd name="T97" fmla="*/ 20 h 515"/>
                  <a:gd name="T98" fmla="*/ 457 w 1897"/>
                  <a:gd name="T99" fmla="*/ 500 h 515"/>
                  <a:gd name="T100" fmla="*/ 823 w 1897"/>
                  <a:gd name="T101" fmla="*/ 407 h 515"/>
                  <a:gd name="T102" fmla="*/ 562 w 1897"/>
                  <a:gd name="T103" fmla="*/ 309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7" h="515">
                    <a:moveTo>
                      <a:pt x="1579" y="301"/>
                    </a:moveTo>
                    <a:lnTo>
                      <a:pt x="1579" y="301"/>
                    </a:lnTo>
                    <a:lnTo>
                      <a:pt x="1643" y="146"/>
                    </a:lnTo>
                    <a:lnTo>
                      <a:pt x="1706" y="301"/>
                    </a:lnTo>
                    <a:lnTo>
                      <a:pt x="1579" y="301"/>
                    </a:lnTo>
                    <a:close/>
                    <a:moveTo>
                      <a:pt x="1596" y="20"/>
                    </a:moveTo>
                    <a:lnTo>
                      <a:pt x="1596" y="20"/>
                    </a:lnTo>
                    <a:lnTo>
                      <a:pt x="1391" y="500"/>
                    </a:lnTo>
                    <a:lnTo>
                      <a:pt x="1498" y="500"/>
                    </a:lnTo>
                    <a:lnTo>
                      <a:pt x="1542" y="394"/>
                    </a:lnTo>
                    <a:lnTo>
                      <a:pt x="1743" y="394"/>
                    </a:lnTo>
                    <a:lnTo>
                      <a:pt x="1787" y="500"/>
                    </a:lnTo>
                    <a:lnTo>
                      <a:pt x="1897" y="500"/>
                    </a:lnTo>
                    <a:lnTo>
                      <a:pt x="1692" y="20"/>
                    </a:lnTo>
                    <a:lnTo>
                      <a:pt x="1596" y="20"/>
                    </a:lnTo>
                    <a:close/>
                    <a:moveTo>
                      <a:pt x="1813" y="77"/>
                    </a:moveTo>
                    <a:lnTo>
                      <a:pt x="1813" y="77"/>
                    </a:lnTo>
                    <a:lnTo>
                      <a:pt x="1813" y="61"/>
                    </a:lnTo>
                    <a:lnTo>
                      <a:pt x="1819" y="61"/>
                    </a:lnTo>
                    <a:lnTo>
                      <a:pt x="1828" y="77"/>
                    </a:lnTo>
                    <a:lnTo>
                      <a:pt x="1837" y="77"/>
                    </a:lnTo>
                    <a:lnTo>
                      <a:pt x="1826" y="59"/>
                    </a:lnTo>
                    <a:cubicBezTo>
                      <a:pt x="1828" y="58"/>
                      <a:pt x="1830" y="57"/>
                      <a:pt x="1831" y="55"/>
                    </a:cubicBezTo>
                    <a:cubicBezTo>
                      <a:pt x="1833" y="53"/>
                      <a:pt x="1833" y="50"/>
                      <a:pt x="1833" y="48"/>
                    </a:cubicBezTo>
                    <a:cubicBezTo>
                      <a:pt x="1833" y="44"/>
                      <a:pt x="1832" y="40"/>
                      <a:pt x="1830" y="38"/>
                    </a:cubicBezTo>
                    <a:cubicBezTo>
                      <a:pt x="1827" y="36"/>
                      <a:pt x="1823" y="35"/>
                      <a:pt x="1818" y="35"/>
                    </a:cubicBezTo>
                    <a:lnTo>
                      <a:pt x="1805" y="35"/>
                    </a:lnTo>
                    <a:lnTo>
                      <a:pt x="1805" y="77"/>
                    </a:lnTo>
                    <a:lnTo>
                      <a:pt x="1813" y="77"/>
                    </a:lnTo>
                    <a:close/>
                    <a:moveTo>
                      <a:pt x="1850" y="56"/>
                    </a:moveTo>
                    <a:lnTo>
                      <a:pt x="1850" y="56"/>
                    </a:lnTo>
                    <a:cubicBezTo>
                      <a:pt x="1850" y="74"/>
                      <a:pt x="1836" y="88"/>
                      <a:pt x="1819" y="88"/>
                    </a:cubicBezTo>
                    <a:cubicBezTo>
                      <a:pt x="1802" y="88"/>
                      <a:pt x="1788" y="74"/>
                      <a:pt x="1788" y="56"/>
                    </a:cubicBezTo>
                    <a:cubicBezTo>
                      <a:pt x="1788" y="39"/>
                      <a:pt x="1802" y="25"/>
                      <a:pt x="1819" y="25"/>
                    </a:cubicBezTo>
                    <a:cubicBezTo>
                      <a:pt x="1836" y="25"/>
                      <a:pt x="1850" y="39"/>
                      <a:pt x="1850" y="56"/>
                    </a:cubicBezTo>
                    <a:close/>
                    <a:moveTo>
                      <a:pt x="1819" y="20"/>
                    </a:moveTo>
                    <a:lnTo>
                      <a:pt x="1819" y="20"/>
                    </a:lnTo>
                    <a:cubicBezTo>
                      <a:pt x="1799" y="20"/>
                      <a:pt x="1783" y="37"/>
                      <a:pt x="1783" y="56"/>
                    </a:cubicBezTo>
                    <a:cubicBezTo>
                      <a:pt x="1783" y="76"/>
                      <a:pt x="1799" y="92"/>
                      <a:pt x="1819" y="92"/>
                    </a:cubicBezTo>
                    <a:cubicBezTo>
                      <a:pt x="1839" y="92"/>
                      <a:pt x="1855" y="76"/>
                      <a:pt x="1855" y="56"/>
                    </a:cubicBezTo>
                    <a:cubicBezTo>
                      <a:pt x="1855" y="37"/>
                      <a:pt x="1839" y="20"/>
                      <a:pt x="1819" y="20"/>
                    </a:cubicBezTo>
                    <a:close/>
                    <a:moveTo>
                      <a:pt x="1813" y="41"/>
                    </a:moveTo>
                    <a:lnTo>
                      <a:pt x="1813" y="41"/>
                    </a:lnTo>
                    <a:lnTo>
                      <a:pt x="1818" y="41"/>
                    </a:lnTo>
                    <a:cubicBezTo>
                      <a:pt x="1821" y="41"/>
                      <a:pt x="1823" y="42"/>
                      <a:pt x="1824" y="43"/>
                    </a:cubicBezTo>
                    <a:cubicBezTo>
                      <a:pt x="1826" y="44"/>
                      <a:pt x="1826" y="46"/>
                      <a:pt x="1826" y="48"/>
                    </a:cubicBezTo>
                    <a:cubicBezTo>
                      <a:pt x="1826" y="50"/>
                      <a:pt x="1825" y="52"/>
                      <a:pt x="1824" y="53"/>
                    </a:cubicBezTo>
                    <a:cubicBezTo>
                      <a:pt x="1822" y="54"/>
                      <a:pt x="1820" y="55"/>
                      <a:pt x="1818" y="55"/>
                    </a:cubicBezTo>
                    <a:lnTo>
                      <a:pt x="1813" y="55"/>
                    </a:lnTo>
                    <a:lnTo>
                      <a:pt x="1813" y="41"/>
                    </a:lnTo>
                    <a:close/>
                    <a:moveTo>
                      <a:pt x="273" y="190"/>
                    </a:moveTo>
                    <a:lnTo>
                      <a:pt x="273" y="190"/>
                    </a:lnTo>
                    <a:cubicBezTo>
                      <a:pt x="273" y="231"/>
                      <a:pt x="242" y="263"/>
                      <a:pt x="189" y="263"/>
                    </a:cubicBezTo>
                    <a:lnTo>
                      <a:pt x="106" y="263"/>
                    </a:lnTo>
                    <a:lnTo>
                      <a:pt x="106" y="116"/>
                    </a:lnTo>
                    <a:lnTo>
                      <a:pt x="187" y="116"/>
                    </a:lnTo>
                    <a:cubicBezTo>
                      <a:pt x="240" y="116"/>
                      <a:pt x="273" y="141"/>
                      <a:pt x="273" y="189"/>
                    </a:cubicBezTo>
                    <a:lnTo>
                      <a:pt x="273" y="190"/>
                    </a:lnTo>
                    <a:close/>
                    <a:moveTo>
                      <a:pt x="196" y="20"/>
                    </a:moveTo>
                    <a:lnTo>
                      <a:pt x="196" y="20"/>
                    </a:lnTo>
                    <a:lnTo>
                      <a:pt x="0" y="20"/>
                    </a:lnTo>
                    <a:lnTo>
                      <a:pt x="0" y="500"/>
                    </a:lnTo>
                    <a:lnTo>
                      <a:pt x="106" y="500"/>
                    </a:lnTo>
                    <a:lnTo>
                      <a:pt x="106" y="356"/>
                    </a:lnTo>
                    <a:lnTo>
                      <a:pt x="186" y="356"/>
                    </a:lnTo>
                    <a:cubicBezTo>
                      <a:pt x="293" y="356"/>
                      <a:pt x="380" y="299"/>
                      <a:pt x="380" y="188"/>
                    </a:cubicBezTo>
                    <a:lnTo>
                      <a:pt x="380" y="186"/>
                    </a:lnTo>
                    <a:cubicBezTo>
                      <a:pt x="380" y="88"/>
                      <a:pt x="311" y="20"/>
                      <a:pt x="196" y="20"/>
                    </a:cubicBezTo>
                    <a:close/>
                    <a:moveTo>
                      <a:pt x="954" y="74"/>
                    </a:moveTo>
                    <a:lnTo>
                      <a:pt x="954" y="74"/>
                    </a:lnTo>
                    <a:cubicBezTo>
                      <a:pt x="904" y="123"/>
                      <a:pt x="879" y="185"/>
                      <a:pt x="879" y="259"/>
                    </a:cubicBezTo>
                    <a:cubicBezTo>
                      <a:pt x="879" y="333"/>
                      <a:pt x="904" y="395"/>
                      <a:pt x="953" y="443"/>
                    </a:cubicBezTo>
                    <a:cubicBezTo>
                      <a:pt x="1002" y="491"/>
                      <a:pt x="1064" y="515"/>
                      <a:pt x="1138" y="515"/>
                    </a:cubicBezTo>
                    <a:cubicBezTo>
                      <a:pt x="1224" y="515"/>
                      <a:pt x="1292" y="489"/>
                      <a:pt x="1339" y="438"/>
                    </a:cubicBezTo>
                    <a:lnTo>
                      <a:pt x="1341" y="435"/>
                    </a:lnTo>
                    <a:lnTo>
                      <a:pt x="1341" y="215"/>
                    </a:lnTo>
                    <a:lnTo>
                      <a:pt x="1132" y="215"/>
                    </a:lnTo>
                    <a:lnTo>
                      <a:pt x="1132" y="304"/>
                    </a:lnTo>
                    <a:lnTo>
                      <a:pt x="1241" y="304"/>
                    </a:lnTo>
                    <a:lnTo>
                      <a:pt x="1241" y="394"/>
                    </a:lnTo>
                    <a:cubicBezTo>
                      <a:pt x="1213" y="411"/>
                      <a:pt x="1178" y="419"/>
                      <a:pt x="1137" y="419"/>
                    </a:cubicBezTo>
                    <a:cubicBezTo>
                      <a:pt x="1094" y="419"/>
                      <a:pt x="1057" y="404"/>
                      <a:pt x="1027" y="375"/>
                    </a:cubicBezTo>
                    <a:cubicBezTo>
                      <a:pt x="997" y="347"/>
                      <a:pt x="982" y="308"/>
                      <a:pt x="982" y="260"/>
                    </a:cubicBezTo>
                    <a:cubicBezTo>
                      <a:pt x="982" y="211"/>
                      <a:pt x="997" y="172"/>
                      <a:pt x="1028" y="143"/>
                    </a:cubicBezTo>
                    <a:cubicBezTo>
                      <a:pt x="1059" y="113"/>
                      <a:pt x="1098" y="99"/>
                      <a:pt x="1144" y="99"/>
                    </a:cubicBezTo>
                    <a:cubicBezTo>
                      <a:pt x="1168" y="99"/>
                      <a:pt x="1189" y="101"/>
                      <a:pt x="1207" y="107"/>
                    </a:cubicBezTo>
                    <a:cubicBezTo>
                      <a:pt x="1224" y="113"/>
                      <a:pt x="1241" y="123"/>
                      <a:pt x="1258" y="137"/>
                    </a:cubicBezTo>
                    <a:lnTo>
                      <a:pt x="1316" y="63"/>
                    </a:lnTo>
                    <a:cubicBezTo>
                      <a:pt x="1285" y="36"/>
                      <a:pt x="1230" y="0"/>
                      <a:pt x="1138" y="0"/>
                    </a:cubicBezTo>
                    <a:cubicBezTo>
                      <a:pt x="1066" y="0"/>
                      <a:pt x="1005" y="25"/>
                      <a:pt x="954" y="74"/>
                    </a:cubicBezTo>
                    <a:close/>
                    <a:moveTo>
                      <a:pt x="562" y="309"/>
                    </a:moveTo>
                    <a:lnTo>
                      <a:pt x="562" y="309"/>
                    </a:lnTo>
                    <a:lnTo>
                      <a:pt x="769" y="309"/>
                    </a:lnTo>
                    <a:lnTo>
                      <a:pt x="769" y="215"/>
                    </a:lnTo>
                    <a:lnTo>
                      <a:pt x="562" y="215"/>
                    </a:lnTo>
                    <a:lnTo>
                      <a:pt x="562" y="114"/>
                    </a:lnTo>
                    <a:lnTo>
                      <a:pt x="819" y="114"/>
                    </a:lnTo>
                    <a:lnTo>
                      <a:pt x="819" y="20"/>
                    </a:lnTo>
                    <a:lnTo>
                      <a:pt x="457" y="20"/>
                    </a:lnTo>
                    <a:lnTo>
                      <a:pt x="457" y="500"/>
                    </a:lnTo>
                    <a:lnTo>
                      <a:pt x="823" y="500"/>
                    </a:lnTo>
                    <a:lnTo>
                      <a:pt x="823" y="407"/>
                    </a:lnTo>
                    <a:lnTo>
                      <a:pt x="562" y="407"/>
                    </a:lnTo>
                    <a:lnTo>
                      <a:pt x="562" y="30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sp>
        <p:nvSpPr>
          <p:cNvPr id="4" name="Footer Placeholder 3"/>
          <p:cNvSpPr>
            <a:spLocks noGrp="1"/>
          </p:cNvSpPr>
          <p:nvPr>
            <p:ph type="ftr" sz="quarter" idx="16"/>
          </p:nvPr>
        </p:nvSpPr>
        <p:spPr>
          <a:xfrm>
            <a:off x="6339417" y="6471051"/>
            <a:ext cx="4938184" cy="243440"/>
          </a:xfrm>
        </p:spPr>
        <p:txBody>
          <a:bodyPr/>
          <a:lstStyle/>
          <a:p>
            <a:endParaRPr lang="de-DE"/>
          </a:p>
        </p:txBody>
      </p:sp>
      <p:sp>
        <p:nvSpPr>
          <p:cNvPr id="5" name="Slide Number Placeholder 4"/>
          <p:cNvSpPr>
            <a:spLocks noGrp="1"/>
          </p:cNvSpPr>
          <p:nvPr>
            <p:ph type="sldNum" sz="quarter" idx="17"/>
          </p:nvPr>
        </p:nvSpPr>
        <p:spPr/>
        <p:txBody>
          <a:bodyPr/>
          <a:lstStyle/>
          <a:p>
            <a:fld id="{33245167-F272-4F8E-99EF-3F5C2F420AD7}" type="slidenum">
              <a:rPr lang="de-DE" smtClean="0"/>
              <a:t>‹#›</a:t>
            </a:fld>
            <a:endParaRPr lang="de-DE"/>
          </a:p>
        </p:txBody>
      </p:sp>
      <p:sp>
        <p:nvSpPr>
          <p:cNvPr id="8" name="Content Placeholder 7"/>
          <p:cNvSpPr>
            <a:spLocks noGrp="1"/>
          </p:cNvSpPr>
          <p:nvPr>
            <p:ph sz="quarter" idx="18"/>
          </p:nvPr>
        </p:nvSpPr>
        <p:spPr>
          <a:xfrm>
            <a:off x="486834" y="1464734"/>
            <a:ext cx="5365751" cy="4751917"/>
          </a:xfrm>
        </p:spPr>
        <p:txBody>
          <a:bodyP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73054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Half Photo Yellow">
    <p:bg>
      <p:bgPr>
        <a:solidFill>
          <a:srgbClr val="F9CB55"/>
        </a:solidFill>
        <a:effectLst/>
      </p:bgPr>
    </p:bg>
    <p:spTree>
      <p:nvGrpSpPr>
        <p:cNvPr id="1" name=""/>
        <p:cNvGrpSpPr/>
        <p:nvPr/>
      </p:nvGrpSpPr>
      <p:grpSpPr>
        <a:xfrm>
          <a:off x="0" y="0"/>
          <a:ext cx="0" cy="0"/>
          <a:chOff x="0" y="0"/>
          <a:chExt cx="0" cy="0"/>
        </a:xfrm>
      </p:grpSpPr>
      <p:sp>
        <p:nvSpPr>
          <p:cNvPr id="13" name="Freeform 5"/>
          <p:cNvSpPr>
            <a:spLocks noChangeAspect="1"/>
          </p:cNvSpPr>
          <p:nvPr/>
        </p:nvSpPr>
        <p:spPr bwMode="hidden">
          <a:xfrm>
            <a:off x="-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20000"/>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9" name="Picture Placeholder 8"/>
          <p:cNvSpPr>
            <a:spLocks noGrp="1"/>
          </p:cNvSpPr>
          <p:nvPr>
            <p:ph type="pic" sz="quarter" idx="14"/>
          </p:nvPr>
        </p:nvSpPr>
        <p:spPr bwMode="gray">
          <a:xfrm>
            <a:off x="6096000" y="0"/>
            <a:ext cx="6096000" cy="6858000"/>
          </a:xfrm>
          <a:solidFill>
            <a:schemeClr val="accent5"/>
          </a:solidFill>
        </p:spPr>
        <p:txBody>
          <a:bodyPr anchor="ctr" anchorCtr="0">
            <a:normAutofit/>
          </a:bodyPr>
          <a:lstStyle>
            <a:lvl1pPr marL="0" indent="0" algn="ctr">
              <a:buNone/>
              <a:defRPr sz="1067"/>
            </a:lvl1pPr>
          </a:lstStyle>
          <a:p>
            <a:r>
              <a:rPr lang="en-US"/>
              <a:t>Click icon to add picture</a:t>
            </a:r>
          </a:p>
        </p:txBody>
      </p:sp>
      <p:sp>
        <p:nvSpPr>
          <p:cNvPr id="2" name="Title 1"/>
          <p:cNvSpPr>
            <a:spLocks noGrp="1"/>
          </p:cNvSpPr>
          <p:nvPr>
            <p:ph type="title" hasCustomPrompt="1"/>
          </p:nvPr>
        </p:nvSpPr>
        <p:spPr>
          <a:xfrm>
            <a:off x="486834" y="243840"/>
            <a:ext cx="5365751" cy="916093"/>
          </a:xfrm>
        </p:spPr>
        <p:txBody>
          <a:bodyPr/>
          <a:lstStyle>
            <a:lvl1pPr>
              <a:defRPr>
                <a:solidFill>
                  <a:schemeClr val="tx1"/>
                </a:solidFill>
              </a:defRPr>
            </a:lvl1pPr>
          </a:lstStyle>
          <a:p>
            <a:r>
              <a:rPr lang="en-US" dirty="0"/>
              <a:t>Slide title, sentence case</a:t>
            </a:r>
          </a:p>
        </p:txBody>
      </p:sp>
      <p:grpSp>
        <p:nvGrpSpPr>
          <p:cNvPr id="20" name="Group 19"/>
          <p:cNvGrpSpPr>
            <a:grpSpLocks noChangeAspect="1"/>
          </p:cNvGrpSpPr>
          <p:nvPr/>
        </p:nvGrpSpPr>
        <p:grpSpPr bwMode="invGray">
          <a:xfrm>
            <a:off x="152400" y="6507197"/>
            <a:ext cx="914400" cy="269823"/>
            <a:chOff x="2203450" y="1885950"/>
            <a:chExt cx="4737100" cy="1371600"/>
          </a:xfrm>
        </p:grpSpPr>
        <p:sp>
          <p:nvSpPr>
            <p:cNvPr id="21" name="AutoShape 3"/>
            <p:cNvSpPr>
              <a:spLocks noChangeAspect="1" noChangeArrowheads="1" noTextEdit="1"/>
            </p:cNvSpPr>
            <p:nvPr/>
          </p:nvSpPr>
          <p:spPr bwMode="invGray">
            <a:xfrm>
              <a:off x="2203450" y="1885950"/>
              <a:ext cx="4737100" cy="1371600"/>
            </a:xfrm>
            <a:prstGeom prst="rect">
              <a:avLst/>
            </a:prstGeom>
            <a:noFill/>
            <a:ln>
              <a:noFill/>
            </a:ln>
          </p:spPr>
          <p:txBody>
            <a:bodyPr vert="horz" wrap="square" lIns="91440" tIns="45720" rIns="91440" bIns="45720" numCol="1" anchor="t" anchorCtr="0" compatLnSpc="1">
              <a:prstTxWarp prst="textNoShape">
                <a:avLst/>
              </a:prstTxWarp>
            </a:bodyPr>
            <a:lstStyle/>
            <a:p>
              <a:endParaRPr lang="en-US" sz="2400"/>
            </a:p>
          </p:txBody>
        </p:sp>
        <p:grpSp>
          <p:nvGrpSpPr>
            <p:cNvPr id="22" name="Group 21"/>
            <p:cNvGrpSpPr/>
            <p:nvPr/>
          </p:nvGrpSpPr>
          <p:grpSpPr bwMode="invGray">
            <a:xfrm>
              <a:off x="2549525" y="2117725"/>
              <a:ext cx="3948113" cy="908050"/>
              <a:chOff x="2549525" y="2117725"/>
              <a:chExt cx="3948113" cy="908050"/>
            </a:xfrm>
          </p:grpSpPr>
          <p:sp>
            <p:nvSpPr>
              <p:cNvPr id="23" name="Freeform 5"/>
              <p:cNvSpPr>
                <a:spLocks noEditPoints="1"/>
              </p:cNvSpPr>
              <p:nvPr/>
            </p:nvSpPr>
            <p:spPr bwMode="invGray">
              <a:xfrm>
                <a:off x="2549525" y="2117725"/>
                <a:ext cx="1949450" cy="908050"/>
              </a:xfrm>
              <a:custGeom>
                <a:avLst/>
                <a:gdLst>
                  <a:gd name="T0" fmla="*/ 1816 w 2042"/>
                  <a:gd name="T1" fmla="*/ 279 h 946"/>
                  <a:gd name="T2" fmla="*/ 1816 w 2042"/>
                  <a:gd name="T3" fmla="*/ 279 h 946"/>
                  <a:gd name="T4" fmla="*/ 1813 w 2042"/>
                  <a:gd name="T5" fmla="*/ 278 h 946"/>
                  <a:gd name="T6" fmla="*/ 1761 w 2042"/>
                  <a:gd name="T7" fmla="*/ 288 h 946"/>
                  <a:gd name="T8" fmla="*/ 1758 w 2042"/>
                  <a:gd name="T9" fmla="*/ 291 h 946"/>
                  <a:gd name="T10" fmla="*/ 1805 w 2042"/>
                  <a:gd name="T11" fmla="*/ 314 h 946"/>
                  <a:gd name="T12" fmla="*/ 1816 w 2042"/>
                  <a:gd name="T13" fmla="*/ 279 h 946"/>
                  <a:gd name="T14" fmla="*/ 2030 w 2042"/>
                  <a:gd name="T15" fmla="*/ 536 h 946"/>
                  <a:gd name="T16" fmla="*/ 2030 w 2042"/>
                  <a:gd name="T17" fmla="*/ 536 h 946"/>
                  <a:gd name="T18" fmla="*/ 2000 w 2042"/>
                  <a:gd name="T19" fmla="*/ 586 h 946"/>
                  <a:gd name="T20" fmla="*/ 1938 w 2042"/>
                  <a:gd name="T21" fmla="*/ 596 h 946"/>
                  <a:gd name="T22" fmla="*/ 1779 w 2042"/>
                  <a:gd name="T23" fmla="*/ 532 h 946"/>
                  <a:gd name="T24" fmla="*/ 1511 w 2042"/>
                  <a:gd name="T25" fmla="*/ 458 h 946"/>
                  <a:gd name="T26" fmla="*/ 1501 w 2042"/>
                  <a:gd name="T27" fmla="*/ 469 h 946"/>
                  <a:gd name="T28" fmla="*/ 1679 w 2042"/>
                  <a:gd name="T29" fmla="*/ 582 h 946"/>
                  <a:gd name="T30" fmla="*/ 1719 w 2042"/>
                  <a:gd name="T31" fmla="*/ 725 h 946"/>
                  <a:gd name="T32" fmla="*/ 1607 w 2042"/>
                  <a:gd name="T33" fmla="*/ 657 h 946"/>
                  <a:gd name="T34" fmla="*/ 1107 w 2042"/>
                  <a:gd name="T35" fmla="*/ 443 h 946"/>
                  <a:gd name="T36" fmla="*/ 1639 w 2042"/>
                  <a:gd name="T37" fmla="*/ 62 h 946"/>
                  <a:gd name="T38" fmla="*/ 1782 w 2042"/>
                  <a:gd name="T39" fmla="*/ 115 h 946"/>
                  <a:gd name="T40" fmla="*/ 1750 w 2042"/>
                  <a:gd name="T41" fmla="*/ 148 h 946"/>
                  <a:gd name="T42" fmla="*/ 1752 w 2042"/>
                  <a:gd name="T43" fmla="*/ 177 h 946"/>
                  <a:gd name="T44" fmla="*/ 1842 w 2042"/>
                  <a:gd name="T45" fmla="*/ 248 h 946"/>
                  <a:gd name="T46" fmla="*/ 1873 w 2042"/>
                  <a:gd name="T47" fmla="*/ 330 h 946"/>
                  <a:gd name="T48" fmla="*/ 2025 w 2042"/>
                  <a:gd name="T49" fmla="*/ 494 h 946"/>
                  <a:gd name="T50" fmla="*/ 2030 w 2042"/>
                  <a:gd name="T51" fmla="*/ 536 h 946"/>
                  <a:gd name="T52" fmla="*/ 1046 w 2042"/>
                  <a:gd name="T53" fmla="*/ 183 h 946"/>
                  <a:gd name="T54" fmla="*/ 1046 w 2042"/>
                  <a:gd name="T55" fmla="*/ 183 h 946"/>
                  <a:gd name="T56" fmla="*/ 1037 w 2042"/>
                  <a:gd name="T57" fmla="*/ 427 h 946"/>
                  <a:gd name="T58" fmla="*/ 971 w 2042"/>
                  <a:gd name="T59" fmla="*/ 415 h 946"/>
                  <a:gd name="T60" fmla="*/ 417 w 2042"/>
                  <a:gd name="T61" fmla="*/ 756 h 946"/>
                  <a:gd name="T62" fmla="*/ 0 w 2042"/>
                  <a:gd name="T63" fmla="*/ 946 h 946"/>
                  <a:gd name="T64" fmla="*/ 919 w 2042"/>
                  <a:gd name="T65" fmla="*/ 68 h 946"/>
                  <a:gd name="T66" fmla="*/ 1046 w 2042"/>
                  <a:gd name="T67" fmla="*/ 183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2" h="946">
                    <a:moveTo>
                      <a:pt x="1816" y="279"/>
                    </a:moveTo>
                    <a:lnTo>
                      <a:pt x="1816" y="279"/>
                    </a:lnTo>
                    <a:lnTo>
                      <a:pt x="1813" y="278"/>
                    </a:lnTo>
                    <a:cubicBezTo>
                      <a:pt x="1813" y="277"/>
                      <a:pt x="1784" y="264"/>
                      <a:pt x="1761" y="288"/>
                    </a:cubicBezTo>
                    <a:lnTo>
                      <a:pt x="1758" y="291"/>
                    </a:lnTo>
                    <a:lnTo>
                      <a:pt x="1805" y="314"/>
                    </a:lnTo>
                    <a:lnTo>
                      <a:pt x="1816" y="279"/>
                    </a:lnTo>
                    <a:close/>
                    <a:moveTo>
                      <a:pt x="2030" y="536"/>
                    </a:moveTo>
                    <a:lnTo>
                      <a:pt x="2030" y="536"/>
                    </a:lnTo>
                    <a:cubicBezTo>
                      <a:pt x="2030" y="536"/>
                      <a:pt x="2010" y="573"/>
                      <a:pt x="2000" y="586"/>
                    </a:cubicBezTo>
                    <a:cubicBezTo>
                      <a:pt x="1991" y="600"/>
                      <a:pt x="1963" y="608"/>
                      <a:pt x="1938" y="596"/>
                    </a:cubicBezTo>
                    <a:cubicBezTo>
                      <a:pt x="1926" y="591"/>
                      <a:pt x="1820" y="529"/>
                      <a:pt x="1779" y="532"/>
                    </a:cubicBezTo>
                    <a:cubicBezTo>
                      <a:pt x="1574" y="550"/>
                      <a:pt x="1517" y="466"/>
                      <a:pt x="1511" y="458"/>
                    </a:cubicBezTo>
                    <a:cubicBezTo>
                      <a:pt x="1504" y="450"/>
                      <a:pt x="1492" y="454"/>
                      <a:pt x="1501" y="469"/>
                    </a:cubicBezTo>
                    <a:cubicBezTo>
                      <a:pt x="1546" y="546"/>
                      <a:pt x="1679" y="582"/>
                      <a:pt x="1679" y="582"/>
                    </a:cubicBezTo>
                    <a:cubicBezTo>
                      <a:pt x="1714" y="666"/>
                      <a:pt x="1719" y="725"/>
                      <a:pt x="1719" y="725"/>
                    </a:cubicBezTo>
                    <a:cubicBezTo>
                      <a:pt x="1684" y="698"/>
                      <a:pt x="1647" y="676"/>
                      <a:pt x="1607" y="657"/>
                    </a:cubicBezTo>
                    <a:cubicBezTo>
                      <a:pt x="1501" y="586"/>
                      <a:pt x="1335" y="498"/>
                      <a:pt x="1107" y="443"/>
                    </a:cubicBezTo>
                    <a:cubicBezTo>
                      <a:pt x="1120" y="261"/>
                      <a:pt x="1211" y="0"/>
                      <a:pt x="1639" y="62"/>
                    </a:cubicBezTo>
                    <a:cubicBezTo>
                      <a:pt x="1639" y="62"/>
                      <a:pt x="1724" y="76"/>
                      <a:pt x="1782" y="115"/>
                    </a:cubicBezTo>
                    <a:cubicBezTo>
                      <a:pt x="1782" y="115"/>
                      <a:pt x="1768" y="130"/>
                      <a:pt x="1750" y="148"/>
                    </a:cubicBezTo>
                    <a:cubicBezTo>
                      <a:pt x="1732" y="166"/>
                      <a:pt x="1752" y="177"/>
                      <a:pt x="1752" y="177"/>
                    </a:cubicBezTo>
                    <a:lnTo>
                      <a:pt x="1842" y="248"/>
                    </a:lnTo>
                    <a:cubicBezTo>
                      <a:pt x="1843" y="286"/>
                      <a:pt x="1845" y="296"/>
                      <a:pt x="1873" y="330"/>
                    </a:cubicBezTo>
                    <a:cubicBezTo>
                      <a:pt x="1901" y="364"/>
                      <a:pt x="2011" y="479"/>
                      <a:pt x="2025" y="494"/>
                    </a:cubicBezTo>
                    <a:cubicBezTo>
                      <a:pt x="2042" y="512"/>
                      <a:pt x="2030" y="536"/>
                      <a:pt x="2030" y="536"/>
                    </a:cubicBezTo>
                    <a:close/>
                    <a:moveTo>
                      <a:pt x="1046" y="183"/>
                    </a:moveTo>
                    <a:lnTo>
                      <a:pt x="1046" y="183"/>
                    </a:lnTo>
                    <a:cubicBezTo>
                      <a:pt x="1023" y="276"/>
                      <a:pt x="1025" y="358"/>
                      <a:pt x="1037" y="427"/>
                    </a:cubicBezTo>
                    <a:cubicBezTo>
                      <a:pt x="1015" y="423"/>
                      <a:pt x="993" y="419"/>
                      <a:pt x="971" y="415"/>
                    </a:cubicBezTo>
                    <a:cubicBezTo>
                      <a:pt x="503" y="339"/>
                      <a:pt x="362" y="569"/>
                      <a:pt x="417" y="756"/>
                    </a:cubicBezTo>
                    <a:cubicBezTo>
                      <a:pt x="262" y="814"/>
                      <a:pt x="117" y="881"/>
                      <a:pt x="0" y="946"/>
                    </a:cubicBezTo>
                    <a:cubicBezTo>
                      <a:pt x="184" y="506"/>
                      <a:pt x="583" y="119"/>
                      <a:pt x="919" y="68"/>
                    </a:cubicBezTo>
                    <a:cubicBezTo>
                      <a:pt x="1029" y="53"/>
                      <a:pt x="1060" y="125"/>
                      <a:pt x="1046" y="1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4" name="Freeform 6"/>
              <p:cNvSpPr>
                <a:spLocks noEditPoints="1"/>
              </p:cNvSpPr>
              <p:nvPr/>
            </p:nvSpPr>
            <p:spPr bwMode="invGray">
              <a:xfrm>
                <a:off x="2894013" y="2443163"/>
                <a:ext cx="1189038" cy="400050"/>
              </a:xfrm>
              <a:custGeom>
                <a:avLst/>
                <a:gdLst>
                  <a:gd name="T0" fmla="*/ 749 w 1245"/>
                  <a:gd name="T1" fmla="*/ 246 h 417"/>
                  <a:gd name="T2" fmla="*/ 749 w 1245"/>
                  <a:gd name="T3" fmla="*/ 246 h 417"/>
                  <a:gd name="T4" fmla="*/ 1245 w 1245"/>
                  <a:gd name="T5" fmla="*/ 318 h 417"/>
                  <a:gd name="T6" fmla="*/ 745 w 1245"/>
                  <a:gd name="T7" fmla="*/ 104 h 417"/>
                  <a:gd name="T8" fmla="*/ 749 w 1245"/>
                  <a:gd name="T9" fmla="*/ 246 h 417"/>
                  <a:gd name="T10" fmla="*/ 722 w 1245"/>
                  <a:gd name="T11" fmla="*/ 249 h 417"/>
                  <a:gd name="T12" fmla="*/ 722 w 1245"/>
                  <a:gd name="T13" fmla="*/ 249 h 417"/>
                  <a:gd name="T14" fmla="*/ 55 w 1245"/>
                  <a:gd name="T15" fmla="*/ 417 h 417"/>
                  <a:gd name="T16" fmla="*/ 609 w 1245"/>
                  <a:gd name="T17" fmla="*/ 76 h 417"/>
                  <a:gd name="T18" fmla="*/ 675 w 1245"/>
                  <a:gd name="T19" fmla="*/ 88 h 417"/>
                  <a:gd name="T20" fmla="*/ 722 w 1245"/>
                  <a:gd name="T21" fmla="*/ 249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5" h="417">
                    <a:moveTo>
                      <a:pt x="749" y="246"/>
                    </a:moveTo>
                    <a:lnTo>
                      <a:pt x="749" y="246"/>
                    </a:lnTo>
                    <a:cubicBezTo>
                      <a:pt x="931" y="232"/>
                      <a:pt x="1103" y="250"/>
                      <a:pt x="1245" y="318"/>
                    </a:cubicBezTo>
                    <a:cubicBezTo>
                      <a:pt x="1139" y="247"/>
                      <a:pt x="973" y="159"/>
                      <a:pt x="745" y="104"/>
                    </a:cubicBezTo>
                    <a:cubicBezTo>
                      <a:pt x="740" y="167"/>
                      <a:pt x="745" y="220"/>
                      <a:pt x="749" y="246"/>
                    </a:cubicBezTo>
                    <a:close/>
                    <a:moveTo>
                      <a:pt x="722" y="249"/>
                    </a:moveTo>
                    <a:lnTo>
                      <a:pt x="722" y="249"/>
                    </a:lnTo>
                    <a:cubicBezTo>
                      <a:pt x="518" y="268"/>
                      <a:pt x="277" y="334"/>
                      <a:pt x="55" y="417"/>
                    </a:cubicBezTo>
                    <a:cubicBezTo>
                      <a:pt x="0" y="230"/>
                      <a:pt x="141" y="0"/>
                      <a:pt x="609" y="76"/>
                    </a:cubicBezTo>
                    <a:cubicBezTo>
                      <a:pt x="631" y="80"/>
                      <a:pt x="653" y="84"/>
                      <a:pt x="675" y="88"/>
                    </a:cubicBezTo>
                    <a:cubicBezTo>
                      <a:pt x="686" y="154"/>
                      <a:pt x="706" y="208"/>
                      <a:pt x="722" y="249"/>
                    </a:cubicBezTo>
                    <a:close/>
                  </a:path>
                </a:pathLst>
              </a:custGeom>
              <a:solidFill>
                <a:srgbClr val="FFFFFF">
                  <a:alpha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5" name="Freeform 7"/>
              <p:cNvSpPr>
                <a:spLocks noEditPoints="1"/>
              </p:cNvSpPr>
              <p:nvPr/>
            </p:nvSpPr>
            <p:spPr bwMode="invGray">
              <a:xfrm>
                <a:off x="4687888" y="2325688"/>
                <a:ext cx="1809750" cy="493713"/>
              </a:xfrm>
              <a:custGeom>
                <a:avLst/>
                <a:gdLst>
                  <a:gd name="T0" fmla="*/ 1579 w 1897"/>
                  <a:gd name="T1" fmla="*/ 301 h 515"/>
                  <a:gd name="T2" fmla="*/ 1706 w 1897"/>
                  <a:gd name="T3" fmla="*/ 301 h 515"/>
                  <a:gd name="T4" fmla="*/ 1596 w 1897"/>
                  <a:gd name="T5" fmla="*/ 20 h 515"/>
                  <a:gd name="T6" fmla="*/ 1391 w 1897"/>
                  <a:gd name="T7" fmla="*/ 500 h 515"/>
                  <a:gd name="T8" fmla="*/ 1542 w 1897"/>
                  <a:gd name="T9" fmla="*/ 394 h 515"/>
                  <a:gd name="T10" fmla="*/ 1787 w 1897"/>
                  <a:gd name="T11" fmla="*/ 500 h 515"/>
                  <a:gd name="T12" fmla="*/ 1692 w 1897"/>
                  <a:gd name="T13" fmla="*/ 20 h 515"/>
                  <a:gd name="T14" fmla="*/ 1813 w 1897"/>
                  <a:gd name="T15" fmla="*/ 77 h 515"/>
                  <a:gd name="T16" fmla="*/ 1813 w 1897"/>
                  <a:gd name="T17" fmla="*/ 61 h 515"/>
                  <a:gd name="T18" fmla="*/ 1828 w 1897"/>
                  <a:gd name="T19" fmla="*/ 77 h 515"/>
                  <a:gd name="T20" fmla="*/ 1826 w 1897"/>
                  <a:gd name="T21" fmla="*/ 59 h 515"/>
                  <a:gd name="T22" fmla="*/ 1833 w 1897"/>
                  <a:gd name="T23" fmla="*/ 48 h 515"/>
                  <a:gd name="T24" fmla="*/ 1818 w 1897"/>
                  <a:gd name="T25" fmla="*/ 35 h 515"/>
                  <a:gd name="T26" fmla="*/ 1805 w 1897"/>
                  <a:gd name="T27" fmla="*/ 77 h 515"/>
                  <a:gd name="T28" fmla="*/ 1850 w 1897"/>
                  <a:gd name="T29" fmla="*/ 56 h 515"/>
                  <a:gd name="T30" fmla="*/ 1819 w 1897"/>
                  <a:gd name="T31" fmla="*/ 88 h 515"/>
                  <a:gd name="T32" fmla="*/ 1819 w 1897"/>
                  <a:gd name="T33" fmla="*/ 25 h 515"/>
                  <a:gd name="T34" fmla="*/ 1819 w 1897"/>
                  <a:gd name="T35" fmla="*/ 20 h 515"/>
                  <a:gd name="T36" fmla="*/ 1783 w 1897"/>
                  <a:gd name="T37" fmla="*/ 56 h 515"/>
                  <a:gd name="T38" fmla="*/ 1855 w 1897"/>
                  <a:gd name="T39" fmla="*/ 56 h 515"/>
                  <a:gd name="T40" fmla="*/ 1813 w 1897"/>
                  <a:gd name="T41" fmla="*/ 41 h 515"/>
                  <a:gd name="T42" fmla="*/ 1818 w 1897"/>
                  <a:gd name="T43" fmla="*/ 41 h 515"/>
                  <a:gd name="T44" fmla="*/ 1826 w 1897"/>
                  <a:gd name="T45" fmla="*/ 48 h 515"/>
                  <a:gd name="T46" fmla="*/ 1818 w 1897"/>
                  <a:gd name="T47" fmla="*/ 55 h 515"/>
                  <a:gd name="T48" fmla="*/ 1813 w 1897"/>
                  <a:gd name="T49" fmla="*/ 41 h 515"/>
                  <a:gd name="T50" fmla="*/ 273 w 1897"/>
                  <a:gd name="T51" fmla="*/ 190 h 515"/>
                  <a:gd name="T52" fmla="*/ 106 w 1897"/>
                  <a:gd name="T53" fmla="*/ 263 h 515"/>
                  <a:gd name="T54" fmla="*/ 187 w 1897"/>
                  <a:gd name="T55" fmla="*/ 116 h 515"/>
                  <a:gd name="T56" fmla="*/ 273 w 1897"/>
                  <a:gd name="T57" fmla="*/ 190 h 515"/>
                  <a:gd name="T58" fmla="*/ 196 w 1897"/>
                  <a:gd name="T59" fmla="*/ 20 h 515"/>
                  <a:gd name="T60" fmla="*/ 0 w 1897"/>
                  <a:gd name="T61" fmla="*/ 500 h 515"/>
                  <a:gd name="T62" fmla="*/ 106 w 1897"/>
                  <a:gd name="T63" fmla="*/ 356 h 515"/>
                  <a:gd name="T64" fmla="*/ 380 w 1897"/>
                  <a:gd name="T65" fmla="*/ 188 h 515"/>
                  <a:gd name="T66" fmla="*/ 196 w 1897"/>
                  <a:gd name="T67" fmla="*/ 20 h 515"/>
                  <a:gd name="T68" fmla="*/ 954 w 1897"/>
                  <a:gd name="T69" fmla="*/ 74 h 515"/>
                  <a:gd name="T70" fmla="*/ 953 w 1897"/>
                  <a:gd name="T71" fmla="*/ 443 h 515"/>
                  <a:gd name="T72" fmla="*/ 1339 w 1897"/>
                  <a:gd name="T73" fmla="*/ 438 h 515"/>
                  <a:gd name="T74" fmla="*/ 1341 w 1897"/>
                  <a:gd name="T75" fmla="*/ 215 h 515"/>
                  <a:gd name="T76" fmla="*/ 1132 w 1897"/>
                  <a:gd name="T77" fmla="*/ 304 h 515"/>
                  <a:gd name="T78" fmla="*/ 1241 w 1897"/>
                  <a:gd name="T79" fmla="*/ 394 h 515"/>
                  <a:gd name="T80" fmla="*/ 1027 w 1897"/>
                  <a:gd name="T81" fmla="*/ 375 h 515"/>
                  <a:gd name="T82" fmla="*/ 1028 w 1897"/>
                  <a:gd name="T83" fmla="*/ 143 h 515"/>
                  <a:gd name="T84" fmla="*/ 1207 w 1897"/>
                  <a:gd name="T85" fmla="*/ 107 h 515"/>
                  <a:gd name="T86" fmla="*/ 1316 w 1897"/>
                  <a:gd name="T87" fmla="*/ 63 h 515"/>
                  <a:gd name="T88" fmla="*/ 954 w 1897"/>
                  <a:gd name="T89" fmla="*/ 74 h 515"/>
                  <a:gd name="T90" fmla="*/ 562 w 1897"/>
                  <a:gd name="T91" fmla="*/ 309 h 515"/>
                  <a:gd name="T92" fmla="*/ 769 w 1897"/>
                  <a:gd name="T93" fmla="*/ 215 h 515"/>
                  <a:gd name="T94" fmla="*/ 562 w 1897"/>
                  <a:gd name="T95" fmla="*/ 114 h 515"/>
                  <a:gd name="T96" fmla="*/ 819 w 1897"/>
                  <a:gd name="T97" fmla="*/ 20 h 515"/>
                  <a:gd name="T98" fmla="*/ 457 w 1897"/>
                  <a:gd name="T99" fmla="*/ 500 h 515"/>
                  <a:gd name="T100" fmla="*/ 823 w 1897"/>
                  <a:gd name="T101" fmla="*/ 407 h 515"/>
                  <a:gd name="T102" fmla="*/ 562 w 1897"/>
                  <a:gd name="T103" fmla="*/ 309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7" h="515">
                    <a:moveTo>
                      <a:pt x="1579" y="301"/>
                    </a:moveTo>
                    <a:lnTo>
                      <a:pt x="1579" y="301"/>
                    </a:lnTo>
                    <a:lnTo>
                      <a:pt x="1643" y="146"/>
                    </a:lnTo>
                    <a:lnTo>
                      <a:pt x="1706" y="301"/>
                    </a:lnTo>
                    <a:lnTo>
                      <a:pt x="1579" y="301"/>
                    </a:lnTo>
                    <a:close/>
                    <a:moveTo>
                      <a:pt x="1596" y="20"/>
                    </a:moveTo>
                    <a:lnTo>
                      <a:pt x="1596" y="20"/>
                    </a:lnTo>
                    <a:lnTo>
                      <a:pt x="1391" y="500"/>
                    </a:lnTo>
                    <a:lnTo>
                      <a:pt x="1498" y="500"/>
                    </a:lnTo>
                    <a:lnTo>
                      <a:pt x="1542" y="394"/>
                    </a:lnTo>
                    <a:lnTo>
                      <a:pt x="1743" y="394"/>
                    </a:lnTo>
                    <a:lnTo>
                      <a:pt x="1787" y="500"/>
                    </a:lnTo>
                    <a:lnTo>
                      <a:pt x="1897" y="500"/>
                    </a:lnTo>
                    <a:lnTo>
                      <a:pt x="1692" y="20"/>
                    </a:lnTo>
                    <a:lnTo>
                      <a:pt x="1596" y="20"/>
                    </a:lnTo>
                    <a:close/>
                    <a:moveTo>
                      <a:pt x="1813" y="77"/>
                    </a:moveTo>
                    <a:lnTo>
                      <a:pt x="1813" y="77"/>
                    </a:lnTo>
                    <a:lnTo>
                      <a:pt x="1813" y="61"/>
                    </a:lnTo>
                    <a:lnTo>
                      <a:pt x="1819" y="61"/>
                    </a:lnTo>
                    <a:lnTo>
                      <a:pt x="1828" y="77"/>
                    </a:lnTo>
                    <a:lnTo>
                      <a:pt x="1837" y="77"/>
                    </a:lnTo>
                    <a:lnTo>
                      <a:pt x="1826" y="59"/>
                    </a:lnTo>
                    <a:cubicBezTo>
                      <a:pt x="1828" y="58"/>
                      <a:pt x="1830" y="57"/>
                      <a:pt x="1831" y="55"/>
                    </a:cubicBezTo>
                    <a:cubicBezTo>
                      <a:pt x="1833" y="53"/>
                      <a:pt x="1833" y="50"/>
                      <a:pt x="1833" y="48"/>
                    </a:cubicBezTo>
                    <a:cubicBezTo>
                      <a:pt x="1833" y="44"/>
                      <a:pt x="1832" y="40"/>
                      <a:pt x="1830" y="38"/>
                    </a:cubicBezTo>
                    <a:cubicBezTo>
                      <a:pt x="1827" y="36"/>
                      <a:pt x="1823" y="35"/>
                      <a:pt x="1818" y="35"/>
                    </a:cubicBezTo>
                    <a:lnTo>
                      <a:pt x="1805" y="35"/>
                    </a:lnTo>
                    <a:lnTo>
                      <a:pt x="1805" y="77"/>
                    </a:lnTo>
                    <a:lnTo>
                      <a:pt x="1813" y="77"/>
                    </a:lnTo>
                    <a:close/>
                    <a:moveTo>
                      <a:pt x="1850" y="56"/>
                    </a:moveTo>
                    <a:lnTo>
                      <a:pt x="1850" y="56"/>
                    </a:lnTo>
                    <a:cubicBezTo>
                      <a:pt x="1850" y="74"/>
                      <a:pt x="1836" y="88"/>
                      <a:pt x="1819" y="88"/>
                    </a:cubicBezTo>
                    <a:cubicBezTo>
                      <a:pt x="1802" y="88"/>
                      <a:pt x="1788" y="74"/>
                      <a:pt x="1788" y="56"/>
                    </a:cubicBezTo>
                    <a:cubicBezTo>
                      <a:pt x="1788" y="39"/>
                      <a:pt x="1802" y="25"/>
                      <a:pt x="1819" y="25"/>
                    </a:cubicBezTo>
                    <a:cubicBezTo>
                      <a:pt x="1836" y="25"/>
                      <a:pt x="1850" y="39"/>
                      <a:pt x="1850" y="56"/>
                    </a:cubicBezTo>
                    <a:close/>
                    <a:moveTo>
                      <a:pt x="1819" y="20"/>
                    </a:moveTo>
                    <a:lnTo>
                      <a:pt x="1819" y="20"/>
                    </a:lnTo>
                    <a:cubicBezTo>
                      <a:pt x="1799" y="20"/>
                      <a:pt x="1783" y="37"/>
                      <a:pt x="1783" y="56"/>
                    </a:cubicBezTo>
                    <a:cubicBezTo>
                      <a:pt x="1783" y="76"/>
                      <a:pt x="1799" y="92"/>
                      <a:pt x="1819" y="92"/>
                    </a:cubicBezTo>
                    <a:cubicBezTo>
                      <a:pt x="1839" y="92"/>
                      <a:pt x="1855" y="76"/>
                      <a:pt x="1855" y="56"/>
                    </a:cubicBezTo>
                    <a:cubicBezTo>
                      <a:pt x="1855" y="37"/>
                      <a:pt x="1839" y="20"/>
                      <a:pt x="1819" y="20"/>
                    </a:cubicBezTo>
                    <a:close/>
                    <a:moveTo>
                      <a:pt x="1813" y="41"/>
                    </a:moveTo>
                    <a:lnTo>
                      <a:pt x="1813" y="41"/>
                    </a:lnTo>
                    <a:lnTo>
                      <a:pt x="1818" y="41"/>
                    </a:lnTo>
                    <a:cubicBezTo>
                      <a:pt x="1821" y="41"/>
                      <a:pt x="1823" y="42"/>
                      <a:pt x="1824" y="43"/>
                    </a:cubicBezTo>
                    <a:cubicBezTo>
                      <a:pt x="1826" y="44"/>
                      <a:pt x="1826" y="46"/>
                      <a:pt x="1826" y="48"/>
                    </a:cubicBezTo>
                    <a:cubicBezTo>
                      <a:pt x="1826" y="50"/>
                      <a:pt x="1825" y="52"/>
                      <a:pt x="1824" y="53"/>
                    </a:cubicBezTo>
                    <a:cubicBezTo>
                      <a:pt x="1822" y="54"/>
                      <a:pt x="1820" y="55"/>
                      <a:pt x="1818" y="55"/>
                    </a:cubicBezTo>
                    <a:lnTo>
                      <a:pt x="1813" y="55"/>
                    </a:lnTo>
                    <a:lnTo>
                      <a:pt x="1813" y="41"/>
                    </a:lnTo>
                    <a:close/>
                    <a:moveTo>
                      <a:pt x="273" y="190"/>
                    </a:moveTo>
                    <a:lnTo>
                      <a:pt x="273" y="190"/>
                    </a:lnTo>
                    <a:cubicBezTo>
                      <a:pt x="273" y="231"/>
                      <a:pt x="242" y="263"/>
                      <a:pt x="189" y="263"/>
                    </a:cubicBezTo>
                    <a:lnTo>
                      <a:pt x="106" y="263"/>
                    </a:lnTo>
                    <a:lnTo>
                      <a:pt x="106" y="116"/>
                    </a:lnTo>
                    <a:lnTo>
                      <a:pt x="187" y="116"/>
                    </a:lnTo>
                    <a:cubicBezTo>
                      <a:pt x="240" y="116"/>
                      <a:pt x="273" y="141"/>
                      <a:pt x="273" y="189"/>
                    </a:cubicBezTo>
                    <a:lnTo>
                      <a:pt x="273" y="190"/>
                    </a:lnTo>
                    <a:close/>
                    <a:moveTo>
                      <a:pt x="196" y="20"/>
                    </a:moveTo>
                    <a:lnTo>
                      <a:pt x="196" y="20"/>
                    </a:lnTo>
                    <a:lnTo>
                      <a:pt x="0" y="20"/>
                    </a:lnTo>
                    <a:lnTo>
                      <a:pt x="0" y="500"/>
                    </a:lnTo>
                    <a:lnTo>
                      <a:pt x="106" y="500"/>
                    </a:lnTo>
                    <a:lnTo>
                      <a:pt x="106" y="356"/>
                    </a:lnTo>
                    <a:lnTo>
                      <a:pt x="186" y="356"/>
                    </a:lnTo>
                    <a:cubicBezTo>
                      <a:pt x="293" y="356"/>
                      <a:pt x="380" y="299"/>
                      <a:pt x="380" y="188"/>
                    </a:cubicBezTo>
                    <a:lnTo>
                      <a:pt x="380" y="186"/>
                    </a:lnTo>
                    <a:cubicBezTo>
                      <a:pt x="380" y="88"/>
                      <a:pt x="311" y="20"/>
                      <a:pt x="196" y="20"/>
                    </a:cubicBezTo>
                    <a:close/>
                    <a:moveTo>
                      <a:pt x="954" y="74"/>
                    </a:moveTo>
                    <a:lnTo>
                      <a:pt x="954" y="74"/>
                    </a:lnTo>
                    <a:cubicBezTo>
                      <a:pt x="904" y="123"/>
                      <a:pt x="879" y="185"/>
                      <a:pt x="879" y="259"/>
                    </a:cubicBezTo>
                    <a:cubicBezTo>
                      <a:pt x="879" y="333"/>
                      <a:pt x="904" y="395"/>
                      <a:pt x="953" y="443"/>
                    </a:cubicBezTo>
                    <a:cubicBezTo>
                      <a:pt x="1002" y="491"/>
                      <a:pt x="1064" y="515"/>
                      <a:pt x="1138" y="515"/>
                    </a:cubicBezTo>
                    <a:cubicBezTo>
                      <a:pt x="1224" y="515"/>
                      <a:pt x="1292" y="489"/>
                      <a:pt x="1339" y="438"/>
                    </a:cubicBezTo>
                    <a:lnTo>
                      <a:pt x="1341" y="435"/>
                    </a:lnTo>
                    <a:lnTo>
                      <a:pt x="1341" y="215"/>
                    </a:lnTo>
                    <a:lnTo>
                      <a:pt x="1132" y="215"/>
                    </a:lnTo>
                    <a:lnTo>
                      <a:pt x="1132" y="304"/>
                    </a:lnTo>
                    <a:lnTo>
                      <a:pt x="1241" y="304"/>
                    </a:lnTo>
                    <a:lnTo>
                      <a:pt x="1241" y="394"/>
                    </a:lnTo>
                    <a:cubicBezTo>
                      <a:pt x="1213" y="411"/>
                      <a:pt x="1178" y="419"/>
                      <a:pt x="1137" y="419"/>
                    </a:cubicBezTo>
                    <a:cubicBezTo>
                      <a:pt x="1094" y="419"/>
                      <a:pt x="1057" y="404"/>
                      <a:pt x="1027" y="375"/>
                    </a:cubicBezTo>
                    <a:cubicBezTo>
                      <a:pt x="997" y="347"/>
                      <a:pt x="982" y="308"/>
                      <a:pt x="982" y="260"/>
                    </a:cubicBezTo>
                    <a:cubicBezTo>
                      <a:pt x="982" y="211"/>
                      <a:pt x="997" y="172"/>
                      <a:pt x="1028" y="143"/>
                    </a:cubicBezTo>
                    <a:cubicBezTo>
                      <a:pt x="1059" y="113"/>
                      <a:pt x="1098" y="99"/>
                      <a:pt x="1144" y="99"/>
                    </a:cubicBezTo>
                    <a:cubicBezTo>
                      <a:pt x="1168" y="99"/>
                      <a:pt x="1189" y="101"/>
                      <a:pt x="1207" y="107"/>
                    </a:cubicBezTo>
                    <a:cubicBezTo>
                      <a:pt x="1224" y="113"/>
                      <a:pt x="1241" y="123"/>
                      <a:pt x="1258" y="137"/>
                    </a:cubicBezTo>
                    <a:lnTo>
                      <a:pt x="1316" y="63"/>
                    </a:lnTo>
                    <a:cubicBezTo>
                      <a:pt x="1285" y="36"/>
                      <a:pt x="1230" y="0"/>
                      <a:pt x="1138" y="0"/>
                    </a:cubicBezTo>
                    <a:cubicBezTo>
                      <a:pt x="1066" y="0"/>
                      <a:pt x="1005" y="25"/>
                      <a:pt x="954" y="74"/>
                    </a:cubicBezTo>
                    <a:close/>
                    <a:moveTo>
                      <a:pt x="562" y="309"/>
                    </a:moveTo>
                    <a:lnTo>
                      <a:pt x="562" y="309"/>
                    </a:lnTo>
                    <a:lnTo>
                      <a:pt x="769" y="309"/>
                    </a:lnTo>
                    <a:lnTo>
                      <a:pt x="769" y="215"/>
                    </a:lnTo>
                    <a:lnTo>
                      <a:pt x="562" y="215"/>
                    </a:lnTo>
                    <a:lnTo>
                      <a:pt x="562" y="114"/>
                    </a:lnTo>
                    <a:lnTo>
                      <a:pt x="819" y="114"/>
                    </a:lnTo>
                    <a:lnTo>
                      <a:pt x="819" y="20"/>
                    </a:lnTo>
                    <a:lnTo>
                      <a:pt x="457" y="20"/>
                    </a:lnTo>
                    <a:lnTo>
                      <a:pt x="457" y="500"/>
                    </a:lnTo>
                    <a:lnTo>
                      <a:pt x="823" y="500"/>
                    </a:lnTo>
                    <a:lnTo>
                      <a:pt x="823" y="407"/>
                    </a:lnTo>
                    <a:lnTo>
                      <a:pt x="562" y="407"/>
                    </a:lnTo>
                    <a:lnTo>
                      <a:pt x="562" y="30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sp>
        <p:nvSpPr>
          <p:cNvPr id="4" name="Footer Placeholder 3"/>
          <p:cNvSpPr>
            <a:spLocks noGrp="1"/>
          </p:cNvSpPr>
          <p:nvPr>
            <p:ph type="ftr" sz="quarter" idx="16"/>
          </p:nvPr>
        </p:nvSpPr>
        <p:spPr>
          <a:xfrm>
            <a:off x="6339417" y="6471051"/>
            <a:ext cx="4938184" cy="243440"/>
          </a:xfrm>
        </p:spPr>
        <p:txBody>
          <a:bodyPr/>
          <a:lstStyle/>
          <a:p>
            <a:endParaRPr lang="de-DE"/>
          </a:p>
        </p:txBody>
      </p:sp>
      <p:sp>
        <p:nvSpPr>
          <p:cNvPr id="5" name="Slide Number Placeholder 4"/>
          <p:cNvSpPr>
            <a:spLocks noGrp="1"/>
          </p:cNvSpPr>
          <p:nvPr>
            <p:ph type="sldNum" sz="quarter" idx="17"/>
          </p:nvPr>
        </p:nvSpPr>
        <p:spPr/>
        <p:txBody>
          <a:bodyPr/>
          <a:lstStyle/>
          <a:p>
            <a:fld id="{33245167-F272-4F8E-99EF-3F5C2F420AD7}" type="slidenum">
              <a:rPr lang="de-DE" smtClean="0"/>
              <a:t>‹#›</a:t>
            </a:fld>
            <a:endParaRPr lang="de-DE"/>
          </a:p>
        </p:txBody>
      </p:sp>
      <p:sp>
        <p:nvSpPr>
          <p:cNvPr id="8" name="Content Placeholder 7"/>
          <p:cNvSpPr>
            <a:spLocks noGrp="1"/>
          </p:cNvSpPr>
          <p:nvPr>
            <p:ph sz="quarter" idx="18"/>
          </p:nvPr>
        </p:nvSpPr>
        <p:spPr>
          <a:xfrm>
            <a:off x="486834" y="1464734"/>
            <a:ext cx="5365749" cy="4751917"/>
          </a:xfrm>
        </p:spPr>
        <p:txBody>
          <a:bodyPr/>
          <a:lstStyle>
            <a:lvl1pPr>
              <a:buClrTx/>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122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Half Photo Grey">
    <p:bg>
      <p:bgPr>
        <a:solidFill>
          <a:srgbClr val="ABA9AB"/>
        </a:solidFill>
        <a:effectLst/>
      </p:bgPr>
    </p:bg>
    <p:spTree>
      <p:nvGrpSpPr>
        <p:cNvPr id="1" name=""/>
        <p:cNvGrpSpPr/>
        <p:nvPr/>
      </p:nvGrpSpPr>
      <p:grpSpPr>
        <a:xfrm>
          <a:off x="0" y="0"/>
          <a:ext cx="0" cy="0"/>
          <a:chOff x="0" y="0"/>
          <a:chExt cx="0" cy="0"/>
        </a:xfrm>
      </p:grpSpPr>
      <p:sp>
        <p:nvSpPr>
          <p:cNvPr id="13" name="Freeform 5"/>
          <p:cNvSpPr>
            <a:spLocks noChangeAspect="1"/>
          </p:cNvSpPr>
          <p:nvPr/>
        </p:nvSpPr>
        <p:spPr bwMode="hidden">
          <a:xfrm>
            <a:off x="-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9" name="Picture Placeholder 8"/>
          <p:cNvSpPr>
            <a:spLocks noGrp="1"/>
          </p:cNvSpPr>
          <p:nvPr>
            <p:ph type="pic" sz="quarter" idx="14"/>
          </p:nvPr>
        </p:nvSpPr>
        <p:spPr bwMode="gray">
          <a:xfrm>
            <a:off x="6096000" y="0"/>
            <a:ext cx="6096000" cy="6858000"/>
          </a:xfrm>
          <a:solidFill>
            <a:schemeClr val="accent5"/>
          </a:solidFill>
        </p:spPr>
        <p:txBody>
          <a:bodyPr anchor="ctr" anchorCtr="0">
            <a:normAutofit/>
          </a:bodyPr>
          <a:lstStyle>
            <a:lvl1pPr marL="0" indent="0" algn="ctr">
              <a:buNone/>
              <a:defRPr sz="1067"/>
            </a:lvl1pPr>
          </a:lstStyle>
          <a:p>
            <a:r>
              <a:rPr lang="en-US"/>
              <a:t>Click icon to add picture</a:t>
            </a:r>
          </a:p>
        </p:txBody>
      </p:sp>
      <p:sp>
        <p:nvSpPr>
          <p:cNvPr id="2" name="Title 1"/>
          <p:cNvSpPr>
            <a:spLocks noGrp="1"/>
          </p:cNvSpPr>
          <p:nvPr>
            <p:ph type="title" hasCustomPrompt="1"/>
          </p:nvPr>
        </p:nvSpPr>
        <p:spPr>
          <a:xfrm>
            <a:off x="486834" y="243840"/>
            <a:ext cx="5365751" cy="916093"/>
          </a:xfrm>
        </p:spPr>
        <p:txBody>
          <a:bodyPr/>
          <a:lstStyle>
            <a:lvl1pPr>
              <a:defRPr>
                <a:solidFill>
                  <a:schemeClr val="bg1"/>
                </a:solidFill>
              </a:defRPr>
            </a:lvl1pPr>
          </a:lstStyle>
          <a:p>
            <a:r>
              <a:rPr lang="en-US" dirty="0"/>
              <a:t>Slide title, sentence case</a:t>
            </a:r>
          </a:p>
        </p:txBody>
      </p:sp>
      <p:grpSp>
        <p:nvGrpSpPr>
          <p:cNvPr id="20" name="Group 19"/>
          <p:cNvGrpSpPr>
            <a:grpSpLocks noChangeAspect="1"/>
          </p:cNvGrpSpPr>
          <p:nvPr/>
        </p:nvGrpSpPr>
        <p:grpSpPr bwMode="invGray">
          <a:xfrm>
            <a:off x="152400" y="6507197"/>
            <a:ext cx="914400" cy="269823"/>
            <a:chOff x="2203450" y="1885950"/>
            <a:chExt cx="4737100" cy="1371600"/>
          </a:xfrm>
        </p:grpSpPr>
        <p:sp>
          <p:nvSpPr>
            <p:cNvPr id="21" name="AutoShape 3"/>
            <p:cNvSpPr>
              <a:spLocks noChangeAspect="1" noChangeArrowheads="1" noTextEdit="1"/>
            </p:cNvSpPr>
            <p:nvPr/>
          </p:nvSpPr>
          <p:spPr bwMode="invGray">
            <a:xfrm>
              <a:off x="2203450" y="1885950"/>
              <a:ext cx="4737100" cy="1371600"/>
            </a:xfrm>
            <a:prstGeom prst="rect">
              <a:avLst/>
            </a:prstGeom>
            <a:noFill/>
            <a:ln>
              <a:noFill/>
            </a:ln>
          </p:spPr>
          <p:txBody>
            <a:bodyPr vert="horz" wrap="square" lIns="91440" tIns="45720" rIns="91440" bIns="45720" numCol="1" anchor="t" anchorCtr="0" compatLnSpc="1">
              <a:prstTxWarp prst="textNoShape">
                <a:avLst/>
              </a:prstTxWarp>
            </a:bodyPr>
            <a:lstStyle/>
            <a:p>
              <a:endParaRPr lang="en-US" sz="2400"/>
            </a:p>
          </p:txBody>
        </p:sp>
        <p:grpSp>
          <p:nvGrpSpPr>
            <p:cNvPr id="22" name="Group 21"/>
            <p:cNvGrpSpPr/>
            <p:nvPr/>
          </p:nvGrpSpPr>
          <p:grpSpPr bwMode="invGray">
            <a:xfrm>
              <a:off x="2549525" y="2117725"/>
              <a:ext cx="3948113" cy="908050"/>
              <a:chOff x="2549525" y="2117725"/>
              <a:chExt cx="3948113" cy="908050"/>
            </a:xfrm>
          </p:grpSpPr>
          <p:sp>
            <p:nvSpPr>
              <p:cNvPr id="23" name="Freeform 5"/>
              <p:cNvSpPr>
                <a:spLocks noEditPoints="1"/>
              </p:cNvSpPr>
              <p:nvPr/>
            </p:nvSpPr>
            <p:spPr bwMode="invGray">
              <a:xfrm>
                <a:off x="2549525" y="2117725"/>
                <a:ext cx="1949450" cy="908050"/>
              </a:xfrm>
              <a:custGeom>
                <a:avLst/>
                <a:gdLst>
                  <a:gd name="T0" fmla="*/ 1816 w 2042"/>
                  <a:gd name="T1" fmla="*/ 279 h 946"/>
                  <a:gd name="T2" fmla="*/ 1816 w 2042"/>
                  <a:gd name="T3" fmla="*/ 279 h 946"/>
                  <a:gd name="T4" fmla="*/ 1813 w 2042"/>
                  <a:gd name="T5" fmla="*/ 278 h 946"/>
                  <a:gd name="T6" fmla="*/ 1761 w 2042"/>
                  <a:gd name="T7" fmla="*/ 288 h 946"/>
                  <a:gd name="T8" fmla="*/ 1758 w 2042"/>
                  <a:gd name="T9" fmla="*/ 291 h 946"/>
                  <a:gd name="T10" fmla="*/ 1805 w 2042"/>
                  <a:gd name="T11" fmla="*/ 314 h 946"/>
                  <a:gd name="T12" fmla="*/ 1816 w 2042"/>
                  <a:gd name="T13" fmla="*/ 279 h 946"/>
                  <a:gd name="T14" fmla="*/ 2030 w 2042"/>
                  <a:gd name="T15" fmla="*/ 536 h 946"/>
                  <a:gd name="T16" fmla="*/ 2030 w 2042"/>
                  <a:gd name="T17" fmla="*/ 536 h 946"/>
                  <a:gd name="T18" fmla="*/ 2000 w 2042"/>
                  <a:gd name="T19" fmla="*/ 586 h 946"/>
                  <a:gd name="T20" fmla="*/ 1938 w 2042"/>
                  <a:gd name="T21" fmla="*/ 596 h 946"/>
                  <a:gd name="T22" fmla="*/ 1779 w 2042"/>
                  <a:gd name="T23" fmla="*/ 532 h 946"/>
                  <a:gd name="T24" fmla="*/ 1511 w 2042"/>
                  <a:gd name="T25" fmla="*/ 458 h 946"/>
                  <a:gd name="T26" fmla="*/ 1501 w 2042"/>
                  <a:gd name="T27" fmla="*/ 469 h 946"/>
                  <a:gd name="T28" fmla="*/ 1679 w 2042"/>
                  <a:gd name="T29" fmla="*/ 582 h 946"/>
                  <a:gd name="T30" fmla="*/ 1719 w 2042"/>
                  <a:gd name="T31" fmla="*/ 725 h 946"/>
                  <a:gd name="T32" fmla="*/ 1607 w 2042"/>
                  <a:gd name="T33" fmla="*/ 657 h 946"/>
                  <a:gd name="T34" fmla="*/ 1107 w 2042"/>
                  <a:gd name="T35" fmla="*/ 443 h 946"/>
                  <a:gd name="T36" fmla="*/ 1639 w 2042"/>
                  <a:gd name="T37" fmla="*/ 62 h 946"/>
                  <a:gd name="T38" fmla="*/ 1782 w 2042"/>
                  <a:gd name="T39" fmla="*/ 115 h 946"/>
                  <a:gd name="T40" fmla="*/ 1750 w 2042"/>
                  <a:gd name="T41" fmla="*/ 148 h 946"/>
                  <a:gd name="T42" fmla="*/ 1752 w 2042"/>
                  <a:gd name="T43" fmla="*/ 177 h 946"/>
                  <a:gd name="T44" fmla="*/ 1842 w 2042"/>
                  <a:gd name="T45" fmla="*/ 248 h 946"/>
                  <a:gd name="T46" fmla="*/ 1873 w 2042"/>
                  <a:gd name="T47" fmla="*/ 330 h 946"/>
                  <a:gd name="T48" fmla="*/ 2025 w 2042"/>
                  <a:gd name="T49" fmla="*/ 494 h 946"/>
                  <a:gd name="T50" fmla="*/ 2030 w 2042"/>
                  <a:gd name="T51" fmla="*/ 536 h 946"/>
                  <a:gd name="T52" fmla="*/ 1046 w 2042"/>
                  <a:gd name="T53" fmla="*/ 183 h 946"/>
                  <a:gd name="T54" fmla="*/ 1046 w 2042"/>
                  <a:gd name="T55" fmla="*/ 183 h 946"/>
                  <a:gd name="T56" fmla="*/ 1037 w 2042"/>
                  <a:gd name="T57" fmla="*/ 427 h 946"/>
                  <a:gd name="T58" fmla="*/ 971 w 2042"/>
                  <a:gd name="T59" fmla="*/ 415 h 946"/>
                  <a:gd name="T60" fmla="*/ 417 w 2042"/>
                  <a:gd name="T61" fmla="*/ 756 h 946"/>
                  <a:gd name="T62" fmla="*/ 0 w 2042"/>
                  <a:gd name="T63" fmla="*/ 946 h 946"/>
                  <a:gd name="T64" fmla="*/ 919 w 2042"/>
                  <a:gd name="T65" fmla="*/ 68 h 946"/>
                  <a:gd name="T66" fmla="*/ 1046 w 2042"/>
                  <a:gd name="T67" fmla="*/ 183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2" h="946">
                    <a:moveTo>
                      <a:pt x="1816" y="279"/>
                    </a:moveTo>
                    <a:lnTo>
                      <a:pt x="1816" y="279"/>
                    </a:lnTo>
                    <a:lnTo>
                      <a:pt x="1813" y="278"/>
                    </a:lnTo>
                    <a:cubicBezTo>
                      <a:pt x="1813" y="277"/>
                      <a:pt x="1784" y="264"/>
                      <a:pt x="1761" y="288"/>
                    </a:cubicBezTo>
                    <a:lnTo>
                      <a:pt x="1758" y="291"/>
                    </a:lnTo>
                    <a:lnTo>
                      <a:pt x="1805" y="314"/>
                    </a:lnTo>
                    <a:lnTo>
                      <a:pt x="1816" y="279"/>
                    </a:lnTo>
                    <a:close/>
                    <a:moveTo>
                      <a:pt x="2030" y="536"/>
                    </a:moveTo>
                    <a:lnTo>
                      <a:pt x="2030" y="536"/>
                    </a:lnTo>
                    <a:cubicBezTo>
                      <a:pt x="2030" y="536"/>
                      <a:pt x="2010" y="573"/>
                      <a:pt x="2000" y="586"/>
                    </a:cubicBezTo>
                    <a:cubicBezTo>
                      <a:pt x="1991" y="600"/>
                      <a:pt x="1963" y="608"/>
                      <a:pt x="1938" y="596"/>
                    </a:cubicBezTo>
                    <a:cubicBezTo>
                      <a:pt x="1926" y="591"/>
                      <a:pt x="1820" y="529"/>
                      <a:pt x="1779" y="532"/>
                    </a:cubicBezTo>
                    <a:cubicBezTo>
                      <a:pt x="1574" y="550"/>
                      <a:pt x="1517" y="466"/>
                      <a:pt x="1511" y="458"/>
                    </a:cubicBezTo>
                    <a:cubicBezTo>
                      <a:pt x="1504" y="450"/>
                      <a:pt x="1492" y="454"/>
                      <a:pt x="1501" y="469"/>
                    </a:cubicBezTo>
                    <a:cubicBezTo>
                      <a:pt x="1546" y="546"/>
                      <a:pt x="1679" y="582"/>
                      <a:pt x="1679" y="582"/>
                    </a:cubicBezTo>
                    <a:cubicBezTo>
                      <a:pt x="1714" y="666"/>
                      <a:pt x="1719" y="725"/>
                      <a:pt x="1719" y="725"/>
                    </a:cubicBezTo>
                    <a:cubicBezTo>
                      <a:pt x="1684" y="698"/>
                      <a:pt x="1647" y="676"/>
                      <a:pt x="1607" y="657"/>
                    </a:cubicBezTo>
                    <a:cubicBezTo>
                      <a:pt x="1501" y="586"/>
                      <a:pt x="1335" y="498"/>
                      <a:pt x="1107" y="443"/>
                    </a:cubicBezTo>
                    <a:cubicBezTo>
                      <a:pt x="1120" y="261"/>
                      <a:pt x="1211" y="0"/>
                      <a:pt x="1639" y="62"/>
                    </a:cubicBezTo>
                    <a:cubicBezTo>
                      <a:pt x="1639" y="62"/>
                      <a:pt x="1724" y="76"/>
                      <a:pt x="1782" y="115"/>
                    </a:cubicBezTo>
                    <a:cubicBezTo>
                      <a:pt x="1782" y="115"/>
                      <a:pt x="1768" y="130"/>
                      <a:pt x="1750" y="148"/>
                    </a:cubicBezTo>
                    <a:cubicBezTo>
                      <a:pt x="1732" y="166"/>
                      <a:pt x="1752" y="177"/>
                      <a:pt x="1752" y="177"/>
                    </a:cubicBezTo>
                    <a:lnTo>
                      <a:pt x="1842" y="248"/>
                    </a:lnTo>
                    <a:cubicBezTo>
                      <a:pt x="1843" y="286"/>
                      <a:pt x="1845" y="296"/>
                      <a:pt x="1873" y="330"/>
                    </a:cubicBezTo>
                    <a:cubicBezTo>
                      <a:pt x="1901" y="364"/>
                      <a:pt x="2011" y="479"/>
                      <a:pt x="2025" y="494"/>
                    </a:cubicBezTo>
                    <a:cubicBezTo>
                      <a:pt x="2042" y="512"/>
                      <a:pt x="2030" y="536"/>
                      <a:pt x="2030" y="536"/>
                    </a:cubicBezTo>
                    <a:close/>
                    <a:moveTo>
                      <a:pt x="1046" y="183"/>
                    </a:moveTo>
                    <a:lnTo>
                      <a:pt x="1046" y="183"/>
                    </a:lnTo>
                    <a:cubicBezTo>
                      <a:pt x="1023" y="276"/>
                      <a:pt x="1025" y="358"/>
                      <a:pt x="1037" y="427"/>
                    </a:cubicBezTo>
                    <a:cubicBezTo>
                      <a:pt x="1015" y="423"/>
                      <a:pt x="993" y="419"/>
                      <a:pt x="971" y="415"/>
                    </a:cubicBezTo>
                    <a:cubicBezTo>
                      <a:pt x="503" y="339"/>
                      <a:pt x="362" y="569"/>
                      <a:pt x="417" y="756"/>
                    </a:cubicBezTo>
                    <a:cubicBezTo>
                      <a:pt x="262" y="814"/>
                      <a:pt x="117" y="881"/>
                      <a:pt x="0" y="946"/>
                    </a:cubicBezTo>
                    <a:cubicBezTo>
                      <a:pt x="184" y="506"/>
                      <a:pt x="583" y="119"/>
                      <a:pt x="919" y="68"/>
                    </a:cubicBezTo>
                    <a:cubicBezTo>
                      <a:pt x="1029" y="53"/>
                      <a:pt x="1060" y="125"/>
                      <a:pt x="1046" y="183"/>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4" name="Freeform 6"/>
              <p:cNvSpPr>
                <a:spLocks noEditPoints="1"/>
              </p:cNvSpPr>
              <p:nvPr/>
            </p:nvSpPr>
            <p:spPr bwMode="invGray">
              <a:xfrm>
                <a:off x="2894013" y="2443163"/>
                <a:ext cx="1189038" cy="400050"/>
              </a:xfrm>
              <a:custGeom>
                <a:avLst/>
                <a:gdLst>
                  <a:gd name="T0" fmla="*/ 749 w 1245"/>
                  <a:gd name="T1" fmla="*/ 246 h 417"/>
                  <a:gd name="T2" fmla="*/ 749 w 1245"/>
                  <a:gd name="T3" fmla="*/ 246 h 417"/>
                  <a:gd name="T4" fmla="*/ 1245 w 1245"/>
                  <a:gd name="T5" fmla="*/ 318 h 417"/>
                  <a:gd name="T6" fmla="*/ 745 w 1245"/>
                  <a:gd name="T7" fmla="*/ 104 h 417"/>
                  <a:gd name="T8" fmla="*/ 749 w 1245"/>
                  <a:gd name="T9" fmla="*/ 246 h 417"/>
                  <a:gd name="T10" fmla="*/ 722 w 1245"/>
                  <a:gd name="T11" fmla="*/ 249 h 417"/>
                  <a:gd name="T12" fmla="*/ 722 w 1245"/>
                  <a:gd name="T13" fmla="*/ 249 h 417"/>
                  <a:gd name="T14" fmla="*/ 55 w 1245"/>
                  <a:gd name="T15" fmla="*/ 417 h 417"/>
                  <a:gd name="T16" fmla="*/ 609 w 1245"/>
                  <a:gd name="T17" fmla="*/ 76 h 417"/>
                  <a:gd name="T18" fmla="*/ 675 w 1245"/>
                  <a:gd name="T19" fmla="*/ 88 h 417"/>
                  <a:gd name="T20" fmla="*/ 722 w 1245"/>
                  <a:gd name="T21" fmla="*/ 249 h 4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45" h="417">
                    <a:moveTo>
                      <a:pt x="749" y="246"/>
                    </a:moveTo>
                    <a:lnTo>
                      <a:pt x="749" y="246"/>
                    </a:lnTo>
                    <a:cubicBezTo>
                      <a:pt x="931" y="232"/>
                      <a:pt x="1103" y="250"/>
                      <a:pt x="1245" y="318"/>
                    </a:cubicBezTo>
                    <a:cubicBezTo>
                      <a:pt x="1139" y="247"/>
                      <a:pt x="973" y="159"/>
                      <a:pt x="745" y="104"/>
                    </a:cubicBezTo>
                    <a:cubicBezTo>
                      <a:pt x="740" y="167"/>
                      <a:pt x="745" y="220"/>
                      <a:pt x="749" y="246"/>
                    </a:cubicBezTo>
                    <a:close/>
                    <a:moveTo>
                      <a:pt x="722" y="249"/>
                    </a:moveTo>
                    <a:lnTo>
                      <a:pt x="722" y="249"/>
                    </a:lnTo>
                    <a:cubicBezTo>
                      <a:pt x="518" y="268"/>
                      <a:pt x="277" y="334"/>
                      <a:pt x="55" y="417"/>
                    </a:cubicBezTo>
                    <a:cubicBezTo>
                      <a:pt x="0" y="230"/>
                      <a:pt x="141" y="0"/>
                      <a:pt x="609" y="76"/>
                    </a:cubicBezTo>
                    <a:cubicBezTo>
                      <a:pt x="631" y="80"/>
                      <a:pt x="653" y="84"/>
                      <a:pt x="675" y="88"/>
                    </a:cubicBezTo>
                    <a:cubicBezTo>
                      <a:pt x="686" y="154"/>
                      <a:pt x="706" y="208"/>
                      <a:pt x="722" y="249"/>
                    </a:cubicBezTo>
                    <a:close/>
                  </a:path>
                </a:pathLst>
              </a:custGeom>
              <a:solidFill>
                <a:srgbClr val="FFFFFF">
                  <a:alpha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25" name="Freeform 7"/>
              <p:cNvSpPr>
                <a:spLocks noEditPoints="1"/>
              </p:cNvSpPr>
              <p:nvPr/>
            </p:nvSpPr>
            <p:spPr bwMode="invGray">
              <a:xfrm>
                <a:off x="4687888" y="2325688"/>
                <a:ext cx="1809750" cy="493713"/>
              </a:xfrm>
              <a:custGeom>
                <a:avLst/>
                <a:gdLst>
                  <a:gd name="T0" fmla="*/ 1579 w 1897"/>
                  <a:gd name="T1" fmla="*/ 301 h 515"/>
                  <a:gd name="T2" fmla="*/ 1706 w 1897"/>
                  <a:gd name="T3" fmla="*/ 301 h 515"/>
                  <a:gd name="T4" fmla="*/ 1596 w 1897"/>
                  <a:gd name="T5" fmla="*/ 20 h 515"/>
                  <a:gd name="T6" fmla="*/ 1391 w 1897"/>
                  <a:gd name="T7" fmla="*/ 500 h 515"/>
                  <a:gd name="T8" fmla="*/ 1542 w 1897"/>
                  <a:gd name="T9" fmla="*/ 394 h 515"/>
                  <a:gd name="T10" fmla="*/ 1787 w 1897"/>
                  <a:gd name="T11" fmla="*/ 500 h 515"/>
                  <a:gd name="T12" fmla="*/ 1692 w 1897"/>
                  <a:gd name="T13" fmla="*/ 20 h 515"/>
                  <a:gd name="T14" fmla="*/ 1813 w 1897"/>
                  <a:gd name="T15" fmla="*/ 77 h 515"/>
                  <a:gd name="T16" fmla="*/ 1813 w 1897"/>
                  <a:gd name="T17" fmla="*/ 61 h 515"/>
                  <a:gd name="T18" fmla="*/ 1828 w 1897"/>
                  <a:gd name="T19" fmla="*/ 77 h 515"/>
                  <a:gd name="T20" fmla="*/ 1826 w 1897"/>
                  <a:gd name="T21" fmla="*/ 59 h 515"/>
                  <a:gd name="T22" fmla="*/ 1833 w 1897"/>
                  <a:gd name="T23" fmla="*/ 48 h 515"/>
                  <a:gd name="T24" fmla="*/ 1818 w 1897"/>
                  <a:gd name="T25" fmla="*/ 35 h 515"/>
                  <a:gd name="T26" fmla="*/ 1805 w 1897"/>
                  <a:gd name="T27" fmla="*/ 77 h 515"/>
                  <a:gd name="T28" fmla="*/ 1850 w 1897"/>
                  <a:gd name="T29" fmla="*/ 56 h 515"/>
                  <a:gd name="T30" fmla="*/ 1819 w 1897"/>
                  <a:gd name="T31" fmla="*/ 88 h 515"/>
                  <a:gd name="T32" fmla="*/ 1819 w 1897"/>
                  <a:gd name="T33" fmla="*/ 25 h 515"/>
                  <a:gd name="T34" fmla="*/ 1819 w 1897"/>
                  <a:gd name="T35" fmla="*/ 20 h 515"/>
                  <a:gd name="T36" fmla="*/ 1783 w 1897"/>
                  <a:gd name="T37" fmla="*/ 56 h 515"/>
                  <a:gd name="T38" fmla="*/ 1855 w 1897"/>
                  <a:gd name="T39" fmla="*/ 56 h 515"/>
                  <a:gd name="T40" fmla="*/ 1813 w 1897"/>
                  <a:gd name="T41" fmla="*/ 41 h 515"/>
                  <a:gd name="T42" fmla="*/ 1818 w 1897"/>
                  <a:gd name="T43" fmla="*/ 41 h 515"/>
                  <a:gd name="T44" fmla="*/ 1826 w 1897"/>
                  <a:gd name="T45" fmla="*/ 48 h 515"/>
                  <a:gd name="T46" fmla="*/ 1818 w 1897"/>
                  <a:gd name="T47" fmla="*/ 55 h 515"/>
                  <a:gd name="T48" fmla="*/ 1813 w 1897"/>
                  <a:gd name="T49" fmla="*/ 41 h 515"/>
                  <a:gd name="T50" fmla="*/ 273 w 1897"/>
                  <a:gd name="T51" fmla="*/ 190 h 515"/>
                  <a:gd name="T52" fmla="*/ 106 w 1897"/>
                  <a:gd name="T53" fmla="*/ 263 h 515"/>
                  <a:gd name="T54" fmla="*/ 187 w 1897"/>
                  <a:gd name="T55" fmla="*/ 116 h 515"/>
                  <a:gd name="T56" fmla="*/ 273 w 1897"/>
                  <a:gd name="T57" fmla="*/ 190 h 515"/>
                  <a:gd name="T58" fmla="*/ 196 w 1897"/>
                  <a:gd name="T59" fmla="*/ 20 h 515"/>
                  <a:gd name="T60" fmla="*/ 0 w 1897"/>
                  <a:gd name="T61" fmla="*/ 500 h 515"/>
                  <a:gd name="T62" fmla="*/ 106 w 1897"/>
                  <a:gd name="T63" fmla="*/ 356 h 515"/>
                  <a:gd name="T64" fmla="*/ 380 w 1897"/>
                  <a:gd name="T65" fmla="*/ 188 h 515"/>
                  <a:gd name="T66" fmla="*/ 196 w 1897"/>
                  <a:gd name="T67" fmla="*/ 20 h 515"/>
                  <a:gd name="T68" fmla="*/ 954 w 1897"/>
                  <a:gd name="T69" fmla="*/ 74 h 515"/>
                  <a:gd name="T70" fmla="*/ 953 w 1897"/>
                  <a:gd name="T71" fmla="*/ 443 h 515"/>
                  <a:gd name="T72" fmla="*/ 1339 w 1897"/>
                  <a:gd name="T73" fmla="*/ 438 h 515"/>
                  <a:gd name="T74" fmla="*/ 1341 w 1897"/>
                  <a:gd name="T75" fmla="*/ 215 h 515"/>
                  <a:gd name="T76" fmla="*/ 1132 w 1897"/>
                  <a:gd name="T77" fmla="*/ 304 h 515"/>
                  <a:gd name="T78" fmla="*/ 1241 w 1897"/>
                  <a:gd name="T79" fmla="*/ 394 h 515"/>
                  <a:gd name="T80" fmla="*/ 1027 w 1897"/>
                  <a:gd name="T81" fmla="*/ 375 h 515"/>
                  <a:gd name="T82" fmla="*/ 1028 w 1897"/>
                  <a:gd name="T83" fmla="*/ 143 h 515"/>
                  <a:gd name="T84" fmla="*/ 1207 w 1897"/>
                  <a:gd name="T85" fmla="*/ 107 h 515"/>
                  <a:gd name="T86" fmla="*/ 1316 w 1897"/>
                  <a:gd name="T87" fmla="*/ 63 h 515"/>
                  <a:gd name="T88" fmla="*/ 954 w 1897"/>
                  <a:gd name="T89" fmla="*/ 74 h 515"/>
                  <a:gd name="T90" fmla="*/ 562 w 1897"/>
                  <a:gd name="T91" fmla="*/ 309 h 515"/>
                  <a:gd name="T92" fmla="*/ 769 w 1897"/>
                  <a:gd name="T93" fmla="*/ 215 h 515"/>
                  <a:gd name="T94" fmla="*/ 562 w 1897"/>
                  <a:gd name="T95" fmla="*/ 114 h 515"/>
                  <a:gd name="T96" fmla="*/ 819 w 1897"/>
                  <a:gd name="T97" fmla="*/ 20 h 515"/>
                  <a:gd name="T98" fmla="*/ 457 w 1897"/>
                  <a:gd name="T99" fmla="*/ 500 h 515"/>
                  <a:gd name="T100" fmla="*/ 823 w 1897"/>
                  <a:gd name="T101" fmla="*/ 407 h 515"/>
                  <a:gd name="T102" fmla="*/ 562 w 1897"/>
                  <a:gd name="T103" fmla="*/ 309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7" h="515">
                    <a:moveTo>
                      <a:pt x="1579" y="301"/>
                    </a:moveTo>
                    <a:lnTo>
                      <a:pt x="1579" y="301"/>
                    </a:lnTo>
                    <a:lnTo>
                      <a:pt x="1643" y="146"/>
                    </a:lnTo>
                    <a:lnTo>
                      <a:pt x="1706" y="301"/>
                    </a:lnTo>
                    <a:lnTo>
                      <a:pt x="1579" y="301"/>
                    </a:lnTo>
                    <a:close/>
                    <a:moveTo>
                      <a:pt x="1596" y="20"/>
                    </a:moveTo>
                    <a:lnTo>
                      <a:pt x="1596" y="20"/>
                    </a:lnTo>
                    <a:lnTo>
                      <a:pt x="1391" y="500"/>
                    </a:lnTo>
                    <a:lnTo>
                      <a:pt x="1498" y="500"/>
                    </a:lnTo>
                    <a:lnTo>
                      <a:pt x="1542" y="394"/>
                    </a:lnTo>
                    <a:lnTo>
                      <a:pt x="1743" y="394"/>
                    </a:lnTo>
                    <a:lnTo>
                      <a:pt x="1787" y="500"/>
                    </a:lnTo>
                    <a:lnTo>
                      <a:pt x="1897" y="500"/>
                    </a:lnTo>
                    <a:lnTo>
                      <a:pt x="1692" y="20"/>
                    </a:lnTo>
                    <a:lnTo>
                      <a:pt x="1596" y="20"/>
                    </a:lnTo>
                    <a:close/>
                    <a:moveTo>
                      <a:pt x="1813" y="77"/>
                    </a:moveTo>
                    <a:lnTo>
                      <a:pt x="1813" y="77"/>
                    </a:lnTo>
                    <a:lnTo>
                      <a:pt x="1813" y="61"/>
                    </a:lnTo>
                    <a:lnTo>
                      <a:pt x="1819" y="61"/>
                    </a:lnTo>
                    <a:lnTo>
                      <a:pt x="1828" y="77"/>
                    </a:lnTo>
                    <a:lnTo>
                      <a:pt x="1837" y="77"/>
                    </a:lnTo>
                    <a:lnTo>
                      <a:pt x="1826" y="59"/>
                    </a:lnTo>
                    <a:cubicBezTo>
                      <a:pt x="1828" y="58"/>
                      <a:pt x="1830" y="57"/>
                      <a:pt x="1831" y="55"/>
                    </a:cubicBezTo>
                    <a:cubicBezTo>
                      <a:pt x="1833" y="53"/>
                      <a:pt x="1833" y="50"/>
                      <a:pt x="1833" y="48"/>
                    </a:cubicBezTo>
                    <a:cubicBezTo>
                      <a:pt x="1833" y="44"/>
                      <a:pt x="1832" y="40"/>
                      <a:pt x="1830" y="38"/>
                    </a:cubicBezTo>
                    <a:cubicBezTo>
                      <a:pt x="1827" y="36"/>
                      <a:pt x="1823" y="35"/>
                      <a:pt x="1818" y="35"/>
                    </a:cubicBezTo>
                    <a:lnTo>
                      <a:pt x="1805" y="35"/>
                    </a:lnTo>
                    <a:lnTo>
                      <a:pt x="1805" y="77"/>
                    </a:lnTo>
                    <a:lnTo>
                      <a:pt x="1813" y="77"/>
                    </a:lnTo>
                    <a:close/>
                    <a:moveTo>
                      <a:pt x="1850" y="56"/>
                    </a:moveTo>
                    <a:lnTo>
                      <a:pt x="1850" y="56"/>
                    </a:lnTo>
                    <a:cubicBezTo>
                      <a:pt x="1850" y="74"/>
                      <a:pt x="1836" y="88"/>
                      <a:pt x="1819" y="88"/>
                    </a:cubicBezTo>
                    <a:cubicBezTo>
                      <a:pt x="1802" y="88"/>
                      <a:pt x="1788" y="74"/>
                      <a:pt x="1788" y="56"/>
                    </a:cubicBezTo>
                    <a:cubicBezTo>
                      <a:pt x="1788" y="39"/>
                      <a:pt x="1802" y="25"/>
                      <a:pt x="1819" y="25"/>
                    </a:cubicBezTo>
                    <a:cubicBezTo>
                      <a:pt x="1836" y="25"/>
                      <a:pt x="1850" y="39"/>
                      <a:pt x="1850" y="56"/>
                    </a:cubicBezTo>
                    <a:close/>
                    <a:moveTo>
                      <a:pt x="1819" y="20"/>
                    </a:moveTo>
                    <a:lnTo>
                      <a:pt x="1819" y="20"/>
                    </a:lnTo>
                    <a:cubicBezTo>
                      <a:pt x="1799" y="20"/>
                      <a:pt x="1783" y="37"/>
                      <a:pt x="1783" y="56"/>
                    </a:cubicBezTo>
                    <a:cubicBezTo>
                      <a:pt x="1783" y="76"/>
                      <a:pt x="1799" y="92"/>
                      <a:pt x="1819" y="92"/>
                    </a:cubicBezTo>
                    <a:cubicBezTo>
                      <a:pt x="1839" y="92"/>
                      <a:pt x="1855" y="76"/>
                      <a:pt x="1855" y="56"/>
                    </a:cubicBezTo>
                    <a:cubicBezTo>
                      <a:pt x="1855" y="37"/>
                      <a:pt x="1839" y="20"/>
                      <a:pt x="1819" y="20"/>
                    </a:cubicBezTo>
                    <a:close/>
                    <a:moveTo>
                      <a:pt x="1813" y="41"/>
                    </a:moveTo>
                    <a:lnTo>
                      <a:pt x="1813" y="41"/>
                    </a:lnTo>
                    <a:lnTo>
                      <a:pt x="1818" y="41"/>
                    </a:lnTo>
                    <a:cubicBezTo>
                      <a:pt x="1821" y="41"/>
                      <a:pt x="1823" y="42"/>
                      <a:pt x="1824" y="43"/>
                    </a:cubicBezTo>
                    <a:cubicBezTo>
                      <a:pt x="1826" y="44"/>
                      <a:pt x="1826" y="46"/>
                      <a:pt x="1826" y="48"/>
                    </a:cubicBezTo>
                    <a:cubicBezTo>
                      <a:pt x="1826" y="50"/>
                      <a:pt x="1825" y="52"/>
                      <a:pt x="1824" y="53"/>
                    </a:cubicBezTo>
                    <a:cubicBezTo>
                      <a:pt x="1822" y="54"/>
                      <a:pt x="1820" y="55"/>
                      <a:pt x="1818" y="55"/>
                    </a:cubicBezTo>
                    <a:lnTo>
                      <a:pt x="1813" y="55"/>
                    </a:lnTo>
                    <a:lnTo>
                      <a:pt x="1813" y="41"/>
                    </a:lnTo>
                    <a:close/>
                    <a:moveTo>
                      <a:pt x="273" y="190"/>
                    </a:moveTo>
                    <a:lnTo>
                      <a:pt x="273" y="190"/>
                    </a:lnTo>
                    <a:cubicBezTo>
                      <a:pt x="273" y="231"/>
                      <a:pt x="242" y="263"/>
                      <a:pt x="189" y="263"/>
                    </a:cubicBezTo>
                    <a:lnTo>
                      <a:pt x="106" y="263"/>
                    </a:lnTo>
                    <a:lnTo>
                      <a:pt x="106" y="116"/>
                    </a:lnTo>
                    <a:lnTo>
                      <a:pt x="187" y="116"/>
                    </a:lnTo>
                    <a:cubicBezTo>
                      <a:pt x="240" y="116"/>
                      <a:pt x="273" y="141"/>
                      <a:pt x="273" y="189"/>
                    </a:cubicBezTo>
                    <a:lnTo>
                      <a:pt x="273" y="190"/>
                    </a:lnTo>
                    <a:close/>
                    <a:moveTo>
                      <a:pt x="196" y="20"/>
                    </a:moveTo>
                    <a:lnTo>
                      <a:pt x="196" y="20"/>
                    </a:lnTo>
                    <a:lnTo>
                      <a:pt x="0" y="20"/>
                    </a:lnTo>
                    <a:lnTo>
                      <a:pt x="0" y="500"/>
                    </a:lnTo>
                    <a:lnTo>
                      <a:pt x="106" y="500"/>
                    </a:lnTo>
                    <a:lnTo>
                      <a:pt x="106" y="356"/>
                    </a:lnTo>
                    <a:lnTo>
                      <a:pt x="186" y="356"/>
                    </a:lnTo>
                    <a:cubicBezTo>
                      <a:pt x="293" y="356"/>
                      <a:pt x="380" y="299"/>
                      <a:pt x="380" y="188"/>
                    </a:cubicBezTo>
                    <a:lnTo>
                      <a:pt x="380" y="186"/>
                    </a:lnTo>
                    <a:cubicBezTo>
                      <a:pt x="380" y="88"/>
                      <a:pt x="311" y="20"/>
                      <a:pt x="196" y="20"/>
                    </a:cubicBezTo>
                    <a:close/>
                    <a:moveTo>
                      <a:pt x="954" y="74"/>
                    </a:moveTo>
                    <a:lnTo>
                      <a:pt x="954" y="74"/>
                    </a:lnTo>
                    <a:cubicBezTo>
                      <a:pt x="904" y="123"/>
                      <a:pt x="879" y="185"/>
                      <a:pt x="879" y="259"/>
                    </a:cubicBezTo>
                    <a:cubicBezTo>
                      <a:pt x="879" y="333"/>
                      <a:pt x="904" y="395"/>
                      <a:pt x="953" y="443"/>
                    </a:cubicBezTo>
                    <a:cubicBezTo>
                      <a:pt x="1002" y="491"/>
                      <a:pt x="1064" y="515"/>
                      <a:pt x="1138" y="515"/>
                    </a:cubicBezTo>
                    <a:cubicBezTo>
                      <a:pt x="1224" y="515"/>
                      <a:pt x="1292" y="489"/>
                      <a:pt x="1339" y="438"/>
                    </a:cubicBezTo>
                    <a:lnTo>
                      <a:pt x="1341" y="435"/>
                    </a:lnTo>
                    <a:lnTo>
                      <a:pt x="1341" y="215"/>
                    </a:lnTo>
                    <a:lnTo>
                      <a:pt x="1132" y="215"/>
                    </a:lnTo>
                    <a:lnTo>
                      <a:pt x="1132" y="304"/>
                    </a:lnTo>
                    <a:lnTo>
                      <a:pt x="1241" y="304"/>
                    </a:lnTo>
                    <a:lnTo>
                      <a:pt x="1241" y="394"/>
                    </a:lnTo>
                    <a:cubicBezTo>
                      <a:pt x="1213" y="411"/>
                      <a:pt x="1178" y="419"/>
                      <a:pt x="1137" y="419"/>
                    </a:cubicBezTo>
                    <a:cubicBezTo>
                      <a:pt x="1094" y="419"/>
                      <a:pt x="1057" y="404"/>
                      <a:pt x="1027" y="375"/>
                    </a:cubicBezTo>
                    <a:cubicBezTo>
                      <a:pt x="997" y="347"/>
                      <a:pt x="982" y="308"/>
                      <a:pt x="982" y="260"/>
                    </a:cubicBezTo>
                    <a:cubicBezTo>
                      <a:pt x="982" y="211"/>
                      <a:pt x="997" y="172"/>
                      <a:pt x="1028" y="143"/>
                    </a:cubicBezTo>
                    <a:cubicBezTo>
                      <a:pt x="1059" y="113"/>
                      <a:pt x="1098" y="99"/>
                      <a:pt x="1144" y="99"/>
                    </a:cubicBezTo>
                    <a:cubicBezTo>
                      <a:pt x="1168" y="99"/>
                      <a:pt x="1189" y="101"/>
                      <a:pt x="1207" y="107"/>
                    </a:cubicBezTo>
                    <a:cubicBezTo>
                      <a:pt x="1224" y="113"/>
                      <a:pt x="1241" y="123"/>
                      <a:pt x="1258" y="137"/>
                    </a:cubicBezTo>
                    <a:lnTo>
                      <a:pt x="1316" y="63"/>
                    </a:lnTo>
                    <a:cubicBezTo>
                      <a:pt x="1285" y="36"/>
                      <a:pt x="1230" y="0"/>
                      <a:pt x="1138" y="0"/>
                    </a:cubicBezTo>
                    <a:cubicBezTo>
                      <a:pt x="1066" y="0"/>
                      <a:pt x="1005" y="25"/>
                      <a:pt x="954" y="74"/>
                    </a:cubicBezTo>
                    <a:close/>
                    <a:moveTo>
                      <a:pt x="562" y="309"/>
                    </a:moveTo>
                    <a:lnTo>
                      <a:pt x="562" y="309"/>
                    </a:lnTo>
                    <a:lnTo>
                      <a:pt x="769" y="309"/>
                    </a:lnTo>
                    <a:lnTo>
                      <a:pt x="769" y="215"/>
                    </a:lnTo>
                    <a:lnTo>
                      <a:pt x="562" y="215"/>
                    </a:lnTo>
                    <a:lnTo>
                      <a:pt x="562" y="114"/>
                    </a:lnTo>
                    <a:lnTo>
                      <a:pt x="819" y="114"/>
                    </a:lnTo>
                    <a:lnTo>
                      <a:pt x="819" y="20"/>
                    </a:lnTo>
                    <a:lnTo>
                      <a:pt x="457" y="20"/>
                    </a:lnTo>
                    <a:lnTo>
                      <a:pt x="457" y="500"/>
                    </a:lnTo>
                    <a:lnTo>
                      <a:pt x="823" y="500"/>
                    </a:lnTo>
                    <a:lnTo>
                      <a:pt x="823" y="407"/>
                    </a:lnTo>
                    <a:lnTo>
                      <a:pt x="562" y="407"/>
                    </a:lnTo>
                    <a:lnTo>
                      <a:pt x="562" y="30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grpSp>
      <p:sp>
        <p:nvSpPr>
          <p:cNvPr id="4" name="Footer Placeholder 3"/>
          <p:cNvSpPr>
            <a:spLocks noGrp="1"/>
          </p:cNvSpPr>
          <p:nvPr>
            <p:ph type="ftr" sz="quarter" idx="16"/>
          </p:nvPr>
        </p:nvSpPr>
        <p:spPr>
          <a:xfrm>
            <a:off x="6339417" y="6471051"/>
            <a:ext cx="4938184" cy="243440"/>
          </a:xfrm>
        </p:spPr>
        <p:txBody>
          <a:bodyPr/>
          <a:lstStyle/>
          <a:p>
            <a:endParaRPr lang="de-DE"/>
          </a:p>
        </p:txBody>
      </p:sp>
      <p:sp>
        <p:nvSpPr>
          <p:cNvPr id="5" name="Slide Number Placeholder 4"/>
          <p:cNvSpPr>
            <a:spLocks noGrp="1"/>
          </p:cNvSpPr>
          <p:nvPr>
            <p:ph type="sldNum" sz="quarter" idx="17"/>
          </p:nvPr>
        </p:nvSpPr>
        <p:spPr/>
        <p:txBody>
          <a:bodyPr/>
          <a:lstStyle/>
          <a:p>
            <a:fld id="{33245167-F272-4F8E-99EF-3F5C2F420AD7}" type="slidenum">
              <a:rPr lang="de-DE" smtClean="0"/>
              <a:t>‹#›</a:t>
            </a:fld>
            <a:endParaRPr lang="de-DE"/>
          </a:p>
        </p:txBody>
      </p:sp>
      <p:sp>
        <p:nvSpPr>
          <p:cNvPr id="8" name="Content Placeholder 7"/>
          <p:cNvSpPr>
            <a:spLocks noGrp="1"/>
          </p:cNvSpPr>
          <p:nvPr>
            <p:ph sz="quarter" idx="18"/>
          </p:nvPr>
        </p:nvSpPr>
        <p:spPr>
          <a:xfrm>
            <a:off x="486834" y="1464734"/>
            <a:ext cx="5365751" cy="4751917"/>
          </a:xfrm>
        </p:spPr>
        <p:txBody>
          <a:bodyP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baseline="0">
                <a:solidFill>
                  <a:schemeClr val="bg1"/>
                </a:solidFill>
              </a:defRPr>
            </a:lvl7pPr>
            <a:lvl8pPr>
              <a:defRPr baseline="0">
                <a:solidFill>
                  <a:schemeClr val="bg1"/>
                </a:solidFill>
              </a:defRPr>
            </a:lvl8pPr>
            <a:lvl9pPr>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661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Half Content Blue">
    <p:spTree>
      <p:nvGrpSpPr>
        <p:cNvPr id="1" name=""/>
        <p:cNvGrpSpPr/>
        <p:nvPr/>
      </p:nvGrpSpPr>
      <p:grpSpPr>
        <a:xfrm>
          <a:off x="0" y="0"/>
          <a:ext cx="0" cy="0"/>
          <a:chOff x="0" y="0"/>
          <a:chExt cx="0" cy="0"/>
        </a:xfrm>
      </p:grpSpPr>
      <p:sp>
        <p:nvSpPr>
          <p:cNvPr id="4" name="Rectangle 3"/>
          <p:cNvSpPr/>
          <p:nvPr/>
        </p:nvSpPr>
        <p:spPr bwMode="gray">
          <a:xfrm>
            <a:off x="6096000" y="0"/>
            <a:ext cx="6096000" cy="6858000"/>
          </a:xfrm>
          <a:prstGeom prst="rect">
            <a:avLst/>
          </a:prstGeom>
          <a:solidFill>
            <a:srgbClr val="1F2555"/>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sp>
        <p:nvSpPr>
          <p:cNvPr id="10" name="Freeform 5"/>
          <p:cNvSpPr>
            <a:spLocks noChangeAspect="1"/>
          </p:cNvSpPr>
          <p:nvPr/>
        </p:nvSpPr>
        <p:spPr bwMode="hidden">
          <a:xfrm>
            <a:off x="609599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2" name="Title 1"/>
          <p:cNvSpPr>
            <a:spLocks noGrp="1"/>
          </p:cNvSpPr>
          <p:nvPr>
            <p:ph type="title" hasCustomPrompt="1"/>
          </p:nvPr>
        </p:nvSpPr>
        <p:spPr>
          <a:xfrm>
            <a:off x="486834" y="243840"/>
            <a:ext cx="5365751" cy="916093"/>
          </a:xfrm>
        </p:spPr>
        <p:txBody>
          <a:bodyPr/>
          <a:lstStyle/>
          <a:p>
            <a:r>
              <a:rPr lang="en-US" dirty="0"/>
              <a:t>Slide title, sentence case</a:t>
            </a:r>
          </a:p>
        </p:txBody>
      </p:sp>
      <p:sp>
        <p:nvSpPr>
          <p:cNvPr id="7" name="Content Placeholder 6"/>
          <p:cNvSpPr>
            <a:spLocks noGrp="1"/>
          </p:cNvSpPr>
          <p:nvPr>
            <p:ph sz="quarter" idx="13"/>
          </p:nvPr>
        </p:nvSpPr>
        <p:spPr>
          <a:xfrm>
            <a:off x="486832" y="1464734"/>
            <a:ext cx="5365752" cy="4751917"/>
          </a:xfrm>
        </p:spPr>
        <p:txBody>
          <a:bodyPr rIns="9144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baseline="0">
                <a:solidFill>
                  <a:schemeClr val="tx1"/>
                </a:solidFill>
              </a:defRPr>
            </a:lvl6pPr>
            <a:lvl7pPr>
              <a:defRPr baseline="0">
                <a:solidFill>
                  <a:schemeClr val="tx1"/>
                </a:solidFill>
              </a:defRPr>
            </a:lvl7pPr>
            <a:lvl8pPr>
              <a:defRPr baseline="0">
                <a:solidFill>
                  <a:schemeClr val="tx1"/>
                </a:solidFill>
              </a:defRPr>
            </a:lvl8pPr>
            <a:lvl9pPr>
              <a:defRPr baseline="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p:cNvPicPr>
            <a:picLocks noChangeAspect="1"/>
          </p:cNvPicPr>
          <p:nvPr/>
        </p:nvPicPr>
        <p:blipFill>
          <a:blip r:embed="rId2"/>
          <a:stretch>
            <a:fillRect/>
          </a:stretch>
        </p:blipFill>
        <p:spPr bwMode="gray">
          <a:xfrm>
            <a:off x="152400" y="6512261"/>
            <a:ext cx="914400" cy="264759"/>
          </a:xfrm>
          <a:prstGeom prst="rect">
            <a:avLst/>
          </a:prstGeom>
        </p:spPr>
      </p:pic>
      <p:sp>
        <p:nvSpPr>
          <p:cNvPr id="8" name="Content Placeholder 7"/>
          <p:cNvSpPr>
            <a:spLocks noGrp="1"/>
          </p:cNvSpPr>
          <p:nvPr>
            <p:ph sz="quarter" idx="18"/>
          </p:nvPr>
        </p:nvSpPr>
        <p:spPr bwMode="gray">
          <a:xfrm>
            <a:off x="6339418" y="1464734"/>
            <a:ext cx="5365748" cy="4751917"/>
          </a:xfrm>
        </p:spPr>
        <p:txBody>
          <a:bodyPr/>
          <a:lstStyle>
            <a:lvl1pPr>
              <a:buClr>
                <a:srgbClr val="40BCBD"/>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baseline="0">
                <a:solidFill>
                  <a:schemeClr val="bg1"/>
                </a:solidFill>
              </a:defRPr>
            </a:lvl6pPr>
            <a:lvl7pPr>
              <a:defRPr baseline="0">
                <a:solidFill>
                  <a:schemeClr val="bg1"/>
                </a:solidFill>
              </a:defRPr>
            </a:lvl7pPr>
            <a:lvl8pPr>
              <a:defRPr baseline="0">
                <a:solidFill>
                  <a:schemeClr val="bg1"/>
                </a:solidFill>
              </a:defRPr>
            </a:lvl8pPr>
            <a:lvl9pPr>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20"/>
          </p:nvPr>
        </p:nvSpPr>
        <p:spPr>
          <a:xfrm>
            <a:off x="6339417" y="6471051"/>
            <a:ext cx="4938184" cy="243440"/>
          </a:xfrm>
        </p:spPr>
        <p:txBody>
          <a:bodyPr/>
          <a:lstStyle>
            <a:lvl1pPr>
              <a:defRPr>
                <a:solidFill>
                  <a:schemeClr val="bg1"/>
                </a:solidFill>
              </a:defRPr>
            </a:lvl1pPr>
          </a:lstStyle>
          <a:p>
            <a:endParaRPr lang="de-DE"/>
          </a:p>
        </p:txBody>
      </p:sp>
      <p:sp>
        <p:nvSpPr>
          <p:cNvPr id="9" name="Slide Number Placeholder 8"/>
          <p:cNvSpPr>
            <a:spLocks noGrp="1"/>
          </p:cNvSpPr>
          <p:nvPr>
            <p:ph type="sldNum" sz="quarter" idx="21"/>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346231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Half Content Teal">
    <p:spTree>
      <p:nvGrpSpPr>
        <p:cNvPr id="1" name=""/>
        <p:cNvGrpSpPr/>
        <p:nvPr/>
      </p:nvGrpSpPr>
      <p:grpSpPr>
        <a:xfrm>
          <a:off x="0" y="0"/>
          <a:ext cx="0" cy="0"/>
          <a:chOff x="0" y="0"/>
          <a:chExt cx="0" cy="0"/>
        </a:xfrm>
      </p:grpSpPr>
      <p:sp>
        <p:nvSpPr>
          <p:cNvPr id="4" name="Rectangle 3"/>
          <p:cNvSpPr/>
          <p:nvPr/>
        </p:nvSpPr>
        <p:spPr bwMode="gray">
          <a:xfrm>
            <a:off x="6096000" y="0"/>
            <a:ext cx="6096000" cy="6858000"/>
          </a:xfrm>
          <a:prstGeom prst="rect">
            <a:avLst/>
          </a:prstGeom>
          <a:solidFill>
            <a:srgbClr val="00A6A7"/>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sp>
        <p:nvSpPr>
          <p:cNvPr id="11" name="Freeform 5"/>
          <p:cNvSpPr>
            <a:spLocks noChangeAspect="1"/>
          </p:cNvSpPr>
          <p:nvPr/>
        </p:nvSpPr>
        <p:spPr bwMode="hidden">
          <a:xfrm>
            <a:off x="609599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2" name="Title 1"/>
          <p:cNvSpPr>
            <a:spLocks noGrp="1"/>
          </p:cNvSpPr>
          <p:nvPr>
            <p:ph type="title" hasCustomPrompt="1"/>
          </p:nvPr>
        </p:nvSpPr>
        <p:spPr>
          <a:xfrm>
            <a:off x="486834" y="243840"/>
            <a:ext cx="5365751" cy="916093"/>
          </a:xfrm>
        </p:spPr>
        <p:txBody>
          <a:bodyPr/>
          <a:lstStyle/>
          <a:p>
            <a:r>
              <a:rPr lang="en-US" dirty="0"/>
              <a:t>Slide title, sentence case</a:t>
            </a:r>
          </a:p>
        </p:txBody>
      </p:sp>
      <p:sp>
        <p:nvSpPr>
          <p:cNvPr id="7" name="Content Placeholder 6"/>
          <p:cNvSpPr>
            <a:spLocks noGrp="1"/>
          </p:cNvSpPr>
          <p:nvPr>
            <p:ph sz="quarter" idx="13"/>
          </p:nvPr>
        </p:nvSpPr>
        <p:spPr>
          <a:xfrm>
            <a:off x="486832" y="1464734"/>
            <a:ext cx="5365752" cy="4751917"/>
          </a:xfrm>
        </p:spPr>
        <p:txBody>
          <a:bodyPr rIns="9144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baseline="0">
                <a:solidFill>
                  <a:schemeClr val="tx1"/>
                </a:solidFill>
              </a:defRPr>
            </a:lvl6pPr>
            <a:lvl7pPr>
              <a:defRPr baseline="0">
                <a:solidFill>
                  <a:schemeClr val="tx1"/>
                </a:solidFill>
              </a:defRPr>
            </a:lvl7pPr>
            <a:lvl8pPr>
              <a:defRPr baseline="0">
                <a:solidFill>
                  <a:schemeClr val="tx1"/>
                </a:solidFill>
              </a:defRPr>
            </a:lvl8pPr>
            <a:lvl9pPr>
              <a:defRPr baseline="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8"/>
          </p:nvPr>
        </p:nvSpPr>
        <p:spPr bwMode="gray">
          <a:xfrm>
            <a:off x="6339418" y="1464734"/>
            <a:ext cx="5365748" cy="4751917"/>
          </a:xfrm>
        </p:spPr>
        <p:txBody>
          <a:bodyP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baseline="0">
                <a:solidFill>
                  <a:schemeClr val="bg1"/>
                </a:solidFill>
              </a:defRPr>
            </a:lvl6pPr>
            <a:lvl7pPr>
              <a:defRPr baseline="0">
                <a:solidFill>
                  <a:schemeClr val="bg1"/>
                </a:solidFill>
              </a:defRPr>
            </a:lvl7pPr>
            <a:lvl8pPr>
              <a:defRPr baseline="0">
                <a:solidFill>
                  <a:schemeClr val="bg1"/>
                </a:solidFill>
              </a:defRPr>
            </a:lvl8pPr>
            <a:lvl9pPr>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p:nvPicPr>
        <p:blipFill>
          <a:blip r:embed="rId2"/>
          <a:stretch>
            <a:fillRect/>
          </a:stretch>
        </p:blipFill>
        <p:spPr bwMode="gray">
          <a:xfrm>
            <a:off x="152400" y="6512261"/>
            <a:ext cx="914400" cy="264759"/>
          </a:xfrm>
          <a:prstGeom prst="rect">
            <a:avLst/>
          </a:prstGeom>
        </p:spPr>
      </p:pic>
      <p:sp>
        <p:nvSpPr>
          <p:cNvPr id="5" name="Footer Placeholder 4"/>
          <p:cNvSpPr>
            <a:spLocks noGrp="1"/>
          </p:cNvSpPr>
          <p:nvPr>
            <p:ph type="ftr" sz="quarter" idx="20"/>
          </p:nvPr>
        </p:nvSpPr>
        <p:spPr>
          <a:xfrm>
            <a:off x="6339417" y="6471051"/>
            <a:ext cx="4938184" cy="243440"/>
          </a:xfrm>
        </p:spPr>
        <p:txBody>
          <a:bodyPr/>
          <a:lstStyle>
            <a:lvl1pPr>
              <a:defRPr>
                <a:solidFill>
                  <a:schemeClr val="bg1"/>
                </a:solidFill>
              </a:defRPr>
            </a:lvl1pPr>
          </a:lstStyle>
          <a:p>
            <a:endParaRPr lang="de-DE"/>
          </a:p>
        </p:txBody>
      </p:sp>
      <p:sp>
        <p:nvSpPr>
          <p:cNvPr id="6" name="Slide Number Placeholder 5"/>
          <p:cNvSpPr>
            <a:spLocks noGrp="1"/>
          </p:cNvSpPr>
          <p:nvPr>
            <p:ph type="sldNum" sz="quarter" idx="21"/>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3785007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Half Content Orange">
    <p:spTree>
      <p:nvGrpSpPr>
        <p:cNvPr id="1" name=""/>
        <p:cNvGrpSpPr/>
        <p:nvPr/>
      </p:nvGrpSpPr>
      <p:grpSpPr>
        <a:xfrm>
          <a:off x="0" y="0"/>
          <a:ext cx="0" cy="0"/>
          <a:chOff x="0" y="0"/>
          <a:chExt cx="0" cy="0"/>
        </a:xfrm>
      </p:grpSpPr>
      <p:sp>
        <p:nvSpPr>
          <p:cNvPr id="4" name="Rectangle 3"/>
          <p:cNvSpPr/>
          <p:nvPr/>
        </p:nvSpPr>
        <p:spPr bwMode="gray">
          <a:xfrm>
            <a:off x="6096000" y="0"/>
            <a:ext cx="6096000" cy="6858000"/>
          </a:xfrm>
          <a:prstGeom prst="rect">
            <a:avLst/>
          </a:prstGeom>
          <a:solidFill>
            <a:schemeClr val="accent3"/>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sp>
        <p:nvSpPr>
          <p:cNvPr id="9" name="Freeform 5"/>
          <p:cNvSpPr>
            <a:spLocks noChangeAspect="1"/>
          </p:cNvSpPr>
          <p:nvPr/>
        </p:nvSpPr>
        <p:spPr bwMode="hidden">
          <a:xfrm>
            <a:off x="609599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2" name="Title 1"/>
          <p:cNvSpPr>
            <a:spLocks noGrp="1"/>
          </p:cNvSpPr>
          <p:nvPr>
            <p:ph type="title" hasCustomPrompt="1"/>
          </p:nvPr>
        </p:nvSpPr>
        <p:spPr>
          <a:xfrm>
            <a:off x="486834" y="243840"/>
            <a:ext cx="5365751" cy="916093"/>
          </a:xfrm>
        </p:spPr>
        <p:txBody>
          <a:bodyPr/>
          <a:lstStyle/>
          <a:p>
            <a:r>
              <a:rPr lang="en-US" dirty="0"/>
              <a:t>Slide title, sentence case</a:t>
            </a:r>
          </a:p>
        </p:txBody>
      </p:sp>
      <p:sp>
        <p:nvSpPr>
          <p:cNvPr id="7" name="Content Placeholder 6"/>
          <p:cNvSpPr>
            <a:spLocks noGrp="1"/>
          </p:cNvSpPr>
          <p:nvPr>
            <p:ph sz="quarter" idx="13"/>
          </p:nvPr>
        </p:nvSpPr>
        <p:spPr>
          <a:xfrm>
            <a:off x="486832" y="1464734"/>
            <a:ext cx="5365752" cy="4751917"/>
          </a:xfrm>
        </p:spPr>
        <p:txBody>
          <a:bodyPr rIns="9144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baseline="0">
                <a:solidFill>
                  <a:schemeClr val="tx1"/>
                </a:solidFill>
              </a:defRPr>
            </a:lvl6pPr>
            <a:lvl7pPr>
              <a:defRPr baseline="0">
                <a:solidFill>
                  <a:schemeClr val="tx1"/>
                </a:solidFill>
              </a:defRPr>
            </a:lvl7pPr>
            <a:lvl8pPr>
              <a:defRPr baseline="0">
                <a:solidFill>
                  <a:schemeClr val="tx1"/>
                </a:solidFill>
              </a:defRPr>
            </a:lvl8pPr>
            <a:lvl9pPr>
              <a:defRPr baseline="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8"/>
          </p:nvPr>
        </p:nvSpPr>
        <p:spPr bwMode="gray">
          <a:xfrm>
            <a:off x="6339418" y="1464734"/>
            <a:ext cx="5365748" cy="4751917"/>
          </a:xfrm>
        </p:spPr>
        <p:txBody>
          <a:bodyP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baseline="0">
                <a:solidFill>
                  <a:schemeClr val="bg1"/>
                </a:solidFill>
              </a:defRPr>
            </a:lvl6pPr>
            <a:lvl7pPr>
              <a:defRPr baseline="0">
                <a:solidFill>
                  <a:schemeClr val="bg1"/>
                </a:solidFill>
              </a:defRPr>
            </a:lvl7pPr>
            <a:lvl8pPr>
              <a:defRPr baseline="0">
                <a:solidFill>
                  <a:schemeClr val="bg1"/>
                </a:solidFill>
              </a:defRPr>
            </a:lvl8pPr>
            <a:lvl9pPr>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p:nvPicPr>
        <p:blipFill>
          <a:blip r:embed="rId2"/>
          <a:stretch>
            <a:fillRect/>
          </a:stretch>
        </p:blipFill>
        <p:spPr bwMode="gray">
          <a:xfrm>
            <a:off x="152400" y="6512261"/>
            <a:ext cx="914400" cy="264759"/>
          </a:xfrm>
          <a:prstGeom prst="rect">
            <a:avLst/>
          </a:prstGeom>
        </p:spPr>
      </p:pic>
      <p:sp>
        <p:nvSpPr>
          <p:cNvPr id="5" name="Footer Placeholder 4"/>
          <p:cNvSpPr>
            <a:spLocks noGrp="1"/>
          </p:cNvSpPr>
          <p:nvPr>
            <p:ph type="ftr" sz="quarter" idx="20"/>
          </p:nvPr>
        </p:nvSpPr>
        <p:spPr>
          <a:xfrm>
            <a:off x="6339417" y="6471051"/>
            <a:ext cx="4938184" cy="243440"/>
          </a:xfrm>
        </p:spPr>
        <p:txBody>
          <a:bodyPr/>
          <a:lstStyle>
            <a:lvl1pPr>
              <a:defRPr>
                <a:solidFill>
                  <a:schemeClr val="bg1"/>
                </a:solidFill>
              </a:defRPr>
            </a:lvl1pPr>
          </a:lstStyle>
          <a:p>
            <a:endParaRPr lang="de-DE"/>
          </a:p>
        </p:txBody>
      </p:sp>
      <p:sp>
        <p:nvSpPr>
          <p:cNvPr id="6" name="Slide Number Placeholder 5"/>
          <p:cNvSpPr>
            <a:spLocks noGrp="1"/>
          </p:cNvSpPr>
          <p:nvPr>
            <p:ph type="sldNum" sz="quarter" idx="21"/>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154627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Half Content Yellow">
    <p:spTree>
      <p:nvGrpSpPr>
        <p:cNvPr id="1" name=""/>
        <p:cNvGrpSpPr/>
        <p:nvPr/>
      </p:nvGrpSpPr>
      <p:grpSpPr>
        <a:xfrm>
          <a:off x="0" y="0"/>
          <a:ext cx="0" cy="0"/>
          <a:chOff x="0" y="0"/>
          <a:chExt cx="0" cy="0"/>
        </a:xfrm>
      </p:grpSpPr>
      <p:sp>
        <p:nvSpPr>
          <p:cNvPr id="4" name="Rectangle 3"/>
          <p:cNvSpPr/>
          <p:nvPr/>
        </p:nvSpPr>
        <p:spPr bwMode="gray">
          <a:xfrm>
            <a:off x="6096000" y="0"/>
            <a:ext cx="6096000" cy="6858000"/>
          </a:xfrm>
          <a:prstGeom prst="rect">
            <a:avLst/>
          </a:prstGeom>
          <a:solidFill>
            <a:srgbClr val="F9CB55"/>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sp>
        <p:nvSpPr>
          <p:cNvPr id="9" name="Freeform 5"/>
          <p:cNvSpPr>
            <a:spLocks noChangeAspect="1"/>
          </p:cNvSpPr>
          <p:nvPr/>
        </p:nvSpPr>
        <p:spPr bwMode="hidden">
          <a:xfrm>
            <a:off x="609599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20000"/>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2" name="Title 1"/>
          <p:cNvSpPr>
            <a:spLocks noGrp="1"/>
          </p:cNvSpPr>
          <p:nvPr>
            <p:ph type="title" hasCustomPrompt="1"/>
          </p:nvPr>
        </p:nvSpPr>
        <p:spPr>
          <a:xfrm>
            <a:off x="486834" y="243840"/>
            <a:ext cx="5365751" cy="916093"/>
          </a:xfrm>
        </p:spPr>
        <p:txBody>
          <a:bodyPr/>
          <a:lstStyle/>
          <a:p>
            <a:r>
              <a:rPr lang="en-US" dirty="0"/>
              <a:t>Slide title, sentence case</a:t>
            </a:r>
          </a:p>
        </p:txBody>
      </p:sp>
      <p:sp>
        <p:nvSpPr>
          <p:cNvPr id="7" name="Content Placeholder 6"/>
          <p:cNvSpPr>
            <a:spLocks noGrp="1"/>
          </p:cNvSpPr>
          <p:nvPr>
            <p:ph sz="quarter" idx="13"/>
          </p:nvPr>
        </p:nvSpPr>
        <p:spPr>
          <a:xfrm>
            <a:off x="486832" y="1464734"/>
            <a:ext cx="5365752" cy="4751917"/>
          </a:xfrm>
        </p:spPr>
        <p:txBody>
          <a:bodyPr rIns="9144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baseline="0">
                <a:solidFill>
                  <a:schemeClr val="tx1"/>
                </a:solidFill>
              </a:defRPr>
            </a:lvl6pPr>
            <a:lvl7pPr>
              <a:defRPr baseline="0">
                <a:solidFill>
                  <a:schemeClr val="tx1"/>
                </a:solidFill>
              </a:defRPr>
            </a:lvl7pPr>
            <a:lvl8pPr>
              <a:defRPr baseline="0">
                <a:solidFill>
                  <a:schemeClr val="tx1"/>
                </a:solidFill>
              </a:defRPr>
            </a:lvl8pPr>
            <a:lvl9pPr>
              <a:defRPr baseline="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8"/>
          </p:nvPr>
        </p:nvSpPr>
        <p:spPr bwMode="gray">
          <a:xfrm>
            <a:off x="6339417" y="1464734"/>
            <a:ext cx="5365748" cy="4751917"/>
          </a:xfrm>
        </p:spPr>
        <p:txBody>
          <a:bodyPr/>
          <a:lstStyle>
            <a:lvl1pPr>
              <a:buClrTx/>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baseline="0">
                <a:solidFill>
                  <a:schemeClr val="tx1"/>
                </a:solidFill>
              </a:defRPr>
            </a:lvl6pPr>
            <a:lvl7pPr>
              <a:defRPr baseline="0">
                <a:solidFill>
                  <a:schemeClr val="tx1"/>
                </a:solidFill>
              </a:defRPr>
            </a:lvl7pPr>
            <a:lvl8pPr>
              <a:defRPr baseline="0">
                <a:solidFill>
                  <a:schemeClr val="tx1"/>
                </a:solidFill>
              </a:defRPr>
            </a:lvl8pPr>
            <a:lvl9pPr>
              <a:defRPr baseline="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p:nvPicPr>
        <p:blipFill>
          <a:blip r:embed="rId2"/>
          <a:stretch>
            <a:fillRect/>
          </a:stretch>
        </p:blipFill>
        <p:spPr bwMode="gray">
          <a:xfrm>
            <a:off x="152400" y="6512261"/>
            <a:ext cx="914400" cy="264759"/>
          </a:xfrm>
          <a:prstGeom prst="rect">
            <a:avLst/>
          </a:prstGeom>
        </p:spPr>
      </p:pic>
      <p:sp>
        <p:nvSpPr>
          <p:cNvPr id="5" name="Footer Placeholder 4"/>
          <p:cNvSpPr>
            <a:spLocks noGrp="1"/>
          </p:cNvSpPr>
          <p:nvPr>
            <p:ph type="ftr" sz="quarter" idx="20"/>
          </p:nvPr>
        </p:nvSpPr>
        <p:spPr>
          <a:xfrm>
            <a:off x="6339417" y="6471051"/>
            <a:ext cx="4938184" cy="243440"/>
          </a:xfrm>
        </p:spPr>
        <p:txBody>
          <a:bodyPr/>
          <a:lstStyle>
            <a:lvl1pPr>
              <a:defRPr>
                <a:solidFill>
                  <a:schemeClr val="bg1"/>
                </a:solidFill>
              </a:defRPr>
            </a:lvl1pPr>
          </a:lstStyle>
          <a:p>
            <a:endParaRPr lang="de-DE"/>
          </a:p>
        </p:txBody>
      </p:sp>
      <p:sp>
        <p:nvSpPr>
          <p:cNvPr id="6" name="Slide Number Placeholder 5"/>
          <p:cNvSpPr>
            <a:spLocks noGrp="1"/>
          </p:cNvSpPr>
          <p:nvPr>
            <p:ph type="sldNum" sz="quarter" idx="21"/>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2736304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Half Content Grey">
    <p:spTree>
      <p:nvGrpSpPr>
        <p:cNvPr id="1" name=""/>
        <p:cNvGrpSpPr/>
        <p:nvPr/>
      </p:nvGrpSpPr>
      <p:grpSpPr>
        <a:xfrm>
          <a:off x="0" y="0"/>
          <a:ext cx="0" cy="0"/>
          <a:chOff x="0" y="0"/>
          <a:chExt cx="0" cy="0"/>
        </a:xfrm>
      </p:grpSpPr>
      <p:sp>
        <p:nvSpPr>
          <p:cNvPr id="4" name="Rectangle 3"/>
          <p:cNvSpPr/>
          <p:nvPr/>
        </p:nvSpPr>
        <p:spPr bwMode="gray">
          <a:xfrm>
            <a:off x="6096000" y="0"/>
            <a:ext cx="6096000" cy="6858000"/>
          </a:xfrm>
          <a:prstGeom prst="rect">
            <a:avLst/>
          </a:prstGeom>
          <a:solidFill>
            <a:srgbClr val="ABA9AB"/>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sp>
        <p:nvSpPr>
          <p:cNvPr id="9" name="Freeform 5"/>
          <p:cNvSpPr>
            <a:spLocks noChangeAspect="1"/>
          </p:cNvSpPr>
          <p:nvPr/>
        </p:nvSpPr>
        <p:spPr bwMode="hidden">
          <a:xfrm>
            <a:off x="609599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2" name="Title 1"/>
          <p:cNvSpPr>
            <a:spLocks noGrp="1"/>
          </p:cNvSpPr>
          <p:nvPr>
            <p:ph type="title" hasCustomPrompt="1"/>
          </p:nvPr>
        </p:nvSpPr>
        <p:spPr>
          <a:xfrm>
            <a:off x="486834" y="243840"/>
            <a:ext cx="5365751" cy="916093"/>
          </a:xfrm>
        </p:spPr>
        <p:txBody>
          <a:bodyPr/>
          <a:lstStyle/>
          <a:p>
            <a:r>
              <a:rPr lang="en-US" dirty="0"/>
              <a:t>Slide title, sentence case</a:t>
            </a:r>
          </a:p>
        </p:txBody>
      </p:sp>
      <p:sp>
        <p:nvSpPr>
          <p:cNvPr id="7" name="Content Placeholder 6"/>
          <p:cNvSpPr>
            <a:spLocks noGrp="1"/>
          </p:cNvSpPr>
          <p:nvPr>
            <p:ph sz="quarter" idx="13"/>
          </p:nvPr>
        </p:nvSpPr>
        <p:spPr>
          <a:xfrm>
            <a:off x="486832" y="1464734"/>
            <a:ext cx="5365752" cy="4751917"/>
          </a:xfrm>
        </p:spPr>
        <p:txBody>
          <a:bodyPr rIns="9144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baseline="0">
                <a:solidFill>
                  <a:schemeClr val="tx1"/>
                </a:solidFill>
              </a:defRPr>
            </a:lvl6pPr>
            <a:lvl7pPr>
              <a:defRPr baseline="0">
                <a:solidFill>
                  <a:schemeClr val="tx1"/>
                </a:solidFill>
              </a:defRPr>
            </a:lvl7pPr>
            <a:lvl8pPr>
              <a:defRPr baseline="0">
                <a:solidFill>
                  <a:schemeClr val="tx1"/>
                </a:solidFill>
              </a:defRPr>
            </a:lvl8pPr>
            <a:lvl9pPr>
              <a:defRPr baseline="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8"/>
          </p:nvPr>
        </p:nvSpPr>
        <p:spPr bwMode="gray">
          <a:xfrm>
            <a:off x="6339418" y="1464734"/>
            <a:ext cx="5365748" cy="4751917"/>
          </a:xfrm>
        </p:spPr>
        <p:txBody>
          <a:bodyPr/>
          <a:lstStyle>
            <a:lvl1pPr>
              <a:buClrTx/>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baseline="0">
                <a:solidFill>
                  <a:schemeClr val="bg1"/>
                </a:solidFill>
              </a:defRPr>
            </a:lvl6pPr>
            <a:lvl7pPr>
              <a:defRPr baseline="0">
                <a:solidFill>
                  <a:schemeClr val="bg1"/>
                </a:solidFill>
              </a:defRPr>
            </a:lvl7pPr>
            <a:lvl8pPr>
              <a:defRPr baseline="0">
                <a:solidFill>
                  <a:schemeClr val="bg1"/>
                </a:solidFill>
              </a:defRPr>
            </a:lvl8pPr>
            <a:lvl9pPr>
              <a:defRPr baseline="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p:cNvPicPr>
            <a:picLocks noChangeAspect="1"/>
          </p:cNvPicPr>
          <p:nvPr/>
        </p:nvPicPr>
        <p:blipFill>
          <a:blip r:embed="rId2"/>
          <a:stretch>
            <a:fillRect/>
          </a:stretch>
        </p:blipFill>
        <p:spPr bwMode="gray">
          <a:xfrm>
            <a:off x="152400" y="6512261"/>
            <a:ext cx="914400" cy="264759"/>
          </a:xfrm>
          <a:prstGeom prst="rect">
            <a:avLst/>
          </a:prstGeom>
        </p:spPr>
      </p:pic>
      <p:sp>
        <p:nvSpPr>
          <p:cNvPr id="5" name="Footer Placeholder 4"/>
          <p:cNvSpPr>
            <a:spLocks noGrp="1"/>
          </p:cNvSpPr>
          <p:nvPr>
            <p:ph type="ftr" sz="quarter" idx="20"/>
          </p:nvPr>
        </p:nvSpPr>
        <p:spPr>
          <a:xfrm>
            <a:off x="6339417" y="6471051"/>
            <a:ext cx="4938184" cy="243440"/>
          </a:xfrm>
        </p:spPr>
        <p:txBody>
          <a:bodyPr/>
          <a:lstStyle>
            <a:lvl1pPr>
              <a:defRPr>
                <a:solidFill>
                  <a:schemeClr val="bg1"/>
                </a:solidFill>
              </a:defRPr>
            </a:lvl1pPr>
          </a:lstStyle>
          <a:p>
            <a:endParaRPr lang="de-DE"/>
          </a:p>
        </p:txBody>
      </p:sp>
      <p:sp>
        <p:nvSpPr>
          <p:cNvPr id="6" name="Slide Number Placeholder 5"/>
          <p:cNvSpPr>
            <a:spLocks noGrp="1"/>
          </p:cNvSpPr>
          <p:nvPr>
            <p:ph type="sldNum" sz="quarter" idx="21"/>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2312851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A702E8C3-D9CF-9B4E-968F-D418FA9727CF}"/>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6" name="Title 5"/>
          <p:cNvSpPr>
            <a:spLocks noGrp="1"/>
          </p:cNvSpPr>
          <p:nvPr>
            <p:ph type="title" hasCustomPrompt="1"/>
          </p:nvPr>
        </p:nvSpPr>
        <p:spPr/>
        <p:txBody>
          <a:bodyPr/>
          <a:lstStyle/>
          <a:p>
            <a:r>
              <a:rPr lang="en-US" dirty="0"/>
              <a:t>Slide title, sentence case</a:t>
            </a:r>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41661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Photo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0" y="0"/>
            <a:ext cx="12192000" cy="6858000"/>
          </a:xfrm>
          <a:prstGeom prst="rect">
            <a:avLst/>
          </a:prstGeom>
          <a:gradFill>
            <a:gsLst>
              <a:gs pos="0">
                <a:srgbClr val="000000">
                  <a:alpha val="35000"/>
                </a:srgbClr>
              </a:gs>
              <a:gs pos="75000">
                <a:srgbClr val="000000">
                  <a:alpha val="0"/>
                </a:srgbClr>
              </a:gs>
            </a:gsLst>
            <a:lin ang="0" scaled="0"/>
          </a:gra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1600"/>
          </a:p>
        </p:txBody>
      </p:sp>
      <p:sp>
        <p:nvSpPr>
          <p:cNvPr id="2" name="Title 1"/>
          <p:cNvSpPr>
            <a:spLocks noGrp="1"/>
          </p:cNvSpPr>
          <p:nvPr>
            <p:ph type="ctrTitle" hasCustomPrompt="1"/>
          </p:nvPr>
        </p:nvSpPr>
        <p:spPr>
          <a:xfrm>
            <a:off x="486833" y="1464734"/>
            <a:ext cx="9410700" cy="2006541"/>
          </a:xfrm>
        </p:spPr>
        <p:txBody>
          <a:bodyPr>
            <a:normAutofit/>
          </a:bodyPr>
          <a:lstStyle>
            <a:lvl1pPr>
              <a:defRPr sz="3733">
                <a:solidFill>
                  <a:schemeClr val="bg1"/>
                </a:solidFill>
              </a:defRPr>
            </a:lvl1pPr>
          </a:lstStyle>
          <a:p>
            <a:r>
              <a:rPr lang="en-US" dirty="0"/>
              <a:t>Presentation title, sentence case</a:t>
            </a:r>
          </a:p>
        </p:txBody>
      </p:sp>
      <p:sp>
        <p:nvSpPr>
          <p:cNvPr id="3" name="Subtitle 2"/>
          <p:cNvSpPr>
            <a:spLocks noGrp="1"/>
          </p:cNvSpPr>
          <p:nvPr>
            <p:ph type="subTitle" idx="1" hasCustomPrompt="1"/>
          </p:nvPr>
        </p:nvSpPr>
        <p:spPr>
          <a:xfrm>
            <a:off x="486833" y="3593053"/>
            <a:ext cx="9410700" cy="731520"/>
          </a:xfrm>
        </p:spPr>
        <p:txBody>
          <a:bodyPr>
            <a:noAutofit/>
          </a:bodyPr>
          <a:lstStyle>
            <a:lvl1pPr marL="0" indent="0" algn="l">
              <a:spcBef>
                <a:spcPts val="0"/>
              </a:spcBef>
              <a:buNone/>
              <a:defRPr sz="1867" baseline="0">
                <a:solidFill>
                  <a:schemeClr val="bg1"/>
                </a:solidFill>
              </a:defRPr>
            </a:lvl1pPr>
            <a:lvl2pPr marL="0" indent="0" algn="l">
              <a:spcBef>
                <a:spcPts val="0"/>
              </a:spcBef>
              <a:buNone/>
              <a:defRPr sz="1867">
                <a:solidFill>
                  <a:schemeClr val="bg1"/>
                </a:solidFill>
              </a:defRPr>
            </a:lvl2pPr>
            <a:lvl3pPr marL="0" indent="0" algn="l">
              <a:spcBef>
                <a:spcPts val="0"/>
              </a:spcBef>
              <a:buNone/>
              <a:defRPr sz="1867">
                <a:solidFill>
                  <a:schemeClr val="bg1"/>
                </a:solidFill>
              </a:defRPr>
            </a:lvl3pPr>
            <a:lvl4pPr marL="0" indent="0" algn="l">
              <a:spcBef>
                <a:spcPts val="0"/>
              </a:spcBef>
              <a:buNone/>
              <a:defRPr sz="1867">
                <a:solidFill>
                  <a:schemeClr val="bg1"/>
                </a:solidFill>
              </a:defRPr>
            </a:lvl4pPr>
            <a:lvl5pPr marL="0" indent="0" algn="l">
              <a:spcBef>
                <a:spcPts val="0"/>
              </a:spcBef>
              <a:buNone/>
              <a:defRPr sz="1867">
                <a:solidFill>
                  <a:schemeClr val="bg1"/>
                </a:solidFill>
              </a:defRPr>
            </a:lvl5pPr>
            <a:lvl6pPr marL="0" indent="0" algn="l">
              <a:spcBef>
                <a:spcPts val="0"/>
              </a:spcBef>
              <a:buNone/>
              <a:defRPr sz="1867">
                <a:solidFill>
                  <a:schemeClr val="bg1"/>
                </a:solidFill>
              </a:defRPr>
            </a:lvl6pPr>
            <a:lvl7pPr marL="0" indent="0" algn="l">
              <a:spcBef>
                <a:spcPts val="0"/>
              </a:spcBef>
              <a:buNone/>
              <a:defRPr sz="1867">
                <a:solidFill>
                  <a:schemeClr val="bg1"/>
                </a:solidFill>
              </a:defRPr>
            </a:lvl7pPr>
            <a:lvl8pPr marL="0" indent="0" algn="l">
              <a:spcBef>
                <a:spcPts val="0"/>
              </a:spcBef>
              <a:buNone/>
              <a:defRPr sz="1867">
                <a:solidFill>
                  <a:schemeClr val="bg1"/>
                </a:solidFill>
              </a:defRPr>
            </a:lvl8pPr>
            <a:lvl9pPr marL="0" indent="0" algn="l">
              <a:spcBef>
                <a:spcPts val="0"/>
              </a:spcBef>
              <a:buNone/>
              <a:defRPr sz="1867">
                <a:solidFill>
                  <a:schemeClr val="bg1"/>
                </a:solidFill>
              </a:defRPr>
            </a:lvl9pPr>
          </a:lstStyle>
          <a:p>
            <a:r>
              <a:rPr lang="en-US" dirty="0"/>
              <a:t>Optional subtitle</a:t>
            </a:r>
          </a:p>
        </p:txBody>
      </p:sp>
      <p:sp>
        <p:nvSpPr>
          <p:cNvPr id="8" name="Text Placeholder 7"/>
          <p:cNvSpPr>
            <a:spLocks noGrp="1"/>
          </p:cNvSpPr>
          <p:nvPr>
            <p:ph type="body" sz="quarter" idx="11" hasCustomPrompt="1"/>
          </p:nvPr>
        </p:nvSpPr>
        <p:spPr>
          <a:xfrm>
            <a:off x="486833" y="914400"/>
            <a:ext cx="9410700" cy="243840"/>
          </a:xfrm>
        </p:spPr>
        <p:txBody>
          <a:bodyPr>
            <a:noAutofit/>
          </a:bodyPr>
          <a:lstStyle>
            <a:lvl1pPr marL="0" indent="0">
              <a:spcBef>
                <a:spcPts val="0"/>
              </a:spcBef>
              <a:buNone/>
              <a:defRPr sz="1333">
                <a:solidFill>
                  <a:schemeClr val="bg1"/>
                </a:solidFill>
              </a:defRPr>
            </a:lvl1pPr>
            <a:lvl2pPr marL="0" indent="0">
              <a:spcBef>
                <a:spcPts val="0"/>
              </a:spcBef>
              <a:buNone/>
              <a:defRPr sz="1333">
                <a:solidFill>
                  <a:schemeClr val="bg1"/>
                </a:solidFill>
              </a:defRPr>
            </a:lvl2pPr>
            <a:lvl3pPr marL="0" indent="0">
              <a:spcBef>
                <a:spcPts val="0"/>
              </a:spcBef>
              <a:buNone/>
              <a:defRPr sz="1333">
                <a:solidFill>
                  <a:schemeClr val="bg1"/>
                </a:solidFill>
              </a:defRPr>
            </a:lvl3pPr>
            <a:lvl4pPr marL="0" indent="0">
              <a:spcBef>
                <a:spcPts val="0"/>
              </a:spcBef>
              <a:buNone/>
              <a:defRPr sz="1333">
                <a:solidFill>
                  <a:schemeClr val="bg1"/>
                </a:solidFill>
              </a:defRPr>
            </a:lvl4pPr>
            <a:lvl5pPr marL="0" indent="0">
              <a:spcBef>
                <a:spcPts val="0"/>
              </a:spcBef>
              <a:buNone/>
              <a:defRPr sz="1333">
                <a:solidFill>
                  <a:schemeClr val="bg1"/>
                </a:solidFill>
              </a:defRPr>
            </a:lvl5pPr>
            <a:lvl6pPr marL="0" indent="0">
              <a:spcBef>
                <a:spcPts val="0"/>
              </a:spcBef>
              <a:buNone/>
              <a:defRPr sz="1333">
                <a:solidFill>
                  <a:schemeClr val="bg1"/>
                </a:solidFill>
              </a:defRPr>
            </a:lvl6pPr>
            <a:lvl7pPr marL="0" indent="0">
              <a:spcBef>
                <a:spcPts val="0"/>
              </a:spcBef>
              <a:buNone/>
              <a:defRPr sz="1333">
                <a:solidFill>
                  <a:schemeClr val="bg1"/>
                </a:solidFill>
              </a:defRPr>
            </a:lvl7pPr>
            <a:lvl8pPr marL="0" indent="0">
              <a:spcBef>
                <a:spcPts val="0"/>
              </a:spcBef>
              <a:buNone/>
              <a:defRPr sz="1333">
                <a:solidFill>
                  <a:schemeClr val="bg1"/>
                </a:solidFill>
              </a:defRPr>
            </a:lvl8pPr>
            <a:lvl9pPr marL="0" indent="0">
              <a:spcBef>
                <a:spcPts val="0"/>
              </a:spcBef>
              <a:buNone/>
              <a:defRPr sz="1333">
                <a:solidFill>
                  <a:schemeClr val="bg1"/>
                </a:solidFill>
              </a:defRPr>
            </a:lvl9pPr>
          </a:lstStyle>
          <a:p>
            <a:pPr lvl="0"/>
            <a:r>
              <a:rPr lang="en-US" dirty="0"/>
              <a:t>00 Month 0000  |  </a:t>
            </a:r>
            <a:r>
              <a:rPr lang="en-US" dirty="0" err="1"/>
              <a:t>Firstname</a:t>
            </a:r>
            <a:r>
              <a:rPr lang="en-US" dirty="0"/>
              <a:t> </a:t>
            </a:r>
            <a:r>
              <a:rPr lang="en-US" dirty="0" err="1"/>
              <a:t>Lastname</a:t>
            </a:r>
            <a:endParaRPr lang="en-US" dirty="0"/>
          </a:p>
        </p:txBody>
      </p:sp>
      <p:grpSp>
        <p:nvGrpSpPr>
          <p:cNvPr id="19" name="Group 18"/>
          <p:cNvGrpSpPr/>
          <p:nvPr/>
        </p:nvGrpSpPr>
        <p:grpSpPr bwMode="black">
          <a:xfrm>
            <a:off x="230611" y="4878983"/>
            <a:ext cx="1835151" cy="1644651"/>
            <a:chOff x="2428081" y="3310731"/>
            <a:chExt cx="1376363" cy="1233488"/>
          </a:xfrm>
        </p:grpSpPr>
        <p:sp>
          <p:nvSpPr>
            <p:cNvPr id="5" name="AutoShape 3"/>
            <p:cNvSpPr>
              <a:spLocks noChangeAspect="1" noChangeArrowheads="1" noTextEdit="1"/>
            </p:cNvSpPr>
            <p:nvPr/>
          </p:nvSpPr>
          <p:spPr bwMode="black">
            <a:xfrm>
              <a:off x="2428081" y="3310731"/>
              <a:ext cx="1376363" cy="1233488"/>
            </a:xfrm>
            <a:prstGeom prst="rect">
              <a:avLst/>
            </a:prstGeom>
            <a:noFill/>
            <a:ln>
              <a:noFill/>
            </a:ln>
          </p:spPr>
          <p:txBody>
            <a:bodyPr vert="horz" wrap="square" lIns="91440" tIns="45720" rIns="91440" bIns="45720" numCol="1" anchor="t" anchorCtr="0" compatLnSpc="1">
              <a:prstTxWarp prst="textNoShape">
                <a:avLst/>
              </a:prstTxWarp>
            </a:bodyPr>
            <a:lstStyle/>
            <a:p>
              <a:endParaRPr lang="en-US" sz="2400"/>
            </a:p>
          </p:txBody>
        </p:sp>
        <p:sp>
          <p:nvSpPr>
            <p:cNvPr id="10" name="Freeform 6"/>
            <p:cNvSpPr>
              <a:spLocks noEditPoints="1"/>
            </p:cNvSpPr>
            <p:nvPr/>
          </p:nvSpPr>
          <p:spPr bwMode="black">
            <a:xfrm>
              <a:off x="2778919" y="3688556"/>
              <a:ext cx="647700" cy="217488"/>
            </a:xfrm>
            <a:custGeom>
              <a:avLst/>
              <a:gdLst>
                <a:gd name="T0" fmla="*/ 803 w 1336"/>
                <a:gd name="T1" fmla="*/ 265 h 448"/>
                <a:gd name="T2" fmla="*/ 803 w 1336"/>
                <a:gd name="T3" fmla="*/ 265 h 448"/>
                <a:gd name="T4" fmla="*/ 1336 w 1336"/>
                <a:gd name="T5" fmla="*/ 342 h 448"/>
                <a:gd name="T6" fmla="*/ 799 w 1336"/>
                <a:gd name="T7" fmla="*/ 112 h 448"/>
                <a:gd name="T8" fmla="*/ 803 w 1336"/>
                <a:gd name="T9" fmla="*/ 265 h 448"/>
                <a:gd name="T10" fmla="*/ 775 w 1336"/>
                <a:gd name="T11" fmla="*/ 267 h 448"/>
                <a:gd name="T12" fmla="*/ 775 w 1336"/>
                <a:gd name="T13" fmla="*/ 267 h 448"/>
                <a:gd name="T14" fmla="*/ 58 w 1336"/>
                <a:gd name="T15" fmla="*/ 448 h 448"/>
                <a:gd name="T16" fmla="*/ 653 w 1336"/>
                <a:gd name="T17" fmla="*/ 82 h 448"/>
                <a:gd name="T18" fmla="*/ 724 w 1336"/>
                <a:gd name="T19" fmla="*/ 95 h 448"/>
                <a:gd name="T20" fmla="*/ 775 w 1336"/>
                <a:gd name="T21" fmla="*/ 267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6" h="448">
                  <a:moveTo>
                    <a:pt x="803" y="265"/>
                  </a:moveTo>
                  <a:lnTo>
                    <a:pt x="803" y="265"/>
                  </a:lnTo>
                  <a:cubicBezTo>
                    <a:pt x="999" y="249"/>
                    <a:pt x="1183" y="269"/>
                    <a:pt x="1336" y="342"/>
                  </a:cubicBezTo>
                  <a:cubicBezTo>
                    <a:pt x="1222" y="265"/>
                    <a:pt x="1044" y="171"/>
                    <a:pt x="799" y="112"/>
                  </a:cubicBezTo>
                  <a:cubicBezTo>
                    <a:pt x="794" y="179"/>
                    <a:pt x="799" y="237"/>
                    <a:pt x="803" y="265"/>
                  </a:cubicBezTo>
                  <a:close/>
                  <a:moveTo>
                    <a:pt x="775" y="267"/>
                  </a:moveTo>
                  <a:lnTo>
                    <a:pt x="775" y="267"/>
                  </a:lnTo>
                  <a:cubicBezTo>
                    <a:pt x="556" y="288"/>
                    <a:pt x="297" y="359"/>
                    <a:pt x="58" y="448"/>
                  </a:cubicBezTo>
                  <a:cubicBezTo>
                    <a:pt x="0" y="248"/>
                    <a:pt x="151" y="0"/>
                    <a:pt x="653" y="82"/>
                  </a:cubicBezTo>
                  <a:cubicBezTo>
                    <a:pt x="677" y="86"/>
                    <a:pt x="701" y="90"/>
                    <a:pt x="724" y="95"/>
                  </a:cubicBezTo>
                  <a:cubicBezTo>
                    <a:pt x="736" y="166"/>
                    <a:pt x="757" y="224"/>
                    <a:pt x="775" y="267"/>
                  </a:cubicBezTo>
                  <a:close/>
                </a:path>
              </a:pathLst>
            </a:custGeom>
            <a:solidFill>
              <a:srgbClr val="FFFFFF">
                <a:alpha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z="2400"/>
            </a:p>
          </p:txBody>
        </p:sp>
        <p:sp>
          <p:nvSpPr>
            <p:cNvPr id="12" name="Freeform 7"/>
            <p:cNvSpPr>
              <a:spLocks noEditPoints="1"/>
            </p:cNvSpPr>
            <p:nvPr/>
          </p:nvSpPr>
          <p:spPr bwMode="black">
            <a:xfrm>
              <a:off x="2659856" y="4072731"/>
              <a:ext cx="919163" cy="250825"/>
            </a:xfrm>
            <a:custGeom>
              <a:avLst/>
              <a:gdLst>
                <a:gd name="T0" fmla="*/ 1580 w 1897"/>
                <a:gd name="T1" fmla="*/ 301 h 515"/>
                <a:gd name="T2" fmla="*/ 1706 w 1897"/>
                <a:gd name="T3" fmla="*/ 301 h 515"/>
                <a:gd name="T4" fmla="*/ 1596 w 1897"/>
                <a:gd name="T5" fmla="*/ 20 h 515"/>
                <a:gd name="T6" fmla="*/ 1392 w 1897"/>
                <a:gd name="T7" fmla="*/ 500 h 515"/>
                <a:gd name="T8" fmla="*/ 1542 w 1897"/>
                <a:gd name="T9" fmla="*/ 394 h 515"/>
                <a:gd name="T10" fmla="*/ 1787 w 1897"/>
                <a:gd name="T11" fmla="*/ 500 h 515"/>
                <a:gd name="T12" fmla="*/ 1693 w 1897"/>
                <a:gd name="T13" fmla="*/ 20 h 515"/>
                <a:gd name="T14" fmla="*/ 1813 w 1897"/>
                <a:gd name="T15" fmla="*/ 77 h 515"/>
                <a:gd name="T16" fmla="*/ 1813 w 1897"/>
                <a:gd name="T17" fmla="*/ 61 h 515"/>
                <a:gd name="T18" fmla="*/ 1829 w 1897"/>
                <a:gd name="T19" fmla="*/ 77 h 515"/>
                <a:gd name="T20" fmla="*/ 1826 w 1897"/>
                <a:gd name="T21" fmla="*/ 59 h 515"/>
                <a:gd name="T22" fmla="*/ 1834 w 1897"/>
                <a:gd name="T23" fmla="*/ 48 h 515"/>
                <a:gd name="T24" fmla="*/ 1819 w 1897"/>
                <a:gd name="T25" fmla="*/ 35 h 515"/>
                <a:gd name="T26" fmla="*/ 1806 w 1897"/>
                <a:gd name="T27" fmla="*/ 77 h 515"/>
                <a:gd name="T28" fmla="*/ 1850 w 1897"/>
                <a:gd name="T29" fmla="*/ 56 h 515"/>
                <a:gd name="T30" fmla="*/ 1819 w 1897"/>
                <a:gd name="T31" fmla="*/ 88 h 515"/>
                <a:gd name="T32" fmla="*/ 1819 w 1897"/>
                <a:gd name="T33" fmla="*/ 25 h 515"/>
                <a:gd name="T34" fmla="*/ 1819 w 1897"/>
                <a:gd name="T35" fmla="*/ 20 h 515"/>
                <a:gd name="T36" fmla="*/ 1783 w 1897"/>
                <a:gd name="T37" fmla="*/ 56 h 515"/>
                <a:gd name="T38" fmla="*/ 1855 w 1897"/>
                <a:gd name="T39" fmla="*/ 56 h 515"/>
                <a:gd name="T40" fmla="*/ 1813 w 1897"/>
                <a:gd name="T41" fmla="*/ 41 h 515"/>
                <a:gd name="T42" fmla="*/ 1818 w 1897"/>
                <a:gd name="T43" fmla="*/ 41 h 515"/>
                <a:gd name="T44" fmla="*/ 1827 w 1897"/>
                <a:gd name="T45" fmla="*/ 48 h 515"/>
                <a:gd name="T46" fmla="*/ 1818 w 1897"/>
                <a:gd name="T47" fmla="*/ 55 h 515"/>
                <a:gd name="T48" fmla="*/ 1813 w 1897"/>
                <a:gd name="T49" fmla="*/ 41 h 515"/>
                <a:gd name="T50" fmla="*/ 273 w 1897"/>
                <a:gd name="T51" fmla="*/ 190 h 515"/>
                <a:gd name="T52" fmla="*/ 106 w 1897"/>
                <a:gd name="T53" fmla="*/ 263 h 515"/>
                <a:gd name="T54" fmla="*/ 188 w 1897"/>
                <a:gd name="T55" fmla="*/ 116 h 515"/>
                <a:gd name="T56" fmla="*/ 273 w 1897"/>
                <a:gd name="T57" fmla="*/ 190 h 515"/>
                <a:gd name="T58" fmla="*/ 197 w 1897"/>
                <a:gd name="T59" fmla="*/ 20 h 515"/>
                <a:gd name="T60" fmla="*/ 0 w 1897"/>
                <a:gd name="T61" fmla="*/ 500 h 515"/>
                <a:gd name="T62" fmla="*/ 106 w 1897"/>
                <a:gd name="T63" fmla="*/ 356 h 515"/>
                <a:gd name="T64" fmla="*/ 380 w 1897"/>
                <a:gd name="T65" fmla="*/ 188 h 515"/>
                <a:gd name="T66" fmla="*/ 197 w 1897"/>
                <a:gd name="T67" fmla="*/ 20 h 515"/>
                <a:gd name="T68" fmla="*/ 955 w 1897"/>
                <a:gd name="T69" fmla="*/ 74 h 515"/>
                <a:gd name="T70" fmla="*/ 954 w 1897"/>
                <a:gd name="T71" fmla="*/ 443 h 515"/>
                <a:gd name="T72" fmla="*/ 1339 w 1897"/>
                <a:gd name="T73" fmla="*/ 438 h 515"/>
                <a:gd name="T74" fmla="*/ 1342 w 1897"/>
                <a:gd name="T75" fmla="*/ 215 h 515"/>
                <a:gd name="T76" fmla="*/ 1133 w 1897"/>
                <a:gd name="T77" fmla="*/ 304 h 515"/>
                <a:gd name="T78" fmla="*/ 1242 w 1897"/>
                <a:gd name="T79" fmla="*/ 394 h 515"/>
                <a:gd name="T80" fmla="*/ 1027 w 1897"/>
                <a:gd name="T81" fmla="*/ 375 h 515"/>
                <a:gd name="T82" fmla="*/ 1029 w 1897"/>
                <a:gd name="T83" fmla="*/ 143 h 515"/>
                <a:gd name="T84" fmla="*/ 1208 w 1897"/>
                <a:gd name="T85" fmla="*/ 107 h 515"/>
                <a:gd name="T86" fmla="*/ 1317 w 1897"/>
                <a:gd name="T87" fmla="*/ 63 h 515"/>
                <a:gd name="T88" fmla="*/ 955 w 1897"/>
                <a:gd name="T89" fmla="*/ 74 h 515"/>
                <a:gd name="T90" fmla="*/ 563 w 1897"/>
                <a:gd name="T91" fmla="*/ 309 h 515"/>
                <a:gd name="T92" fmla="*/ 769 w 1897"/>
                <a:gd name="T93" fmla="*/ 215 h 515"/>
                <a:gd name="T94" fmla="*/ 563 w 1897"/>
                <a:gd name="T95" fmla="*/ 114 h 515"/>
                <a:gd name="T96" fmla="*/ 820 w 1897"/>
                <a:gd name="T97" fmla="*/ 20 h 515"/>
                <a:gd name="T98" fmla="*/ 458 w 1897"/>
                <a:gd name="T99" fmla="*/ 500 h 515"/>
                <a:gd name="T100" fmla="*/ 823 w 1897"/>
                <a:gd name="T101" fmla="*/ 407 h 515"/>
                <a:gd name="T102" fmla="*/ 563 w 1897"/>
                <a:gd name="T103" fmla="*/ 309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7" h="515">
                  <a:moveTo>
                    <a:pt x="1580" y="301"/>
                  </a:moveTo>
                  <a:lnTo>
                    <a:pt x="1580" y="301"/>
                  </a:lnTo>
                  <a:lnTo>
                    <a:pt x="1643" y="146"/>
                  </a:lnTo>
                  <a:lnTo>
                    <a:pt x="1706" y="301"/>
                  </a:lnTo>
                  <a:lnTo>
                    <a:pt x="1580" y="301"/>
                  </a:lnTo>
                  <a:close/>
                  <a:moveTo>
                    <a:pt x="1596" y="20"/>
                  </a:moveTo>
                  <a:lnTo>
                    <a:pt x="1596" y="20"/>
                  </a:lnTo>
                  <a:lnTo>
                    <a:pt x="1392" y="500"/>
                  </a:lnTo>
                  <a:lnTo>
                    <a:pt x="1499" y="500"/>
                  </a:lnTo>
                  <a:lnTo>
                    <a:pt x="1542" y="394"/>
                  </a:lnTo>
                  <a:lnTo>
                    <a:pt x="1744" y="394"/>
                  </a:lnTo>
                  <a:lnTo>
                    <a:pt x="1787" y="500"/>
                  </a:lnTo>
                  <a:lnTo>
                    <a:pt x="1897" y="500"/>
                  </a:lnTo>
                  <a:lnTo>
                    <a:pt x="1693" y="20"/>
                  </a:lnTo>
                  <a:lnTo>
                    <a:pt x="1596" y="20"/>
                  </a:lnTo>
                  <a:close/>
                  <a:moveTo>
                    <a:pt x="1813" y="77"/>
                  </a:moveTo>
                  <a:lnTo>
                    <a:pt x="1813" y="77"/>
                  </a:lnTo>
                  <a:lnTo>
                    <a:pt x="1813" y="61"/>
                  </a:lnTo>
                  <a:lnTo>
                    <a:pt x="1820" y="61"/>
                  </a:lnTo>
                  <a:lnTo>
                    <a:pt x="1829" y="77"/>
                  </a:lnTo>
                  <a:lnTo>
                    <a:pt x="1837" y="77"/>
                  </a:lnTo>
                  <a:lnTo>
                    <a:pt x="1826" y="59"/>
                  </a:lnTo>
                  <a:cubicBezTo>
                    <a:pt x="1829" y="58"/>
                    <a:pt x="1831" y="57"/>
                    <a:pt x="1832" y="55"/>
                  </a:cubicBezTo>
                  <a:cubicBezTo>
                    <a:pt x="1833" y="53"/>
                    <a:pt x="1834" y="50"/>
                    <a:pt x="1834" y="48"/>
                  </a:cubicBezTo>
                  <a:cubicBezTo>
                    <a:pt x="1834" y="44"/>
                    <a:pt x="1833" y="40"/>
                    <a:pt x="1830" y="38"/>
                  </a:cubicBezTo>
                  <a:cubicBezTo>
                    <a:pt x="1828" y="36"/>
                    <a:pt x="1824" y="35"/>
                    <a:pt x="1819" y="35"/>
                  </a:cubicBezTo>
                  <a:lnTo>
                    <a:pt x="1806" y="35"/>
                  </a:lnTo>
                  <a:lnTo>
                    <a:pt x="1806" y="77"/>
                  </a:lnTo>
                  <a:lnTo>
                    <a:pt x="1813" y="77"/>
                  </a:lnTo>
                  <a:close/>
                  <a:moveTo>
                    <a:pt x="1850" y="56"/>
                  </a:moveTo>
                  <a:lnTo>
                    <a:pt x="1850" y="56"/>
                  </a:lnTo>
                  <a:cubicBezTo>
                    <a:pt x="1850" y="74"/>
                    <a:pt x="1836" y="88"/>
                    <a:pt x="1819" y="88"/>
                  </a:cubicBezTo>
                  <a:cubicBezTo>
                    <a:pt x="1802" y="88"/>
                    <a:pt x="1788" y="74"/>
                    <a:pt x="1788" y="56"/>
                  </a:cubicBezTo>
                  <a:cubicBezTo>
                    <a:pt x="1788" y="39"/>
                    <a:pt x="1802" y="25"/>
                    <a:pt x="1819" y="25"/>
                  </a:cubicBezTo>
                  <a:cubicBezTo>
                    <a:pt x="1836" y="25"/>
                    <a:pt x="1850" y="39"/>
                    <a:pt x="1850" y="56"/>
                  </a:cubicBezTo>
                  <a:close/>
                  <a:moveTo>
                    <a:pt x="1819" y="20"/>
                  </a:moveTo>
                  <a:lnTo>
                    <a:pt x="1819" y="20"/>
                  </a:lnTo>
                  <a:cubicBezTo>
                    <a:pt x="1799" y="20"/>
                    <a:pt x="1783" y="37"/>
                    <a:pt x="1783" y="56"/>
                  </a:cubicBezTo>
                  <a:cubicBezTo>
                    <a:pt x="1783" y="76"/>
                    <a:pt x="1799" y="92"/>
                    <a:pt x="1819" y="92"/>
                  </a:cubicBezTo>
                  <a:cubicBezTo>
                    <a:pt x="1839" y="92"/>
                    <a:pt x="1855" y="76"/>
                    <a:pt x="1855" y="56"/>
                  </a:cubicBezTo>
                  <a:cubicBezTo>
                    <a:pt x="1855" y="37"/>
                    <a:pt x="1839" y="20"/>
                    <a:pt x="1819" y="20"/>
                  </a:cubicBezTo>
                  <a:close/>
                  <a:moveTo>
                    <a:pt x="1813" y="41"/>
                  </a:moveTo>
                  <a:lnTo>
                    <a:pt x="1813" y="41"/>
                  </a:lnTo>
                  <a:lnTo>
                    <a:pt x="1818" y="41"/>
                  </a:lnTo>
                  <a:cubicBezTo>
                    <a:pt x="1821" y="41"/>
                    <a:pt x="1823" y="42"/>
                    <a:pt x="1825" y="43"/>
                  </a:cubicBezTo>
                  <a:cubicBezTo>
                    <a:pt x="1826" y="44"/>
                    <a:pt x="1827" y="46"/>
                    <a:pt x="1827" y="48"/>
                  </a:cubicBezTo>
                  <a:cubicBezTo>
                    <a:pt x="1827" y="50"/>
                    <a:pt x="1826" y="52"/>
                    <a:pt x="1825" y="53"/>
                  </a:cubicBezTo>
                  <a:cubicBezTo>
                    <a:pt x="1823" y="54"/>
                    <a:pt x="1821" y="55"/>
                    <a:pt x="1818" y="55"/>
                  </a:cubicBezTo>
                  <a:lnTo>
                    <a:pt x="1813" y="55"/>
                  </a:lnTo>
                  <a:lnTo>
                    <a:pt x="1813" y="41"/>
                  </a:lnTo>
                  <a:close/>
                  <a:moveTo>
                    <a:pt x="273" y="190"/>
                  </a:moveTo>
                  <a:lnTo>
                    <a:pt x="273" y="190"/>
                  </a:lnTo>
                  <a:cubicBezTo>
                    <a:pt x="273" y="231"/>
                    <a:pt x="243" y="263"/>
                    <a:pt x="190" y="263"/>
                  </a:cubicBezTo>
                  <a:lnTo>
                    <a:pt x="106" y="263"/>
                  </a:lnTo>
                  <a:lnTo>
                    <a:pt x="106" y="116"/>
                  </a:lnTo>
                  <a:lnTo>
                    <a:pt x="188" y="116"/>
                  </a:lnTo>
                  <a:cubicBezTo>
                    <a:pt x="241" y="116"/>
                    <a:pt x="273" y="141"/>
                    <a:pt x="273" y="189"/>
                  </a:cubicBezTo>
                  <a:lnTo>
                    <a:pt x="273" y="190"/>
                  </a:lnTo>
                  <a:close/>
                  <a:moveTo>
                    <a:pt x="197" y="20"/>
                  </a:moveTo>
                  <a:lnTo>
                    <a:pt x="197" y="20"/>
                  </a:lnTo>
                  <a:lnTo>
                    <a:pt x="0" y="20"/>
                  </a:lnTo>
                  <a:lnTo>
                    <a:pt x="0" y="500"/>
                  </a:lnTo>
                  <a:lnTo>
                    <a:pt x="106" y="500"/>
                  </a:lnTo>
                  <a:lnTo>
                    <a:pt x="106" y="356"/>
                  </a:lnTo>
                  <a:lnTo>
                    <a:pt x="186" y="356"/>
                  </a:lnTo>
                  <a:cubicBezTo>
                    <a:pt x="294" y="356"/>
                    <a:pt x="380" y="299"/>
                    <a:pt x="380" y="188"/>
                  </a:cubicBezTo>
                  <a:lnTo>
                    <a:pt x="380" y="186"/>
                  </a:lnTo>
                  <a:cubicBezTo>
                    <a:pt x="380" y="88"/>
                    <a:pt x="311" y="20"/>
                    <a:pt x="197" y="20"/>
                  </a:cubicBezTo>
                  <a:close/>
                  <a:moveTo>
                    <a:pt x="955" y="74"/>
                  </a:moveTo>
                  <a:lnTo>
                    <a:pt x="955" y="74"/>
                  </a:lnTo>
                  <a:cubicBezTo>
                    <a:pt x="905" y="123"/>
                    <a:pt x="879" y="186"/>
                    <a:pt x="879" y="259"/>
                  </a:cubicBezTo>
                  <a:cubicBezTo>
                    <a:pt x="879" y="333"/>
                    <a:pt x="904" y="395"/>
                    <a:pt x="954" y="443"/>
                  </a:cubicBezTo>
                  <a:cubicBezTo>
                    <a:pt x="1003" y="491"/>
                    <a:pt x="1065" y="515"/>
                    <a:pt x="1138" y="515"/>
                  </a:cubicBezTo>
                  <a:cubicBezTo>
                    <a:pt x="1225" y="515"/>
                    <a:pt x="1292" y="489"/>
                    <a:pt x="1339" y="438"/>
                  </a:cubicBezTo>
                  <a:lnTo>
                    <a:pt x="1342" y="435"/>
                  </a:lnTo>
                  <a:lnTo>
                    <a:pt x="1342" y="215"/>
                  </a:lnTo>
                  <a:lnTo>
                    <a:pt x="1133" y="215"/>
                  </a:lnTo>
                  <a:lnTo>
                    <a:pt x="1133" y="304"/>
                  </a:lnTo>
                  <a:lnTo>
                    <a:pt x="1242" y="304"/>
                  </a:lnTo>
                  <a:lnTo>
                    <a:pt x="1242" y="394"/>
                  </a:lnTo>
                  <a:cubicBezTo>
                    <a:pt x="1214" y="411"/>
                    <a:pt x="1178" y="419"/>
                    <a:pt x="1137" y="419"/>
                  </a:cubicBezTo>
                  <a:cubicBezTo>
                    <a:pt x="1094" y="419"/>
                    <a:pt x="1057" y="404"/>
                    <a:pt x="1027" y="375"/>
                  </a:cubicBezTo>
                  <a:cubicBezTo>
                    <a:pt x="998" y="347"/>
                    <a:pt x="982" y="308"/>
                    <a:pt x="982" y="260"/>
                  </a:cubicBezTo>
                  <a:cubicBezTo>
                    <a:pt x="982" y="211"/>
                    <a:pt x="998" y="172"/>
                    <a:pt x="1029" y="143"/>
                  </a:cubicBezTo>
                  <a:cubicBezTo>
                    <a:pt x="1060" y="113"/>
                    <a:pt x="1099" y="99"/>
                    <a:pt x="1144" y="99"/>
                  </a:cubicBezTo>
                  <a:cubicBezTo>
                    <a:pt x="1168" y="99"/>
                    <a:pt x="1190" y="101"/>
                    <a:pt x="1208" y="107"/>
                  </a:cubicBezTo>
                  <a:cubicBezTo>
                    <a:pt x="1224" y="113"/>
                    <a:pt x="1241" y="123"/>
                    <a:pt x="1258" y="137"/>
                  </a:cubicBezTo>
                  <a:lnTo>
                    <a:pt x="1317" y="63"/>
                  </a:lnTo>
                  <a:cubicBezTo>
                    <a:pt x="1286" y="36"/>
                    <a:pt x="1230" y="0"/>
                    <a:pt x="1138" y="0"/>
                  </a:cubicBezTo>
                  <a:cubicBezTo>
                    <a:pt x="1067" y="0"/>
                    <a:pt x="1005" y="25"/>
                    <a:pt x="955" y="74"/>
                  </a:cubicBezTo>
                  <a:close/>
                  <a:moveTo>
                    <a:pt x="563" y="309"/>
                  </a:moveTo>
                  <a:lnTo>
                    <a:pt x="563" y="309"/>
                  </a:lnTo>
                  <a:lnTo>
                    <a:pt x="769" y="309"/>
                  </a:lnTo>
                  <a:lnTo>
                    <a:pt x="769" y="215"/>
                  </a:lnTo>
                  <a:lnTo>
                    <a:pt x="563" y="215"/>
                  </a:lnTo>
                  <a:lnTo>
                    <a:pt x="563" y="114"/>
                  </a:lnTo>
                  <a:lnTo>
                    <a:pt x="820" y="114"/>
                  </a:lnTo>
                  <a:lnTo>
                    <a:pt x="820" y="20"/>
                  </a:lnTo>
                  <a:lnTo>
                    <a:pt x="458" y="20"/>
                  </a:lnTo>
                  <a:lnTo>
                    <a:pt x="458" y="500"/>
                  </a:lnTo>
                  <a:lnTo>
                    <a:pt x="823" y="500"/>
                  </a:lnTo>
                  <a:lnTo>
                    <a:pt x="823" y="407"/>
                  </a:lnTo>
                  <a:lnTo>
                    <a:pt x="563" y="407"/>
                  </a:lnTo>
                  <a:lnTo>
                    <a:pt x="563" y="30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9" name="Freeform 5"/>
            <p:cNvSpPr>
              <a:spLocks noEditPoints="1"/>
            </p:cNvSpPr>
            <p:nvPr/>
          </p:nvSpPr>
          <p:spPr bwMode="black">
            <a:xfrm>
              <a:off x="2591594" y="3512344"/>
              <a:ext cx="1062038" cy="492125"/>
            </a:xfrm>
            <a:custGeom>
              <a:avLst/>
              <a:gdLst>
                <a:gd name="T0" fmla="*/ 1949 w 2192"/>
                <a:gd name="T1" fmla="*/ 300 h 1016"/>
                <a:gd name="T2" fmla="*/ 1949 w 2192"/>
                <a:gd name="T3" fmla="*/ 300 h 1016"/>
                <a:gd name="T4" fmla="*/ 1946 w 2192"/>
                <a:gd name="T5" fmla="*/ 299 h 1016"/>
                <a:gd name="T6" fmla="*/ 1890 w 2192"/>
                <a:gd name="T7" fmla="*/ 310 h 1016"/>
                <a:gd name="T8" fmla="*/ 1887 w 2192"/>
                <a:gd name="T9" fmla="*/ 313 h 1016"/>
                <a:gd name="T10" fmla="*/ 1937 w 2192"/>
                <a:gd name="T11" fmla="*/ 338 h 1016"/>
                <a:gd name="T12" fmla="*/ 1949 w 2192"/>
                <a:gd name="T13" fmla="*/ 300 h 1016"/>
                <a:gd name="T14" fmla="*/ 2179 w 2192"/>
                <a:gd name="T15" fmla="*/ 576 h 1016"/>
                <a:gd name="T16" fmla="*/ 2179 w 2192"/>
                <a:gd name="T17" fmla="*/ 576 h 1016"/>
                <a:gd name="T18" fmla="*/ 2147 w 2192"/>
                <a:gd name="T19" fmla="*/ 630 h 1016"/>
                <a:gd name="T20" fmla="*/ 2080 w 2192"/>
                <a:gd name="T21" fmla="*/ 641 h 1016"/>
                <a:gd name="T22" fmla="*/ 1910 w 2192"/>
                <a:gd name="T23" fmla="*/ 572 h 1016"/>
                <a:gd name="T24" fmla="*/ 1622 w 2192"/>
                <a:gd name="T25" fmla="*/ 492 h 1016"/>
                <a:gd name="T26" fmla="*/ 1611 w 2192"/>
                <a:gd name="T27" fmla="*/ 504 h 1016"/>
                <a:gd name="T28" fmla="*/ 1803 w 2192"/>
                <a:gd name="T29" fmla="*/ 626 h 1016"/>
                <a:gd name="T30" fmla="*/ 1845 w 2192"/>
                <a:gd name="T31" fmla="*/ 779 h 1016"/>
                <a:gd name="T32" fmla="*/ 1725 w 2192"/>
                <a:gd name="T33" fmla="*/ 706 h 1016"/>
                <a:gd name="T34" fmla="*/ 1188 w 2192"/>
                <a:gd name="T35" fmla="*/ 476 h 1016"/>
                <a:gd name="T36" fmla="*/ 1759 w 2192"/>
                <a:gd name="T37" fmla="*/ 67 h 1016"/>
                <a:gd name="T38" fmla="*/ 1912 w 2192"/>
                <a:gd name="T39" fmla="*/ 124 h 1016"/>
                <a:gd name="T40" fmla="*/ 1878 w 2192"/>
                <a:gd name="T41" fmla="*/ 159 h 1016"/>
                <a:gd name="T42" fmla="*/ 1880 w 2192"/>
                <a:gd name="T43" fmla="*/ 191 h 1016"/>
                <a:gd name="T44" fmla="*/ 1977 w 2192"/>
                <a:gd name="T45" fmla="*/ 267 h 1016"/>
                <a:gd name="T46" fmla="*/ 2010 w 2192"/>
                <a:gd name="T47" fmla="*/ 355 h 1016"/>
                <a:gd name="T48" fmla="*/ 2174 w 2192"/>
                <a:gd name="T49" fmla="*/ 531 h 1016"/>
                <a:gd name="T50" fmla="*/ 2179 w 2192"/>
                <a:gd name="T51" fmla="*/ 576 h 1016"/>
                <a:gd name="T52" fmla="*/ 1123 w 2192"/>
                <a:gd name="T53" fmla="*/ 197 h 1016"/>
                <a:gd name="T54" fmla="*/ 1123 w 2192"/>
                <a:gd name="T55" fmla="*/ 197 h 1016"/>
                <a:gd name="T56" fmla="*/ 1113 w 2192"/>
                <a:gd name="T57" fmla="*/ 459 h 1016"/>
                <a:gd name="T58" fmla="*/ 1042 w 2192"/>
                <a:gd name="T59" fmla="*/ 446 h 1016"/>
                <a:gd name="T60" fmla="*/ 447 w 2192"/>
                <a:gd name="T61" fmla="*/ 812 h 1016"/>
                <a:gd name="T62" fmla="*/ 0 w 2192"/>
                <a:gd name="T63" fmla="*/ 1016 h 1016"/>
                <a:gd name="T64" fmla="*/ 987 w 2192"/>
                <a:gd name="T65" fmla="*/ 73 h 1016"/>
                <a:gd name="T66" fmla="*/ 1123 w 2192"/>
                <a:gd name="T67" fmla="*/ 197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2" h="1016">
                  <a:moveTo>
                    <a:pt x="1949" y="300"/>
                  </a:moveTo>
                  <a:lnTo>
                    <a:pt x="1949" y="300"/>
                  </a:lnTo>
                  <a:lnTo>
                    <a:pt x="1946" y="299"/>
                  </a:lnTo>
                  <a:cubicBezTo>
                    <a:pt x="1946" y="298"/>
                    <a:pt x="1914" y="284"/>
                    <a:pt x="1890" y="310"/>
                  </a:cubicBezTo>
                  <a:lnTo>
                    <a:pt x="1887" y="313"/>
                  </a:lnTo>
                  <a:lnTo>
                    <a:pt x="1937" y="338"/>
                  </a:lnTo>
                  <a:lnTo>
                    <a:pt x="1949" y="300"/>
                  </a:lnTo>
                  <a:close/>
                  <a:moveTo>
                    <a:pt x="2179" y="576"/>
                  </a:moveTo>
                  <a:lnTo>
                    <a:pt x="2179" y="576"/>
                  </a:lnTo>
                  <a:cubicBezTo>
                    <a:pt x="2179" y="576"/>
                    <a:pt x="2157" y="615"/>
                    <a:pt x="2147" y="630"/>
                  </a:cubicBezTo>
                  <a:cubicBezTo>
                    <a:pt x="2137" y="644"/>
                    <a:pt x="2107" y="653"/>
                    <a:pt x="2080" y="641"/>
                  </a:cubicBezTo>
                  <a:cubicBezTo>
                    <a:pt x="2068" y="635"/>
                    <a:pt x="1954" y="568"/>
                    <a:pt x="1910" y="572"/>
                  </a:cubicBezTo>
                  <a:cubicBezTo>
                    <a:pt x="1689" y="591"/>
                    <a:pt x="1629" y="500"/>
                    <a:pt x="1622" y="492"/>
                  </a:cubicBezTo>
                  <a:cubicBezTo>
                    <a:pt x="1615" y="484"/>
                    <a:pt x="1601" y="488"/>
                    <a:pt x="1611" y="504"/>
                  </a:cubicBezTo>
                  <a:cubicBezTo>
                    <a:pt x="1659" y="587"/>
                    <a:pt x="1803" y="626"/>
                    <a:pt x="1803" y="626"/>
                  </a:cubicBezTo>
                  <a:cubicBezTo>
                    <a:pt x="1840" y="716"/>
                    <a:pt x="1845" y="779"/>
                    <a:pt x="1845" y="779"/>
                  </a:cubicBezTo>
                  <a:cubicBezTo>
                    <a:pt x="1808" y="750"/>
                    <a:pt x="1767" y="726"/>
                    <a:pt x="1725" y="706"/>
                  </a:cubicBezTo>
                  <a:cubicBezTo>
                    <a:pt x="1611" y="629"/>
                    <a:pt x="1433" y="535"/>
                    <a:pt x="1188" y="476"/>
                  </a:cubicBezTo>
                  <a:cubicBezTo>
                    <a:pt x="1202" y="281"/>
                    <a:pt x="1300" y="0"/>
                    <a:pt x="1759" y="67"/>
                  </a:cubicBezTo>
                  <a:cubicBezTo>
                    <a:pt x="1759" y="67"/>
                    <a:pt x="1851" y="82"/>
                    <a:pt x="1912" y="124"/>
                  </a:cubicBezTo>
                  <a:cubicBezTo>
                    <a:pt x="1912" y="124"/>
                    <a:pt x="1898" y="140"/>
                    <a:pt x="1878" y="159"/>
                  </a:cubicBezTo>
                  <a:cubicBezTo>
                    <a:pt x="1859" y="178"/>
                    <a:pt x="1880" y="191"/>
                    <a:pt x="1880" y="191"/>
                  </a:cubicBezTo>
                  <a:lnTo>
                    <a:pt x="1977" y="267"/>
                  </a:lnTo>
                  <a:cubicBezTo>
                    <a:pt x="1978" y="307"/>
                    <a:pt x="1980" y="318"/>
                    <a:pt x="2010" y="355"/>
                  </a:cubicBezTo>
                  <a:cubicBezTo>
                    <a:pt x="2041" y="391"/>
                    <a:pt x="2158" y="515"/>
                    <a:pt x="2174" y="531"/>
                  </a:cubicBezTo>
                  <a:cubicBezTo>
                    <a:pt x="2192" y="550"/>
                    <a:pt x="2179" y="576"/>
                    <a:pt x="2179" y="576"/>
                  </a:cubicBezTo>
                  <a:close/>
                  <a:moveTo>
                    <a:pt x="1123" y="197"/>
                  </a:moveTo>
                  <a:lnTo>
                    <a:pt x="1123" y="197"/>
                  </a:lnTo>
                  <a:cubicBezTo>
                    <a:pt x="1098" y="297"/>
                    <a:pt x="1100" y="385"/>
                    <a:pt x="1113" y="459"/>
                  </a:cubicBezTo>
                  <a:cubicBezTo>
                    <a:pt x="1090" y="454"/>
                    <a:pt x="1066" y="450"/>
                    <a:pt x="1042" y="446"/>
                  </a:cubicBezTo>
                  <a:cubicBezTo>
                    <a:pt x="540" y="364"/>
                    <a:pt x="389" y="612"/>
                    <a:pt x="447" y="812"/>
                  </a:cubicBezTo>
                  <a:cubicBezTo>
                    <a:pt x="281" y="875"/>
                    <a:pt x="125" y="946"/>
                    <a:pt x="0" y="1016"/>
                  </a:cubicBezTo>
                  <a:cubicBezTo>
                    <a:pt x="197" y="544"/>
                    <a:pt x="625" y="128"/>
                    <a:pt x="987" y="73"/>
                  </a:cubicBezTo>
                  <a:cubicBezTo>
                    <a:pt x="1105" y="58"/>
                    <a:pt x="1138" y="134"/>
                    <a:pt x="1123" y="1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sp>
        <p:nvSpPr>
          <p:cNvPr id="11" name="Footer Placeholder 4"/>
          <p:cNvSpPr txBox="1">
            <a:spLocks/>
          </p:cNvSpPr>
          <p:nvPr/>
        </p:nvSpPr>
        <p:spPr>
          <a:xfrm>
            <a:off x="8168218" y="6471051"/>
            <a:ext cx="3536949" cy="243440"/>
          </a:xfrm>
          <a:prstGeom prst="rect">
            <a:avLst/>
          </a:prstGeom>
          <a:noFill/>
        </p:spPr>
        <p:txBody>
          <a:bodyPr vert="horz" lIns="0" tIns="0" rIns="0" bIns="0" rtlCol="0" anchor="b" anchorCtr="0"/>
          <a:lstStyle>
            <a:defPPr>
              <a:defRPr lang="en-US"/>
            </a:defPPr>
            <a:lvl1pPr marL="0" algn="r" defTabSz="914400" rtl="0" eaLnBrk="1" latinLnBrk="0" hangingPunct="1">
              <a:defRPr sz="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r"/>
            <a:r>
              <a:rPr lang="en-US" sz="800" dirty="0">
                <a:solidFill>
                  <a:schemeClr val="bg1"/>
                </a:solidFill>
              </a:rPr>
              <a:t>© </a:t>
            </a:r>
            <a:r>
              <a:rPr lang="is-IS" sz="800" dirty="0">
                <a:solidFill>
                  <a:schemeClr val="bg1"/>
                </a:solidFill>
              </a:rPr>
              <a:t>2018</a:t>
            </a:r>
            <a:r>
              <a:rPr lang="en-US" sz="800" dirty="0">
                <a:solidFill>
                  <a:schemeClr val="bg1"/>
                </a:solidFill>
              </a:rPr>
              <a:t> </a:t>
            </a:r>
            <a:r>
              <a:rPr lang="en-US" sz="800" dirty="0" err="1">
                <a:solidFill>
                  <a:schemeClr val="bg1"/>
                </a:solidFill>
              </a:rPr>
              <a:t>Pegasystems</a:t>
            </a:r>
            <a:r>
              <a:rPr lang="en-US" sz="800" dirty="0">
                <a:solidFill>
                  <a:schemeClr val="bg1"/>
                </a:solidFill>
              </a:rPr>
              <a:t> Inc</a:t>
            </a:r>
            <a:r>
              <a:rPr lang="en-US" sz="800" baseline="0" dirty="0">
                <a:solidFill>
                  <a:schemeClr val="bg1"/>
                </a:solidFill>
              </a:rPr>
              <a:t>. CONFIDENTIAL</a:t>
            </a:r>
          </a:p>
        </p:txBody>
      </p:sp>
    </p:spTree>
    <p:extLst>
      <p:ext uri="{BB962C8B-B14F-4D97-AF65-F5344CB8AC3E}">
        <p14:creationId xmlns:p14="http://schemas.microsoft.com/office/powerpoint/2010/main" val="117432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65E1BCFB-9656-4E4D-80B7-1E819010A1ED}"/>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3580006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ase Study Teal">
    <p:bg>
      <p:bgPr>
        <a:solidFill>
          <a:srgbClr val="00A6A7"/>
        </a:solidFill>
        <a:effectLst/>
      </p:bgPr>
    </p:bg>
    <p:spTree>
      <p:nvGrpSpPr>
        <p:cNvPr id="1" name=""/>
        <p:cNvGrpSpPr/>
        <p:nvPr/>
      </p:nvGrpSpPr>
      <p:grpSpPr>
        <a:xfrm>
          <a:off x="0" y="0"/>
          <a:ext cx="0" cy="0"/>
          <a:chOff x="0" y="0"/>
          <a:chExt cx="0" cy="0"/>
        </a:xfrm>
      </p:grpSpPr>
      <p:sp>
        <p:nvSpPr>
          <p:cNvPr id="10" name="Freeform 5"/>
          <p:cNvSpPr>
            <a:spLocks noChangeAspect="1"/>
          </p:cNvSpPr>
          <p:nvPr/>
        </p:nvSpPr>
        <p:spPr bwMode="hidden">
          <a:xfrm>
            <a:off x="-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9" name="Picture Placeholder 8"/>
          <p:cNvSpPr>
            <a:spLocks noGrp="1"/>
          </p:cNvSpPr>
          <p:nvPr>
            <p:ph type="pic" sz="quarter" idx="14"/>
          </p:nvPr>
        </p:nvSpPr>
        <p:spPr bwMode="gray">
          <a:xfrm>
            <a:off x="6096000" y="0"/>
            <a:ext cx="6096000" cy="6858000"/>
          </a:xfrm>
          <a:solidFill>
            <a:schemeClr val="accent5"/>
          </a:solidFill>
        </p:spPr>
        <p:txBody>
          <a:bodyPr anchor="ctr" anchorCtr="0">
            <a:normAutofit/>
          </a:bodyPr>
          <a:lstStyle>
            <a:lvl1pPr marL="0" indent="0" algn="ctr">
              <a:buNone/>
              <a:defRPr sz="1067"/>
            </a:lvl1pPr>
          </a:lstStyle>
          <a:p>
            <a:r>
              <a:rPr lang="en-US"/>
              <a:t>Click icon to add picture</a:t>
            </a:r>
          </a:p>
        </p:txBody>
      </p:sp>
      <p:sp>
        <p:nvSpPr>
          <p:cNvPr id="4" name="Footer Placeholder 3"/>
          <p:cNvSpPr>
            <a:spLocks noGrp="1"/>
          </p:cNvSpPr>
          <p:nvPr>
            <p:ph type="ftr" sz="quarter" idx="16"/>
          </p:nvPr>
        </p:nvSpPr>
        <p:spPr>
          <a:xfrm>
            <a:off x="6339417" y="6471051"/>
            <a:ext cx="4938184" cy="243440"/>
          </a:xfrm>
        </p:spPr>
        <p:txBody>
          <a:bodyPr/>
          <a:lstStyle/>
          <a:p>
            <a:endParaRPr lang="de-DE"/>
          </a:p>
        </p:txBody>
      </p:sp>
      <p:sp>
        <p:nvSpPr>
          <p:cNvPr id="5" name="Slide Number Placeholder 4"/>
          <p:cNvSpPr>
            <a:spLocks noGrp="1"/>
          </p:cNvSpPr>
          <p:nvPr>
            <p:ph type="sldNum" sz="quarter" idx="17"/>
          </p:nvPr>
        </p:nvSpPr>
        <p:spPr/>
        <p:txBody>
          <a:bodyPr/>
          <a:lstStyle/>
          <a:p>
            <a:fld id="{33245167-F272-4F8E-99EF-3F5C2F420AD7}" type="slidenum">
              <a:rPr lang="de-DE" smtClean="0"/>
              <a:t>‹#›</a:t>
            </a:fld>
            <a:endParaRPr lang="de-DE"/>
          </a:p>
        </p:txBody>
      </p:sp>
      <p:sp>
        <p:nvSpPr>
          <p:cNvPr id="8" name="Content Placeholder 7"/>
          <p:cNvSpPr>
            <a:spLocks noGrp="1"/>
          </p:cNvSpPr>
          <p:nvPr>
            <p:ph sz="quarter" idx="18"/>
          </p:nvPr>
        </p:nvSpPr>
        <p:spPr>
          <a:xfrm>
            <a:off x="486833" y="2499358"/>
            <a:ext cx="5365751" cy="3717293"/>
          </a:xfrm>
        </p:spPr>
        <p:txBody>
          <a:bodyPr rIns="182880" anchor="ctr" anchorCtr="0">
            <a:noAutofit/>
          </a:bodyPr>
          <a:lstStyle>
            <a:lvl1pPr marL="0" indent="0">
              <a:spcBef>
                <a:spcPts val="1200"/>
              </a:spcBef>
              <a:buClrTx/>
              <a:buFontTx/>
              <a:buNone/>
              <a:defRPr sz="1867" b="0">
                <a:solidFill>
                  <a:schemeClr val="tx1"/>
                </a:solidFill>
              </a:defRPr>
            </a:lvl1pPr>
            <a:lvl2pPr marL="0" indent="0">
              <a:spcBef>
                <a:spcPts val="1200"/>
              </a:spcBef>
              <a:buFontTx/>
              <a:buNone/>
              <a:defRPr sz="3200">
                <a:solidFill>
                  <a:schemeClr val="bg1"/>
                </a:solidFill>
              </a:defRPr>
            </a:lvl2pPr>
            <a:lvl3pPr marL="243834" indent="-243834">
              <a:spcBef>
                <a:spcPts val="1200"/>
              </a:spcBef>
              <a:buSzPct val="120000"/>
              <a:buFont typeface="Calibri" pitchFamily="34" charset="0"/>
              <a:buChar char="•"/>
              <a:defRPr>
                <a:solidFill>
                  <a:schemeClr val="bg1"/>
                </a:solidFill>
              </a:defRPr>
            </a:lvl3pPr>
            <a:lvl4pPr marL="487668">
              <a:defRPr>
                <a:solidFill>
                  <a:schemeClr val="bg1"/>
                </a:solidFill>
              </a:defRPr>
            </a:lvl4pPr>
            <a:lvl5pPr marL="731502">
              <a:defRPr>
                <a:solidFill>
                  <a:schemeClr val="bg1"/>
                </a:solidFill>
              </a:defRPr>
            </a:lvl5pPr>
            <a:lvl6pPr marL="975336">
              <a:defRPr>
                <a:solidFill>
                  <a:schemeClr val="bg1"/>
                </a:solidFill>
              </a:defRPr>
            </a:lvl6pPr>
            <a:lvl7pPr marL="1219170">
              <a:defRPr>
                <a:solidFill>
                  <a:schemeClr val="bg1"/>
                </a:solidFill>
              </a:defRPr>
            </a:lvl7pPr>
            <a:lvl8pPr marL="1463003">
              <a:defRPr>
                <a:solidFill>
                  <a:schemeClr val="bg1"/>
                </a:solidFill>
              </a:defRPr>
            </a:lvl8pPr>
            <a:lvl9pPr marL="1706837">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19"/>
          <p:cNvSpPr/>
          <p:nvPr/>
        </p:nvSpPr>
        <p:spPr bwMode="gray">
          <a:xfrm>
            <a:off x="0" y="0"/>
            <a:ext cx="6096000" cy="2011680"/>
          </a:xfrm>
          <a:prstGeom prst="rect">
            <a:avLst/>
          </a:prstGeom>
          <a:solidFill>
            <a:srgbClr val="FFFFFF"/>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1600"/>
          </a:p>
        </p:txBody>
      </p:sp>
      <p:grpSp>
        <p:nvGrpSpPr>
          <p:cNvPr id="2" name="Group 1"/>
          <p:cNvGrpSpPr>
            <a:grpSpLocks noChangeAspect="1"/>
          </p:cNvGrpSpPr>
          <p:nvPr/>
        </p:nvGrpSpPr>
        <p:grpSpPr>
          <a:xfrm>
            <a:off x="0" y="0"/>
            <a:ext cx="2011680" cy="2011680"/>
            <a:chOff x="0" y="0"/>
            <a:chExt cx="1508760" cy="1508760"/>
          </a:xfrm>
        </p:grpSpPr>
        <p:sp>
          <p:nvSpPr>
            <p:cNvPr id="14" name="Rectangle 13"/>
            <p:cNvSpPr>
              <a:spLocks noChangeAspect="1"/>
            </p:cNvSpPr>
            <p:nvPr/>
          </p:nvSpPr>
          <p:spPr bwMode="hidden">
            <a:xfrm>
              <a:off x="0" y="0"/>
              <a:ext cx="1508760" cy="1508760"/>
            </a:xfrm>
            <a:prstGeom prst="rect">
              <a:avLst/>
            </a:prstGeom>
            <a:solidFill>
              <a:srgbClr val="1F2555"/>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pic>
          <p:nvPicPr>
            <p:cNvPr id="15" name="Picture 14"/>
            <p:cNvPicPr>
              <a:picLocks noChangeAspect="1"/>
            </p:cNvPicPr>
            <p:nvPr/>
          </p:nvPicPr>
          <p:blipFill>
            <a:blip r:embed="rId2"/>
            <a:stretch>
              <a:fillRect/>
            </a:stretch>
          </p:blipFill>
          <p:spPr bwMode="invGray">
            <a:xfrm>
              <a:off x="164876" y="205997"/>
              <a:ext cx="1206724" cy="1082668"/>
            </a:xfrm>
            <a:prstGeom prst="rect">
              <a:avLst/>
            </a:prstGeom>
          </p:spPr>
        </p:pic>
      </p:grpSp>
    </p:spTree>
    <p:extLst>
      <p:ext uri="{BB962C8B-B14F-4D97-AF65-F5344CB8AC3E}">
        <p14:creationId xmlns:p14="http://schemas.microsoft.com/office/powerpoint/2010/main" val="4055353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ase Study Orange">
    <p:bg>
      <p:bgPr>
        <a:solidFill>
          <a:srgbClr val="EC5A28"/>
        </a:solidFill>
        <a:effectLst/>
      </p:bgPr>
    </p:bg>
    <p:spTree>
      <p:nvGrpSpPr>
        <p:cNvPr id="1" name=""/>
        <p:cNvGrpSpPr/>
        <p:nvPr/>
      </p:nvGrpSpPr>
      <p:grpSpPr>
        <a:xfrm>
          <a:off x="0" y="0"/>
          <a:ext cx="0" cy="0"/>
          <a:chOff x="0" y="0"/>
          <a:chExt cx="0" cy="0"/>
        </a:xfrm>
      </p:grpSpPr>
      <p:sp>
        <p:nvSpPr>
          <p:cNvPr id="10" name="Freeform 5"/>
          <p:cNvSpPr>
            <a:spLocks noChangeAspect="1"/>
          </p:cNvSpPr>
          <p:nvPr/>
        </p:nvSpPr>
        <p:spPr bwMode="hidden">
          <a:xfrm>
            <a:off x="-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9" name="Picture Placeholder 8"/>
          <p:cNvSpPr>
            <a:spLocks noGrp="1"/>
          </p:cNvSpPr>
          <p:nvPr>
            <p:ph type="pic" sz="quarter" idx="14"/>
          </p:nvPr>
        </p:nvSpPr>
        <p:spPr bwMode="gray">
          <a:xfrm>
            <a:off x="6096000" y="0"/>
            <a:ext cx="6096000" cy="6858000"/>
          </a:xfrm>
          <a:solidFill>
            <a:schemeClr val="accent5"/>
          </a:solidFill>
        </p:spPr>
        <p:txBody>
          <a:bodyPr anchor="ctr" anchorCtr="0">
            <a:normAutofit/>
          </a:bodyPr>
          <a:lstStyle>
            <a:lvl1pPr marL="0" indent="0" algn="ctr">
              <a:buNone/>
              <a:defRPr sz="1067"/>
            </a:lvl1pPr>
          </a:lstStyle>
          <a:p>
            <a:r>
              <a:rPr lang="en-US"/>
              <a:t>Click icon to add picture</a:t>
            </a:r>
          </a:p>
        </p:txBody>
      </p:sp>
      <p:sp>
        <p:nvSpPr>
          <p:cNvPr id="4" name="Footer Placeholder 3"/>
          <p:cNvSpPr>
            <a:spLocks noGrp="1"/>
          </p:cNvSpPr>
          <p:nvPr>
            <p:ph type="ftr" sz="quarter" idx="16"/>
          </p:nvPr>
        </p:nvSpPr>
        <p:spPr>
          <a:xfrm>
            <a:off x="6339417" y="6471051"/>
            <a:ext cx="4938184" cy="243440"/>
          </a:xfrm>
        </p:spPr>
        <p:txBody>
          <a:bodyPr/>
          <a:lstStyle/>
          <a:p>
            <a:endParaRPr lang="de-DE"/>
          </a:p>
        </p:txBody>
      </p:sp>
      <p:sp>
        <p:nvSpPr>
          <p:cNvPr id="5" name="Slide Number Placeholder 4"/>
          <p:cNvSpPr>
            <a:spLocks noGrp="1"/>
          </p:cNvSpPr>
          <p:nvPr>
            <p:ph type="sldNum" sz="quarter" idx="17"/>
          </p:nvPr>
        </p:nvSpPr>
        <p:spPr/>
        <p:txBody>
          <a:bodyPr/>
          <a:lstStyle/>
          <a:p>
            <a:fld id="{33245167-F272-4F8E-99EF-3F5C2F420AD7}" type="slidenum">
              <a:rPr lang="de-DE" smtClean="0"/>
              <a:t>‹#›</a:t>
            </a:fld>
            <a:endParaRPr lang="de-DE"/>
          </a:p>
        </p:txBody>
      </p:sp>
      <p:sp>
        <p:nvSpPr>
          <p:cNvPr id="8" name="Content Placeholder 7"/>
          <p:cNvSpPr>
            <a:spLocks noGrp="1"/>
          </p:cNvSpPr>
          <p:nvPr>
            <p:ph sz="quarter" idx="18"/>
          </p:nvPr>
        </p:nvSpPr>
        <p:spPr>
          <a:xfrm>
            <a:off x="486833" y="2499358"/>
            <a:ext cx="5365751" cy="3717293"/>
          </a:xfrm>
        </p:spPr>
        <p:txBody>
          <a:bodyPr rIns="182880" anchor="ctr" anchorCtr="0">
            <a:noAutofit/>
          </a:bodyPr>
          <a:lstStyle>
            <a:lvl1pPr marL="0" indent="0">
              <a:spcBef>
                <a:spcPts val="1200"/>
              </a:spcBef>
              <a:buClrTx/>
              <a:buFontTx/>
              <a:buNone/>
              <a:defRPr sz="1867" b="0">
                <a:solidFill>
                  <a:schemeClr val="tx1"/>
                </a:solidFill>
              </a:defRPr>
            </a:lvl1pPr>
            <a:lvl2pPr marL="0" indent="0">
              <a:spcBef>
                <a:spcPts val="1200"/>
              </a:spcBef>
              <a:buFontTx/>
              <a:buNone/>
              <a:defRPr sz="3200">
                <a:solidFill>
                  <a:schemeClr val="bg1"/>
                </a:solidFill>
              </a:defRPr>
            </a:lvl2pPr>
            <a:lvl3pPr marL="243834" indent="-243834">
              <a:spcBef>
                <a:spcPts val="1200"/>
              </a:spcBef>
              <a:buSzPct val="120000"/>
              <a:buFont typeface="Calibri" pitchFamily="34" charset="0"/>
              <a:buChar char="•"/>
              <a:defRPr>
                <a:solidFill>
                  <a:schemeClr val="bg1"/>
                </a:solidFill>
              </a:defRPr>
            </a:lvl3pPr>
            <a:lvl4pPr marL="487668">
              <a:defRPr>
                <a:solidFill>
                  <a:schemeClr val="bg1"/>
                </a:solidFill>
              </a:defRPr>
            </a:lvl4pPr>
            <a:lvl5pPr marL="731502">
              <a:defRPr>
                <a:solidFill>
                  <a:schemeClr val="bg1"/>
                </a:solidFill>
              </a:defRPr>
            </a:lvl5pPr>
            <a:lvl6pPr marL="975336">
              <a:defRPr>
                <a:solidFill>
                  <a:schemeClr val="bg1"/>
                </a:solidFill>
              </a:defRPr>
            </a:lvl6pPr>
            <a:lvl7pPr marL="1219170">
              <a:defRPr>
                <a:solidFill>
                  <a:schemeClr val="bg1"/>
                </a:solidFill>
              </a:defRPr>
            </a:lvl7pPr>
            <a:lvl8pPr marL="1463003">
              <a:defRPr>
                <a:solidFill>
                  <a:schemeClr val="bg1"/>
                </a:solidFill>
              </a:defRPr>
            </a:lvl8pPr>
            <a:lvl9pPr marL="1706837">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19"/>
          <p:cNvSpPr/>
          <p:nvPr/>
        </p:nvSpPr>
        <p:spPr bwMode="gray">
          <a:xfrm>
            <a:off x="0" y="0"/>
            <a:ext cx="6096000" cy="2011680"/>
          </a:xfrm>
          <a:prstGeom prst="rect">
            <a:avLst/>
          </a:prstGeom>
          <a:solidFill>
            <a:srgbClr val="FFFFFF"/>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1600"/>
          </a:p>
        </p:txBody>
      </p:sp>
      <p:grpSp>
        <p:nvGrpSpPr>
          <p:cNvPr id="2" name="Group 1"/>
          <p:cNvGrpSpPr>
            <a:grpSpLocks noChangeAspect="1"/>
          </p:cNvGrpSpPr>
          <p:nvPr/>
        </p:nvGrpSpPr>
        <p:grpSpPr>
          <a:xfrm>
            <a:off x="0" y="0"/>
            <a:ext cx="2011680" cy="2011680"/>
            <a:chOff x="0" y="0"/>
            <a:chExt cx="1508760" cy="1508760"/>
          </a:xfrm>
        </p:grpSpPr>
        <p:sp>
          <p:nvSpPr>
            <p:cNvPr id="14" name="Rectangle 13"/>
            <p:cNvSpPr>
              <a:spLocks noChangeAspect="1"/>
            </p:cNvSpPr>
            <p:nvPr/>
          </p:nvSpPr>
          <p:spPr bwMode="hidden">
            <a:xfrm>
              <a:off x="0" y="0"/>
              <a:ext cx="1508760" cy="1508760"/>
            </a:xfrm>
            <a:prstGeom prst="rect">
              <a:avLst/>
            </a:prstGeom>
            <a:solidFill>
              <a:srgbClr val="1F2555"/>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pic>
          <p:nvPicPr>
            <p:cNvPr id="15" name="Picture 14"/>
            <p:cNvPicPr>
              <a:picLocks noChangeAspect="1"/>
            </p:cNvPicPr>
            <p:nvPr/>
          </p:nvPicPr>
          <p:blipFill>
            <a:blip r:embed="rId2"/>
            <a:stretch>
              <a:fillRect/>
            </a:stretch>
          </p:blipFill>
          <p:spPr bwMode="invGray">
            <a:xfrm>
              <a:off x="164876" y="205997"/>
              <a:ext cx="1206724" cy="1082668"/>
            </a:xfrm>
            <a:prstGeom prst="rect">
              <a:avLst/>
            </a:prstGeom>
          </p:spPr>
        </p:pic>
      </p:grpSp>
    </p:spTree>
    <p:extLst>
      <p:ext uri="{BB962C8B-B14F-4D97-AF65-F5344CB8AC3E}">
        <p14:creationId xmlns:p14="http://schemas.microsoft.com/office/powerpoint/2010/main" val="26929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ase Study Yellow">
    <p:bg>
      <p:bgPr>
        <a:solidFill>
          <a:srgbClr val="F9CB55"/>
        </a:solidFill>
        <a:effectLst/>
      </p:bgPr>
    </p:bg>
    <p:spTree>
      <p:nvGrpSpPr>
        <p:cNvPr id="1" name=""/>
        <p:cNvGrpSpPr/>
        <p:nvPr/>
      </p:nvGrpSpPr>
      <p:grpSpPr>
        <a:xfrm>
          <a:off x="0" y="0"/>
          <a:ext cx="0" cy="0"/>
          <a:chOff x="0" y="0"/>
          <a:chExt cx="0" cy="0"/>
        </a:xfrm>
      </p:grpSpPr>
      <p:sp>
        <p:nvSpPr>
          <p:cNvPr id="10" name="Freeform 5"/>
          <p:cNvSpPr>
            <a:spLocks noChangeAspect="1"/>
          </p:cNvSpPr>
          <p:nvPr/>
        </p:nvSpPr>
        <p:spPr bwMode="hidden">
          <a:xfrm>
            <a:off x="-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20000"/>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9" name="Picture Placeholder 8"/>
          <p:cNvSpPr>
            <a:spLocks noGrp="1"/>
          </p:cNvSpPr>
          <p:nvPr>
            <p:ph type="pic" sz="quarter" idx="14"/>
          </p:nvPr>
        </p:nvSpPr>
        <p:spPr bwMode="gray">
          <a:xfrm>
            <a:off x="6096000" y="0"/>
            <a:ext cx="6096000" cy="6858000"/>
          </a:xfrm>
          <a:solidFill>
            <a:schemeClr val="accent5"/>
          </a:solidFill>
        </p:spPr>
        <p:txBody>
          <a:bodyPr anchor="ctr" anchorCtr="0">
            <a:normAutofit/>
          </a:bodyPr>
          <a:lstStyle>
            <a:lvl1pPr marL="0" indent="0" algn="ctr">
              <a:buNone/>
              <a:defRPr sz="1067"/>
            </a:lvl1pPr>
          </a:lstStyle>
          <a:p>
            <a:r>
              <a:rPr lang="en-US"/>
              <a:t>Click icon to add picture</a:t>
            </a:r>
          </a:p>
        </p:txBody>
      </p:sp>
      <p:sp>
        <p:nvSpPr>
          <p:cNvPr id="4" name="Footer Placeholder 3"/>
          <p:cNvSpPr>
            <a:spLocks noGrp="1"/>
          </p:cNvSpPr>
          <p:nvPr>
            <p:ph type="ftr" sz="quarter" idx="16"/>
          </p:nvPr>
        </p:nvSpPr>
        <p:spPr>
          <a:xfrm>
            <a:off x="6339417" y="6471051"/>
            <a:ext cx="4938184" cy="243440"/>
          </a:xfrm>
        </p:spPr>
        <p:txBody>
          <a:bodyPr/>
          <a:lstStyle/>
          <a:p>
            <a:endParaRPr lang="de-DE"/>
          </a:p>
        </p:txBody>
      </p:sp>
      <p:sp>
        <p:nvSpPr>
          <p:cNvPr id="5" name="Slide Number Placeholder 4"/>
          <p:cNvSpPr>
            <a:spLocks noGrp="1"/>
          </p:cNvSpPr>
          <p:nvPr>
            <p:ph type="sldNum" sz="quarter" idx="17"/>
          </p:nvPr>
        </p:nvSpPr>
        <p:spPr/>
        <p:txBody>
          <a:bodyPr/>
          <a:lstStyle/>
          <a:p>
            <a:fld id="{33245167-F272-4F8E-99EF-3F5C2F420AD7}" type="slidenum">
              <a:rPr lang="de-DE" smtClean="0"/>
              <a:t>‹#›</a:t>
            </a:fld>
            <a:endParaRPr lang="de-DE"/>
          </a:p>
        </p:txBody>
      </p:sp>
      <p:sp>
        <p:nvSpPr>
          <p:cNvPr id="8" name="Content Placeholder 7"/>
          <p:cNvSpPr>
            <a:spLocks noGrp="1"/>
          </p:cNvSpPr>
          <p:nvPr>
            <p:ph sz="quarter" idx="18"/>
          </p:nvPr>
        </p:nvSpPr>
        <p:spPr>
          <a:xfrm>
            <a:off x="486833" y="2499358"/>
            <a:ext cx="5365751" cy="3717293"/>
          </a:xfrm>
        </p:spPr>
        <p:txBody>
          <a:bodyPr rIns="182880" anchor="ctr" anchorCtr="0">
            <a:noAutofit/>
          </a:bodyPr>
          <a:lstStyle>
            <a:lvl1pPr marL="0" indent="0">
              <a:spcBef>
                <a:spcPts val="1200"/>
              </a:spcBef>
              <a:buClrTx/>
              <a:buFontTx/>
              <a:buNone/>
              <a:defRPr sz="1867" b="0">
                <a:solidFill>
                  <a:srgbClr val="EC5A28"/>
                </a:solidFill>
              </a:defRPr>
            </a:lvl1pPr>
            <a:lvl2pPr marL="0" indent="0">
              <a:spcBef>
                <a:spcPts val="1200"/>
              </a:spcBef>
              <a:buFontTx/>
              <a:buNone/>
              <a:defRPr sz="3200">
                <a:solidFill>
                  <a:schemeClr val="tx1"/>
                </a:solidFill>
              </a:defRPr>
            </a:lvl2pPr>
            <a:lvl3pPr marL="243834" indent="-243834">
              <a:spcBef>
                <a:spcPts val="1200"/>
              </a:spcBef>
              <a:buSzPct val="120000"/>
              <a:buFont typeface="Calibri" pitchFamily="34" charset="0"/>
              <a:buChar char="•"/>
              <a:defRPr>
                <a:solidFill>
                  <a:schemeClr val="tx1"/>
                </a:solidFill>
              </a:defRPr>
            </a:lvl3pPr>
            <a:lvl4pPr marL="487668">
              <a:defRPr>
                <a:solidFill>
                  <a:schemeClr val="tx1"/>
                </a:solidFill>
              </a:defRPr>
            </a:lvl4pPr>
            <a:lvl5pPr marL="731502">
              <a:defRPr>
                <a:solidFill>
                  <a:schemeClr val="tx1"/>
                </a:solidFill>
              </a:defRPr>
            </a:lvl5pPr>
            <a:lvl6pPr marL="975336">
              <a:defRPr>
                <a:solidFill>
                  <a:schemeClr val="tx1"/>
                </a:solidFill>
              </a:defRPr>
            </a:lvl6pPr>
            <a:lvl7pPr marL="1219170">
              <a:defRPr>
                <a:solidFill>
                  <a:schemeClr val="tx1"/>
                </a:solidFill>
              </a:defRPr>
            </a:lvl7pPr>
            <a:lvl8pPr marL="1463003">
              <a:defRPr>
                <a:solidFill>
                  <a:schemeClr val="tx1"/>
                </a:solidFill>
              </a:defRPr>
            </a:lvl8pPr>
            <a:lvl9pPr marL="1706837">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19"/>
          <p:cNvSpPr/>
          <p:nvPr/>
        </p:nvSpPr>
        <p:spPr bwMode="gray">
          <a:xfrm>
            <a:off x="0" y="0"/>
            <a:ext cx="6096000" cy="2011680"/>
          </a:xfrm>
          <a:prstGeom prst="rect">
            <a:avLst/>
          </a:prstGeom>
          <a:solidFill>
            <a:srgbClr val="FFFFFF"/>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1600"/>
          </a:p>
        </p:txBody>
      </p:sp>
      <p:grpSp>
        <p:nvGrpSpPr>
          <p:cNvPr id="2" name="Group 1"/>
          <p:cNvGrpSpPr>
            <a:grpSpLocks noChangeAspect="1"/>
          </p:cNvGrpSpPr>
          <p:nvPr/>
        </p:nvGrpSpPr>
        <p:grpSpPr>
          <a:xfrm>
            <a:off x="0" y="0"/>
            <a:ext cx="2011680" cy="2011680"/>
            <a:chOff x="0" y="0"/>
            <a:chExt cx="1508760" cy="1508760"/>
          </a:xfrm>
        </p:grpSpPr>
        <p:sp>
          <p:nvSpPr>
            <p:cNvPr id="14" name="Rectangle 13"/>
            <p:cNvSpPr>
              <a:spLocks noChangeAspect="1"/>
            </p:cNvSpPr>
            <p:nvPr/>
          </p:nvSpPr>
          <p:spPr bwMode="hidden">
            <a:xfrm>
              <a:off x="0" y="0"/>
              <a:ext cx="1508760" cy="1508760"/>
            </a:xfrm>
            <a:prstGeom prst="rect">
              <a:avLst/>
            </a:prstGeom>
            <a:solidFill>
              <a:srgbClr val="1F2555"/>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pic>
          <p:nvPicPr>
            <p:cNvPr id="15" name="Picture 14"/>
            <p:cNvPicPr>
              <a:picLocks noChangeAspect="1"/>
            </p:cNvPicPr>
            <p:nvPr/>
          </p:nvPicPr>
          <p:blipFill>
            <a:blip r:embed="rId2"/>
            <a:stretch>
              <a:fillRect/>
            </a:stretch>
          </p:blipFill>
          <p:spPr bwMode="invGray">
            <a:xfrm>
              <a:off x="164876" y="205997"/>
              <a:ext cx="1206724" cy="1082668"/>
            </a:xfrm>
            <a:prstGeom prst="rect">
              <a:avLst/>
            </a:prstGeom>
          </p:spPr>
        </p:pic>
      </p:grpSp>
    </p:spTree>
    <p:extLst>
      <p:ext uri="{BB962C8B-B14F-4D97-AF65-F5344CB8AC3E}">
        <p14:creationId xmlns:p14="http://schemas.microsoft.com/office/powerpoint/2010/main" val="76427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ase Study Grey">
    <p:bg>
      <p:bgPr>
        <a:solidFill>
          <a:srgbClr val="ABA9AB"/>
        </a:solidFill>
        <a:effectLst/>
      </p:bgPr>
    </p:bg>
    <p:spTree>
      <p:nvGrpSpPr>
        <p:cNvPr id="1" name=""/>
        <p:cNvGrpSpPr/>
        <p:nvPr/>
      </p:nvGrpSpPr>
      <p:grpSpPr>
        <a:xfrm>
          <a:off x="0" y="0"/>
          <a:ext cx="0" cy="0"/>
          <a:chOff x="0" y="0"/>
          <a:chExt cx="0" cy="0"/>
        </a:xfrm>
      </p:grpSpPr>
      <p:sp>
        <p:nvSpPr>
          <p:cNvPr id="10" name="Freeform 5"/>
          <p:cNvSpPr>
            <a:spLocks noChangeAspect="1"/>
          </p:cNvSpPr>
          <p:nvPr/>
        </p:nvSpPr>
        <p:spPr bwMode="hidden">
          <a:xfrm>
            <a:off x="-5" y="5177478"/>
            <a:ext cx="6096005" cy="1680524"/>
          </a:xfrm>
          <a:custGeom>
            <a:avLst/>
            <a:gdLst/>
            <a:ahLst/>
            <a:cxnLst/>
            <a:rect l="l" t="t" r="r" b="b"/>
            <a:pathLst>
              <a:path w="4572004" h="1260393">
                <a:moveTo>
                  <a:pt x="1076568" y="0"/>
                </a:moveTo>
                <a:cubicBezTo>
                  <a:pt x="1314868" y="0"/>
                  <a:pt x="1508050" y="193181"/>
                  <a:pt x="1508050" y="431483"/>
                </a:cubicBezTo>
                <a:lnTo>
                  <a:pt x="1506772" y="444162"/>
                </a:lnTo>
                <a:lnTo>
                  <a:pt x="1552495" y="458355"/>
                </a:lnTo>
                <a:cubicBezTo>
                  <a:pt x="1599993" y="478445"/>
                  <a:pt x="1640406" y="512006"/>
                  <a:pt x="1668944" y="554249"/>
                </a:cubicBezTo>
                <a:lnTo>
                  <a:pt x="1680767" y="578842"/>
                </a:lnTo>
                <a:lnTo>
                  <a:pt x="1699016" y="563786"/>
                </a:lnTo>
                <a:cubicBezTo>
                  <a:pt x="1733363" y="540582"/>
                  <a:pt x="1774768" y="527032"/>
                  <a:pt x="1819338" y="527032"/>
                </a:cubicBezTo>
                <a:cubicBezTo>
                  <a:pt x="1834196" y="527032"/>
                  <a:pt x="1848701" y="528538"/>
                  <a:pt x="1862710" y="531405"/>
                </a:cubicBezTo>
                <a:lnTo>
                  <a:pt x="1900853" y="543245"/>
                </a:lnTo>
                <a:lnTo>
                  <a:pt x="1908541" y="518482"/>
                </a:lnTo>
                <a:cubicBezTo>
                  <a:pt x="1948720" y="423486"/>
                  <a:pt x="2042784" y="356830"/>
                  <a:pt x="2152417" y="356830"/>
                </a:cubicBezTo>
                <a:lnTo>
                  <a:pt x="2171456" y="358749"/>
                </a:lnTo>
                <a:lnTo>
                  <a:pt x="2188958" y="326501"/>
                </a:lnTo>
                <a:cubicBezTo>
                  <a:pt x="2266499" y="211726"/>
                  <a:pt x="2397813" y="136264"/>
                  <a:pt x="2546751" y="136264"/>
                </a:cubicBezTo>
                <a:cubicBezTo>
                  <a:pt x="2665902" y="136264"/>
                  <a:pt x="2773772" y="184560"/>
                  <a:pt x="2851855" y="262643"/>
                </a:cubicBezTo>
                <a:lnTo>
                  <a:pt x="2891688" y="310921"/>
                </a:lnTo>
                <a:lnTo>
                  <a:pt x="2903068" y="289955"/>
                </a:lnTo>
                <a:cubicBezTo>
                  <a:pt x="2992355" y="157792"/>
                  <a:pt x="3143561" y="70899"/>
                  <a:pt x="3315062" y="70899"/>
                </a:cubicBezTo>
                <a:cubicBezTo>
                  <a:pt x="3332212" y="70899"/>
                  <a:pt x="3349159" y="71768"/>
                  <a:pt x="3365862" y="73464"/>
                </a:cubicBezTo>
                <a:lnTo>
                  <a:pt x="3414566" y="80897"/>
                </a:lnTo>
                <a:lnTo>
                  <a:pt x="3444650" y="56076"/>
                </a:lnTo>
                <a:cubicBezTo>
                  <a:pt x="3497054" y="20673"/>
                  <a:pt x="3560228" y="0"/>
                  <a:pt x="3628230" y="0"/>
                </a:cubicBezTo>
                <a:cubicBezTo>
                  <a:pt x="3786902" y="0"/>
                  <a:pt x="3919286" y="112550"/>
                  <a:pt x="3949902" y="262170"/>
                </a:cubicBezTo>
                <a:lnTo>
                  <a:pt x="3950759" y="270668"/>
                </a:lnTo>
                <a:lnTo>
                  <a:pt x="3960210" y="267734"/>
                </a:lnTo>
                <a:cubicBezTo>
                  <a:pt x="3977440" y="264208"/>
                  <a:pt x="3995279" y="262357"/>
                  <a:pt x="4013551" y="262357"/>
                </a:cubicBezTo>
                <a:cubicBezTo>
                  <a:pt x="4104912" y="262357"/>
                  <a:pt x="4185460" y="308646"/>
                  <a:pt x="4233025" y="379050"/>
                </a:cubicBezTo>
                <a:lnTo>
                  <a:pt x="4243902" y="399090"/>
                </a:lnTo>
                <a:lnTo>
                  <a:pt x="4247387" y="387863"/>
                </a:lnTo>
                <a:cubicBezTo>
                  <a:pt x="4301073" y="260934"/>
                  <a:pt x="4425974" y="171460"/>
                  <a:pt x="4572004" y="169861"/>
                </a:cubicBezTo>
                <a:lnTo>
                  <a:pt x="4572004" y="1260393"/>
                </a:lnTo>
                <a:lnTo>
                  <a:pt x="2" y="1260393"/>
                </a:lnTo>
                <a:cubicBezTo>
                  <a:pt x="1" y="1020805"/>
                  <a:pt x="1" y="781218"/>
                  <a:pt x="0" y="541629"/>
                </a:cubicBezTo>
                <a:lnTo>
                  <a:pt x="13625" y="525116"/>
                </a:lnTo>
                <a:cubicBezTo>
                  <a:pt x="71477" y="467264"/>
                  <a:pt x="151398" y="431483"/>
                  <a:pt x="239675" y="431483"/>
                </a:cubicBezTo>
                <a:cubicBezTo>
                  <a:pt x="283815" y="431483"/>
                  <a:pt x="325865" y="440428"/>
                  <a:pt x="364110" y="456605"/>
                </a:cubicBezTo>
                <a:lnTo>
                  <a:pt x="392039" y="471763"/>
                </a:lnTo>
                <a:lnTo>
                  <a:pt x="414033" y="445106"/>
                </a:lnTo>
                <a:cubicBezTo>
                  <a:pt x="471885" y="387254"/>
                  <a:pt x="551805" y="351473"/>
                  <a:pt x="640084" y="351473"/>
                </a:cubicBezTo>
                <a:lnTo>
                  <a:pt x="653018" y="352777"/>
                </a:lnTo>
                <a:lnTo>
                  <a:pt x="653850" y="344524"/>
                </a:lnTo>
                <a:cubicBezTo>
                  <a:pt x="694085" y="147905"/>
                  <a:pt x="868053" y="0"/>
                  <a:pt x="1076568"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R="0" lvl="0" indent="0" algn="ctr" fontAlgn="auto">
              <a:lnSpc>
                <a:spcPct val="100000"/>
              </a:lnSpc>
              <a:spcBef>
                <a:spcPts val="0"/>
              </a:spcBef>
              <a:spcAft>
                <a:spcPts val="0"/>
              </a:spcAft>
              <a:buClrTx/>
              <a:buSzTx/>
              <a:buFontTx/>
              <a:buNone/>
              <a:tabLst/>
            </a:pPr>
            <a:endParaRPr kumimoji="0" lang="en-US" sz="1600" b="0" i="0" u="none" strike="noStrike" kern="0" cap="none" spc="0" normalizeH="0" baseline="0" noProof="0" dirty="0">
              <a:ln>
                <a:noFill/>
              </a:ln>
              <a:solidFill>
                <a:srgbClr val="FFFFFF"/>
              </a:solidFill>
              <a:effectLst/>
              <a:uLnTx/>
              <a:uFillTx/>
            </a:endParaRPr>
          </a:p>
        </p:txBody>
      </p:sp>
      <p:sp>
        <p:nvSpPr>
          <p:cNvPr id="9" name="Picture Placeholder 8"/>
          <p:cNvSpPr>
            <a:spLocks noGrp="1"/>
          </p:cNvSpPr>
          <p:nvPr>
            <p:ph type="pic" sz="quarter" idx="14"/>
          </p:nvPr>
        </p:nvSpPr>
        <p:spPr bwMode="gray">
          <a:xfrm>
            <a:off x="6096000" y="0"/>
            <a:ext cx="6096000" cy="6858000"/>
          </a:xfrm>
          <a:solidFill>
            <a:schemeClr val="accent5"/>
          </a:solidFill>
        </p:spPr>
        <p:txBody>
          <a:bodyPr anchor="ctr" anchorCtr="0">
            <a:normAutofit/>
          </a:bodyPr>
          <a:lstStyle>
            <a:lvl1pPr marL="0" indent="0" algn="ctr">
              <a:buNone/>
              <a:defRPr sz="1067"/>
            </a:lvl1pPr>
          </a:lstStyle>
          <a:p>
            <a:r>
              <a:rPr lang="en-US"/>
              <a:t>Click icon to add picture</a:t>
            </a:r>
          </a:p>
        </p:txBody>
      </p:sp>
      <p:sp>
        <p:nvSpPr>
          <p:cNvPr id="4" name="Footer Placeholder 3"/>
          <p:cNvSpPr>
            <a:spLocks noGrp="1"/>
          </p:cNvSpPr>
          <p:nvPr>
            <p:ph type="ftr" sz="quarter" idx="16"/>
          </p:nvPr>
        </p:nvSpPr>
        <p:spPr>
          <a:xfrm>
            <a:off x="6339417" y="6471051"/>
            <a:ext cx="4938184" cy="243440"/>
          </a:xfrm>
        </p:spPr>
        <p:txBody>
          <a:bodyPr/>
          <a:lstStyle/>
          <a:p>
            <a:endParaRPr lang="de-DE"/>
          </a:p>
        </p:txBody>
      </p:sp>
      <p:sp>
        <p:nvSpPr>
          <p:cNvPr id="5" name="Slide Number Placeholder 4"/>
          <p:cNvSpPr>
            <a:spLocks noGrp="1"/>
          </p:cNvSpPr>
          <p:nvPr>
            <p:ph type="sldNum" sz="quarter" idx="17"/>
          </p:nvPr>
        </p:nvSpPr>
        <p:spPr/>
        <p:txBody>
          <a:bodyPr/>
          <a:lstStyle/>
          <a:p>
            <a:fld id="{33245167-F272-4F8E-99EF-3F5C2F420AD7}" type="slidenum">
              <a:rPr lang="de-DE" smtClean="0"/>
              <a:t>‹#›</a:t>
            </a:fld>
            <a:endParaRPr lang="de-DE"/>
          </a:p>
        </p:txBody>
      </p:sp>
      <p:sp>
        <p:nvSpPr>
          <p:cNvPr id="8" name="Content Placeholder 7"/>
          <p:cNvSpPr>
            <a:spLocks noGrp="1"/>
          </p:cNvSpPr>
          <p:nvPr>
            <p:ph sz="quarter" idx="18"/>
          </p:nvPr>
        </p:nvSpPr>
        <p:spPr>
          <a:xfrm>
            <a:off x="486833" y="2499358"/>
            <a:ext cx="5365751" cy="3717293"/>
          </a:xfrm>
        </p:spPr>
        <p:txBody>
          <a:bodyPr rIns="182880" anchor="ctr" anchorCtr="0">
            <a:noAutofit/>
          </a:bodyPr>
          <a:lstStyle>
            <a:lvl1pPr marL="0" indent="0">
              <a:spcBef>
                <a:spcPts val="1200"/>
              </a:spcBef>
              <a:buClrTx/>
              <a:buFontTx/>
              <a:buNone/>
              <a:defRPr sz="1867" b="0">
                <a:solidFill>
                  <a:schemeClr val="tx1"/>
                </a:solidFill>
              </a:defRPr>
            </a:lvl1pPr>
            <a:lvl2pPr marL="0" indent="0">
              <a:spcBef>
                <a:spcPts val="1200"/>
              </a:spcBef>
              <a:buFontTx/>
              <a:buNone/>
              <a:defRPr sz="3200">
                <a:solidFill>
                  <a:schemeClr val="bg1"/>
                </a:solidFill>
              </a:defRPr>
            </a:lvl2pPr>
            <a:lvl3pPr marL="243834" indent="-243834">
              <a:spcBef>
                <a:spcPts val="1200"/>
              </a:spcBef>
              <a:buSzPct val="120000"/>
              <a:buFont typeface="Calibri" pitchFamily="34" charset="0"/>
              <a:buChar char="•"/>
              <a:defRPr>
                <a:solidFill>
                  <a:schemeClr val="bg1"/>
                </a:solidFill>
              </a:defRPr>
            </a:lvl3pPr>
            <a:lvl4pPr marL="487668">
              <a:defRPr>
                <a:solidFill>
                  <a:schemeClr val="bg1"/>
                </a:solidFill>
              </a:defRPr>
            </a:lvl4pPr>
            <a:lvl5pPr marL="731502">
              <a:defRPr>
                <a:solidFill>
                  <a:schemeClr val="bg1"/>
                </a:solidFill>
              </a:defRPr>
            </a:lvl5pPr>
            <a:lvl6pPr marL="975336">
              <a:defRPr>
                <a:solidFill>
                  <a:schemeClr val="bg1"/>
                </a:solidFill>
              </a:defRPr>
            </a:lvl6pPr>
            <a:lvl7pPr marL="1219170">
              <a:defRPr>
                <a:solidFill>
                  <a:schemeClr val="bg1"/>
                </a:solidFill>
              </a:defRPr>
            </a:lvl7pPr>
            <a:lvl8pPr marL="1463003">
              <a:defRPr>
                <a:solidFill>
                  <a:schemeClr val="bg1"/>
                </a:solidFill>
              </a:defRPr>
            </a:lvl8pPr>
            <a:lvl9pPr marL="1706837">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19"/>
          <p:cNvSpPr/>
          <p:nvPr/>
        </p:nvSpPr>
        <p:spPr bwMode="gray">
          <a:xfrm>
            <a:off x="0" y="0"/>
            <a:ext cx="6096000" cy="2011680"/>
          </a:xfrm>
          <a:prstGeom prst="rect">
            <a:avLst/>
          </a:prstGeom>
          <a:solidFill>
            <a:srgbClr val="FFFFFF"/>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1600"/>
          </a:p>
        </p:txBody>
      </p:sp>
      <p:grpSp>
        <p:nvGrpSpPr>
          <p:cNvPr id="2" name="Group 1"/>
          <p:cNvGrpSpPr>
            <a:grpSpLocks noChangeAspect="1"/>
          </p:cNvGrpSpPr>
          <p:nvPr/>
        </p:nvGrpSpPr>
        <p:grpSpPr>
          <a:xfrm>
            <a:off x="0" y="0"/>
            <a:ext cx="2011680" cy="2011680"/>
            <a:chOff x="0" y="0"/>
            <a:chExt cx="1508760" cy="1508760"/>
          </a:xfrm>
        </p:grpSpPr>
        <p:sp>
          <p:nvSpPr>
            <p:cNvPr id="14" name="Rectangle 13"/>
            <p:cNvSpPr>
              <a:spLocks noChangeAspect="1"/>
            </p:cNvSpPr>
            <p:nvPr/>
          </p:nvSpPr>
          <p:spPr bwMode="hidden">
            <a:xfrm>
              <a:off x="0" y="0"/>
              <a:ext cx="1508760" cy="1508760"/>
            </a:xfrm>
            <a:prstGeom prst="rect">
              <a:avLst/>
            </a:prstGeom>
            <a:solidFill>
              <a:srgbClr val="1F2555"/>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pic>
          <p:nvPicPr>
            <p:cNvPr id="15" name="Picture 14"/>
            <p:cNvPicPr>
              <a:picLocks noChangeAspect="1"/>
            </p:cNvPicPr>
            <p:nvPr/>
          </p:nvPicPr>
          <p:blipFill>
            <a:blip r:embed="rId2"/>
            <a:stretch>
              <a:fillRect/>
            </a:stretch>
          </p:blipFill>
          <p:spPr bwMode="invGray">
            <a:xfrm>
              <a:off x="164876" y="205997"/>
              <a:ext cx="1206724" cy="1082668"/>
            </a:xfrm>
            <a:prstGeom prst="rect">
              <a:avLst/>
            </a:prstGeom>
          </p:spPr>
        </p:pic>
      </p:grpSp>
    </p:spTree>
    <p:extLst>
      <p:ext uri="{BB962C8B-B14F-4D97-AF65-F5344CB8AC3E}">
        <p14:creationId xmlns:p14="http://schemas.microsoft.com/office/powerpoint/2010/main" val="68865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rgbClr val="1F2555"/>
        </a:solidFill>
        <a:effectLst/>
      </p:bgPr>
    </p:bg>
    <p:spTree>
      <p:nvGrpSpPr>
        <p:cNvPr id="1" name=""/>
        <p:cNvGrpSpPr/>
        <p:nvPr/>
      </p:nvGrpSpPr>
      <p:grpSpPr>
        <a:xfrm>
          <a:off x="0" y="0"/>
          <a:ext cx="0" cy="0"/>
          <a:chOff x="0" y="0"/>
          <a:chExt cx="0" cy="0"/>
        </a:xfrm>
      </p:grpSpPr>
      <p:sp>
        <p:nvSpPr>
          <p:cNvPr id="3" name="Freeform 5"/>
          <p:cNvSpPr>
            <a:spLocks noChangeAspect="1"/>
          </p:cNvSpPr>
          <p:nvPr/>
        </p:nvSpPr>
        <p:spPr bwMode="hidden">
          <a:xfrm>
            <a:off x="-5" y="3883313"/>
            <a:ext cx="12192005" cy="2974688"/>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pic>
        <p:nvPicPr>
          <p:cNvPr id="6" name="Picture 5"/>
          <p:cNvPicPr>
            <a:picLocks noChangeAspect="1"/>
          </p:cNvPicPr>
          <p:nvPr/>
        </p:nvPicPr>
        <p:blipFill>
          <a:blip r:embed="rId2"/>
          <a:stretch>
            <a:fillRect/>
          </a:stretch>
        </p:blipFill>
        <p:spPr bwMode="invGray">
          <a:xfrm>
            <a:off x="4328584" y="914400"/>
            <a:ext cx="3534832" cy="3617424"/>
          </a:xfrm>
          <a:prstGeom prst="rect">
            <a:avLst/>
          </a:prstGeom>
        </p:spPr>
      </p:pic>
    </p:spTree>
    <p:extLst>
      <p:ext uri="{BB962C8B-B14F-4D97-AF65-F5344CB8AC3E}">
        <p14:creationId xmlns:p14="http://schemas.microsoft.com/office/powerpoint/2010/main" val="437629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 No Clou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834" y="1464734"/>
            <a:ext cx="9410700"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p:txBody>
          <a:bodyPr/>
          <a:lstStyle/>
          <a:p>
            <a:r>
              <a:rPr lang="en-US" dirty="0"/>
              <a:t>Slide title, sentence case</a:t>
            </a:r>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420403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Subtitle and Content - No Clou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834" y="1464734"/>
            <a:ext cx="9410700"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486834" y="245531"/>
            <a:ext cx="11218333" cy="487680"/>
          </a:xfrm>
        </p:spPr>
        <p:txBody>
          <a:bodyPr tIns="27432" anchor="t" anchorCtr="0">
            <a:noAutofit/>
          </a:bodyPr>
          <a:lstStyle/>
          <a:p>
            <a:r>
              <a:rPr lang="en-US" dirty="0"/>
              <a:t>Slide title, sentence case</a:t>
            </a:r>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3245167-F272-4F8E-99EF-3F5C2F420AD7}" type="slidenum">
              <a:rPr lang="de-DE" smtClean="0"/>
              <a:t>‹#›</a:t>
            </a:fld>
            <a:endParaRPr lang="de-DE"/>
          </a:p>
        </p:txBody>
      </p:sp>
      <p:sp>
        <p:nvSpPr>
          <p:cNvPr id="8" name="Subtitle 2"/>
          <p:cNvSpPr>
            <a:spLocks noGrp="1"/>
          </p:cNvSpPr>
          <p:nvPr>
            <p:ph type="subTitle" idx="13" hasCustomPrompt="1"/>
          </p:nvPr>
        </p:nvSpPr>
        <p:spPr>
          <a:xfrm>
            <a:off x="486833" y="731520"/>
            <a:ext cx="11217488" cy="426720"/>
          </a:xfrm>
        </p:spPr>
        <p:txBody>
          <a:bodyPr>
            <a:noAutofit/>
          </a:bodyPr>
          <a:lstStyle>
            <a:lvl1pPr marL="0" indent="0" algn="l">
              <a:spcBef>
                <a:spcPts val="0"/>
              </a:spcBef>
              <a:buNone/>
              <a:defRPr sz="1867" baseline="0">
                <a:solidFill>
                  <a:schemeClr val="accent6"/>
                </a:solidFill>
              </a:defRPr>
            </a:lvl1pPr>
            <a:lvl2pPr marL="0" indent="0" algn="l">
              <a:spcBef>
                <a:spcPts val="0"/>
              </a:spcBef>
              <a:buNone/>
              <a:defRPr sz="1867">
                <a:solidFill>
                  <a:schemeClr val="accent6"/>
                </a:solidFill>
              </a:defRPr>
            </a:lvl2pPr>
            <a:lvl3pPr marL="0" indent="0" algn="l">
              <a:spcBef>
                <a:spcPts val="0"/>
              </a:spcBef>
              <a:buNone/>
              <a:defRPr sz="1867">
                <a:solidFill>
                  <a:schemeClr val="accent6"/>
                </a:solidFill>
              </a:defRPr>
            </a:lvl3pPr>
            <a:lvl4pPr marL="0" indent="0" algn="l">
              <a:spcBef>
                <a:spcPts val="0"/>
              </a:spcBef>
              <a:buNone/>
              <a:defRPr sz="1867">
                <a:solidFill>
                  <a:schemeClr val="accent6"/>
                </a:solidFill>
              </a:defRPr>
            </a:lvl4pPr>
            <a:lvl5pPr marL="0" indent="0" algn="l">
              <a:spcBef>
                <a:spcPts val="0"/>
              </a:spcBef>
              <a:buNone/>
              <a:defRPr sz="1867">
                <a:solidFill>
                  <a:schemeClr val="accent6"/>
                </a:solidFill>
              </a:defRPr>
            </a:lvl5pPr>
            <a:lvl6pPr marL="0" indent="0" algn="l">
              <a:spcBef>
                <a:spcPts val="0"/>
              </a:spcBef>
              <a:buNone/>
              <a:defRPr sz="1867">
                <a:solidFill>
                  <a:schemeClr val="accent6"/>
                </a:solidFill>
              </a:defRPr>
            </a:lvl6pPr>
            <a:lvl7pPr marL="0" indent="0" algn="l">
              <a:spcBef>
                <a:spcPts val="0"/>
              </a:spcBef>
              <a:buNone/>
              <a:defRPr sz="1867">
                <a:solidFill>
                  <a:schemeClr val="accent6"/>
                </a:solidFill>
              </a:defRPr>
            </a:lvl7pPr>
            <a:lvl8pPr marL="0" indent="0" algn="l">
              <a:spcBef>
                <a:spcPts val="0"/>
              </a:spcBef>
              <a:buNone/>
              <a:defRPr sz="1867">
                <a:solidFill>
                  <a:schemeClr val="accent6"/>
                </a:solidFill>
              </a:defRPr>
            </a:lvl8pPr>
            <a:lvl9pPr marL="0" indent="0" algn="l">
              <a:spcBef>
                <a:spcPts val="0"/>
              </a:spcBef>
              <a:buNone/>
              <a:defRPr sz="1867">
                <a:solidFill>
                  <a:schemeClr val="accent6"/>
                </a:solidFill>
              </a:defRPr>
            </a:lvl9pPr>
          </a:lstStyle>
          <a:p>
            <a:r>
              <a:rPr lang="en-US" dirty="0"/>
              <a:t>Subtitle</a:t>
            </a:r>
          </a:p>
        </p:txBody>
      </p:sp>
    </p:spTree>
    <p:extLst>
      <p:ext uri="{BB962C8B-B14F-4D97-AF65-F5344CB8AC3E}">
        <p14:creationId xmlns:p14="http://schemas.microsoft.com/office/powerpoint/2010/main" val="77210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ntent - No Clou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6833" y="1464734"/>
            <a:ext cx="5365752"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9418" y="1464734"/>
            <a:ext cx="5365748"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p>
            <a:r>
              <a:rPr lang="en-US" dirty="0"/>
              <a:t>Slide title, sentence case</a:t>
            </a:r>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3058834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ree Content - No Clou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6833" y="1464734"/>
            <a:ext cx="3535680"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27737" y="1464734"/>
            <a:ext cx="3535680"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3"/>
          </p:nvPr>
        </p:nvSpPr>
        <p:spPr>
          <a:xfrm>
            <a:off x="8168640" y="1464734"/>
            <a:ext cx="3535680" cy="4751916"/>
          </a:xfrm>
        </p:spPr>
        <p:txBody>
          <a:bodyPr/>
          <a:lstStyle>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p>
            <a:r>
              <a:rPr lang="en-US" dirty="0"/>
              <a:t>Slide title, sentence case</a:t>
            </a:r>
          </a:p>
        </p:txBody>
      </p:sp>
      <p:sp>
        <p:nvSpPr>
          <p:cNvPr id="7" name="Footer Placeholder 6"/>
          <p:cNvSpPr>
            <a:spLocks noGrp="1"/>
          </p:cNvSpPr>
          <p:nvPr>
            <p:ph type="ftr" sz="quarter" idx="15"/>
          </p:nvPr>
        </p:nvSpPr>
        <p:spPr/>
        <p:txBody>
          <a:bodyPr/>
          <a:lstStyle/>
          <a:p>
            <a:endParaRPr lang="de-DE"/>
          </a:p>
        </p:txBody>
      </p:sp>
      <p:sp>
        <p:nvSpPr>
          <p:cNvPr id="8" name="Slide Number Placeholder 7"/>
          <p:cNvSpPr>
            <a:spLocks noGrp="1"/>
          </p:cNvSpPr>
          <p:nvPr>
            <p:ph type="sldNum" sz="quarter" idx="16"/>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355958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Blue">
    <p:bg>
      <p:bgPr>
        <a:solidFill>
          <a:schemeClr val="tx1"/>
        </a:solidFill>
        <a:effectLst/>
      </p:bgPr>
    </p:bg>
    <p:spTree>
      <p:nvGrpSpPr>
        <p:cNvPr id="1" name=""/>
        <p:cNvGrpSpPr/>
        <p:nvPr/>
      </p:nvGrpSpPr>
      <p:grpSpPr>
        <a:xfrm>
          <a:off x="0" y="0"/>
          <a:ext cx="0" cy="0"/>
          <a:chOff x="0" y="0"/>
          <a:chExt cx="0" cy="0"/>
        </a:xfrm>
      </p:grpSpPr>
      <p:sp>
        <p:nvSpPr>
          <p:cNvPr id="10" name="Freeform 5"/>
          <p:cNvSpPr>
            <a:spLocks noChangeAspect="1"/>
          </p:cNvSpPr>
          <p:nvPr/>
        </p:nvSpPr>
        <p:spPr bwMode="hidden">
          <a:xfrm>
            <a:off x="-6" y="4443133"/>
            <a:ext cx="9897539" cy="2414868"/>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FFFFFF">
              <a:alpha val="14902"/>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5" name="Rectangle 4"/>
          <p:cNvSpPr>
            <a:spLocks noChangeAspect="1"/>
          </p:cNvSpPr>
          <p:nvPr/>
        </p:nvSpPr>
        <p:spPr bwMode="hidden">
          <a:xfrm>
            <a:off x="9899904" y="2282952"/>
            <a:ext cx="2292096" cy="2292096"/>
          </a:xfrm>
          <a:prstGeom prst="rect">
            <a:avLst/>
          </a:prstGeom>
          <a:solidFill>
            <a:srgbClr val="00A6A7"/>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a:xfrm>
            <a:off x="486833" y="1159933"/>
            <a:ext cx="9410700" cy="1522448"/>
          </a:xfrm>
        </p:spPr>
        <p:txBody>
          <a:bodyPr>
            <a:normAutofit/>
          </a:bodyPr>
          <a:lstStyle>
            <a:lvl1pPr>
              <a:defRPr sz="3733">
                <a:solidFill>
                  <a:schemeClr val="bg1"/>
                </a:solidFill>
              </a:defRPr>
            </a:lvl1pPr>
          </a:lstStyle>
          <a:p>
            <a:r>
              <a:rPr lang="en-US" dirty="0"/>
              <a:t>Presentation title, sentence case</a:t>
            </a:r>
          </a:p>
        </p:txBody>
      </p:sp>
      <p:sp>
        <p:nvSpPr>
          <p:cNvPr id="3" name="Subtitle 2"/>
          <p:cNvSpPr>
            <a:spLocks noGrp="1"/>
          </p:cNvSpPr>
          <p:nvPr>
            <p:ph type="subTitle" idx="1" hasCustomPrompt="1"/>
          </p:nvPr>
        </p:nvSpPr>
        <p:spPr>
          <a:xfrm>
            <a:off x="486833" y="2804160"/>
            <a:ext cx="9410700" cy="731520"/>
          </a:xfrm>
        </p:spPr>
        <p:txBody>
          <a:bodyPr>
            <a:noAutofit/>
          </a:bodyPr>
          <a:lstStyle>
            <a:lvl1pPr marL="0" indent="0" algn="l">
              <a:spcBef>
                <a:spcPts val="0"/>
              </a:spcBef>
              <a:buNone/>
              <a:defRPr sz="1867" baseline="0">
                <a:solidFill>
                  <a:srgbClr val="40BCBD"/>
                </a:solidFill>
              </a:defRPr>
            </a:lvl1pPr>
            <a:lvl2pPr marL="0" indent="0" algn="l">
              <a:spcBef>
                <a:spcPts val="0"/>
              </a:spcBef>
              <a:buNone/>
              <a:defRPr sz="1867">
                <a:solidFill>
                  <a:srgbClr val="40BCBD"/>
                </a:solidFill>
              </a:defRPr>
            </a:lvl2pPr>
            <a:lvl3pPr marL="0" indent="0" algn="l">
              <a:spcBef>
                <a:spcPts val="0"/>
              </a:spcBef>
              <a:buNone/>
              <a:defRPr sz="1867">
                <a:solidFill>
                  <a:srgbClr val="40BCBD"/>
                </a:solidFill>
              </a:defRPr>
            </a:lvl3pPr>
            <a:lvl4pPr marL="0" indent="0" algn="l">
              <a:spcBef>
                <a:spcPts val="0"/>
              </a:spcBef>
              <a:buNone/>
              <a:defRPr sz="1867">
                <a:solidFill>
                  <a:srgbClr val="40BCBD"/>
                </a:solidFill>
              </a:defRPr>
            </a:lvl4pPr>
            <a:lvl5pPr marL="0" indent="0" algn="l">
              <a:spcBef>
                <a:spcPts val="0"/>
              </a:spcBef>
              <a:buNone/>
              <a:defRPr sz="1867">
                <a:solidFill>
                  <a:srgbClr val="40BCBD"/>
                </a:solidFill>
              </a:defRPr>
            </a:lvl5pPr>
            <a:lvl6pPr marL="0" indent="0" algn="l">
              <a:spcBef>
                <a:spcPts val="0"/>
              </a:spcBef>
              <a:buNone/>
              <a:defRPr sz="1867">
                <a:solidFill>
                  <a:srgbClr val="40BCBD"/>
                </a:solidFill>
              </a:defRPr>
            </a:lvl6pPr>
            <a:lvl7pPr marL="0" indent="0" algn="l">
              <a:spcBef>
                <a:spcPts val="0"/>
              </a:spcBef>
              <a:buNone/>
              <a:defRPr sz="1867">
                <a:solidFill>
                  <a:srgbClr val="40BCBD"/>
                </a:solidFill>
              </a:defRPr>
            </a:lvl7pPr>
            <a:lvl8pPr marL="0" indent="0" algn="l">
              <a:spcBef>
                <a:spcPts val="0"/>
              </a:spcBef>
              <a:buNone/>
              <a:defRPr sz="1867">
                <a:solidFill>
                  <a:srgbClr val="40BCBD"/>
                </a:solidFill>
              </a:defRPr>
            </a:lvl8pPr>
            <a:lvl9pPr marL="0" indent="0" algn="l">
              <a:spcBef>
                <a:spcPts val="0"/>
              </a:spcBef>
              <a:buNone/>
              <a:defRPr sz="1867">
                <a:solidFill>
                  <a:srgbClr val="40BCBD"/>
                </a:solidFill>
              </a:defRPr>
            </a:lvl9pPr>
          </a:lstStyle>
          <a:p>
            <a:r>
              <a:rPr lang="en-US" dirty="0"/>
              <a:t>Optional subtitle</a:t>
            </a:r>
          </a:p>
        </p:txBody>
      </p:sp>
      <p:sp>
        <p:nvSpPr>
          <p:cNvPr id="8" name="Text Placeholder 7"/>
          <p:cNvSpPr>
            <a:spLocks noGrp="1"/>
          </p:cNvSpPr>
          <p:nvPr>
            <p:ph type="body" sz="quarter" idx="11" hasCustomPrompt="1"/>
          </p:nvPr>
        </p:nvSpPr>
        <p:spPr>
          <a:xfrm>
            <a:off x="486833" y="3657600"/>
            <a:ext cx="9410700" cy="243840"/>
          </a:xfrm>
        </p:spPr>
        <p:txBody>
          <a:bodyPr>
            <a:noAutofit/>
          </a:bodyPr>
          <a:lstStyle>
            <a:lvl1pPr marL="0" indent="0">
              <a:spcBef>
                <a:spcPts val="0"/>
              </a:spcBef>
              <a:buNone/>
              <a:defRPr sz="1333">
                <a:solidFill>
                  <a:schemeClr val="bg1"/>
                </a:solidFill>
              </a:defRPr>
            </a:lvl1pPr>
            <a:lvl2pPr marL="0" indent="0">
              <a:spcBef>
                <a:spcPts val="0"/>
              </a:spcBef>
              <a:buNone/>
              <a:defRPr sz="1333">
                <a:solidFill>
                  <a:schemeClr val="bg1"/>
                </a:solidFill>
              </a:defRPr>
            </a:lvl2pPr>
            <a:lvl3pPr marL="0" indent="0">
              <a:spcBef>
                <a:spcPts val="0"/>
              </a:spcBef>
              <a:buNone/>
              <a:defRPr sz="1333">
                <a:solidFill>
                  <a:schemeClr val="bg1"/>
                </a:solidFill>
              </a:defRPr>
            </a:lvl3pPr>
            <a:lvl4pPr marL="0" indent="0">
              <a:spcBef>
                <a:spcPts val="0"/>
              </a:spcBef>
              <a:buNone/>
              <a:defRPr sz="1333">
                <a:solidFill>
                  <a:schemeClr val="bg1"/>
                </a:solidFill>
              </a:defRPr>
            </a:lvl4pPr>
            <a:lvl5pPr marL="0" indent="0">
              <a:spcBef>
                <a:spcPts val="0"/>
              </a:spcBef>
              <a:buNone/>
              <a:defRPr sz="1333">
                <a:solidFill>
                  <a:schemeClr val="bg1"/>
                </a:solidFill>
              </a:defRPr>
            </a:lvl5pPr>
            <a:lvl6pPr marL="0" indent="0">
              <a:spcBef>
                <a:spcPts val="0"/>
              </a:spcBef>
              <a:buNone/>
              <a:defRPr sz="1333">
                <a:solidFill>
                  <a:schemeClr val="bg1"/>
                </a:solidFill>
              </a:defRPr>
            </a:lvl6pPr>
            <a:lvl7pPr marL="0" indent="0">
              <a:spcBef>
                <a:spcPts val="0"/>
              </a:spcBef>
              <a:buNone/>
              <a:defRPr sz="1333">
                <a:solidFill>
                  <a:schemeClr val="bg1"/>
                </a:solidFill>
              </a:defRPr>
            </a:lvl7pPr>
            <a:lvl8pPr marL="0" indent="0">
              <a:spcBef>
                <a:spcPts val="0"/>
              </a:spcBef>
              <a:buNone/>
              <a:defRPr sz="1333">
                <a:solidFill>
                  <a:schemeClr val="bg1"/>
                </a:solidFill>
              </a:defRPr>
            </a:lvl8pPr>
            <a:lvl9pPr marL="0" indent="0">
              <a:spcBef>
                <a:spcPts val="0"/>
              </a:spcBef>
              <a:buNone/>
              <a:defRPr sz="1333">
                <a:solidFill>
                  <a:schemeClr val="bg1"/>
                </a:solidFill>
              </a:defRPr>
            </a:lvl9pPr>
          </a:lstStyle>
          <a:p>
            <a:pPr lvl="0"/>
            <a:r>
              <a:rPr lang="en-US" dirty="0"/>
              <a:t>00 Month 0000  |  </a:t>
            </a:r>
            <a:r>
              <a:rPr lang="en-US" dirty="0" err="1"/>
              <a:t>Firstname</a:t>
            </a:r>
            <a:r>
              <a:rPr lang="en-US" dirty="0"/>
              <a:t> </a:t>
            </a:r>
            <a:r>
              <a:rPr lang="en-US" dirty="0" err="1"/>
              <a:t>Lastname</a:t>
            </a:r>
            <a:endParaRPr lang="en-US" dirty="0"/>
          </a:p>
        </p:txBody>
      </p:sp>
      <p:pic>
        <p:nvPicPr>
          <p:cNvPr id="7" name="Picture 6"/>
          <p:cNvPicPr>
            <a:picLocks noChangeAspect="1"/>
          </p:cNvPicPr>
          <p:nvPr/>
        </p:nvPicPr>
        <p:blipFill>
          <a:blip r:embed="rId2"/>
          <a:stretch>
            <a:fillRect/>
          </a:stretch>
        </p:blipFill>
        <p:spPr bwMode="black">
          <a:xfrm>
            <a:off x="10093218" y="2604853"/>
            <a:ext cx="1903095" cy="1645920"/>
          </a:xfrm>
          <a:prstGeom prst="rect">
            <a:avLst/>
          </a:prstGeom>
        </p:spPr>
      </p:pic>
      <p:sp>
        <p:nvSpPr>
          <p:cNvPr id="11" name="Rectangle 10"/>
          <p:cNvSpPr>
            <a:spLocks noChangeAspect="1"/>
          </p:cNvSpPr>
          <p:nvPr/>
        </p:nvSpPr>
        <p:spPr bwMode="hidden">
          <a:xfrm>
            <a:off x="9899904" y="4565904"/>
            <a:ext cx="2292096" cy="2292096"/>
          </a:xfrm>
          <a:prstGeom prst="rect">
            <a:avLst/>
          </a:prstGeom>
          <a:solidFill>
            <a:schemeClr val="accent3"/>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sp>
        <p:nvSpPr>
          <p:cNvPr id="14" name="Picture Placeholder 8"/>
          <p:cNvSpPr>
            <a:spLocks noGrp="1" noChangeAspect="1"/>
          </p:cNvSpPr>
          <p:nvPr>
            <p:ph type="pic" sz="quarter" idx="10"/>
          </p:nvPr>
        </p:nvSpPr>
        <p:spPr bwMode="gray">
          <a:xfrm>
            <a:off x="9899904" y="0"/>
            <a:ext cx="2292096" cy="2292096"/>
          </a:xfrm>
          <a:solidFill>
            <a:schemeClr val="accent5"/>
          </a:solidFill>
        </p:spPr>
        <p:txBody>
          <a:bodyPr lIns="182880" tIns="182880" rIns="182880" bIns="182880" anchor="ctr" anchorCtr="0">
            <a:normAutofit/>
          </a:bodyPr>
          <a:lstStyle>
            <a:lvl1pPr marL="0" indent="0" algn="ctr">
              <a:buNone/>
              <a:defRPr sz="1067"/>
            </a:lvl1pPr>
          </a:lstStyle>
          <a:p>
            <a:r>
              <a:rPr lang="en-US"/>
              <a:t>Click icon to add picture</a:t>
            </a:r>
          </a:p>
        </p:txBody>
      </p:sp>
      <p:grpSp>
        <p:nvGrpSpPr>
          <p:cNvPr id="13" name="Group 12"/>
          <p:cNvGrpSpPr/>
          <p:nvPr/>
        </p:nvGrpSpPr>
        <p:grpSpPr bwMode="black">
          <a:xfrm>
            <a:off x="10126239" y="4878983"/>
            <a:ext cx="1835151" cy="1644651"/>
            <a:chOff x="2428081" y="3310731"/>
            <a:chExt cx="1376363" cy="1233488"/>
          </a:xfrm>
        </p:grpSpPr>
        <p:sp>
          <p:nvSpPr>
            <p:cNvPr id="15" name="AutoShape 3"/>
            <p:cNvSpPr>
              <a:spLocks noChangeAspect="1" noChangeArrowheads="1" noTextEdit="1"/>
            </p:cNvSpPr>
            <p:nvPr/>
          </p:nvSpPr>
          <p:spPr bwMode="black">
            <a:xfrm>
              <a:off x="2428081" y="3310731"/>
              <a:ext cx="1376363" cy="1233488"/>
            </a:xfrm>
            <a:prstGeom prst="rect">
              <a:avLst/>
            </a:prstGeom>
            <a:noFill/>
            <a:ln>
              <a:noFill/>
            </a:ln>
          </p:spPr>
          <p:txBody>
            <a:bodyPr vert="horz" wrap="square" lIns="91440" tIns="45720" rIns="91440" bIns="45720" numCol="1" anchor="t" anchorCtr="0" compatLnSpc="1">
              <a:prstTxWarp prst="textNoShape">
                <a:avLst/>
              </a:prstTxWarp>
            </a:bodyPr>
            <a:lstStyle/>
            <a:p>
              <a:endParaRPr lang="en-US" sz="2400"/>
            </a:p>
          </p:txBody>
        </p:sp>
        <p:sp>
          <p:nvSpPr>
            <p:cNvPr id="16" name="Freeform 6"/>
            <p:cNvSpPr>
              <a:spLocks noEditPoints="1"/>
            </p:cNvSpPr>
            <p:nvPr/>
          </p:nvSpPr>
          <p:spPr bwMode="black">
            <a:xfrm>
              <a:off x="2778919" y="3688556"/>
              <a:ext cx="647700" cy="217488"/>
            </a:xfrm>
            <a:custGeom>
              <a:avLst/>
              <a:gdLst>
                <a:gd name="T0" fmla="*/ 803 w 1336"/>
                <a:gd name="T1" fmla="*/ 265 h 448"/>
                <a:gd name="T2" fmla="*/ 803 w 1336"/>
                <a:gd name="T3" fmla="*/ 265 h 448"/>
                <a:gd name="T4" fmla="*/ 1336 w 1336"/>
                <a:gd name="T5" fmla="*/ 342 h 448"/>
                <a:gd name="T6" fmla="*/ 799 w 1336"/>
                <a:gd name="T7" fmla="*/ 112 h 448"/>
                <a:gd name="T8" fmla="*/ 803 w 1336"/>
                <a:gd name="T9" fmla="*/ 265 h 448"/>
                <a:gd name="T10" fmla="*/ 775 w 1336"/>
                <a:gd name="T11" fmla="*/ 267 h 448"/>
                <a:gd name="T12" fmla="*/ 775 w 1336"/>
                <a:gd name="T13" fmla="*/ 267 h 448"/>
                <a:gd name="T14" fmla="*/ 58 w 1336"/>
                <a:gd name="T15" fmla="*/ 448 h 448"/>
                <a:gd name="T16" fmla="*/ 653 w 1336"/>
                <a:gd name="T17" fmla="*/ 82 h 448"/>
                <a:gd name="T18" fmla="*/ 724 w 1336"/>
                <a:gd name="T19" fmla="*/ 95 h 448"/>
                <a:gd name="T20" fmla="*/ 775 w 1336"/>
                <a:gd name="T21" fmla="*/ 267 h 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36" h="448">
                  <a:moveTo>
                    <a:pt x="803" y="265"/>
                  </a:moveTo>
                  <a:lnTo>
                    <a:pt x="803" y="265"/>
                  </a:lnTo>
                  <a:cubicBezTo>
                    <a:pt x="999" y="249"/>
                    <a:pt x="1183" y="269"/>
                    <a:pt x="1336" y="342"/>
                  </a:cubicBezTo>
                  <a:cubicBezTo>
                    <a:pt x="1222" y="265"/>
                    <a:pt x="1044" y="171"/>
                    <a:pt x="799" y="112"/>
                  </a:cubicBezTo>
                  <a:cubicBezTo>
                    <a:pt x="794" y="179"/>
                    <a:pt x="799" y="237"/>
                    <a:pt x="803" y="265"/>
                  </a:cubicBezTo>
                  <a:close/>
                  <a:moveTo>
                    <a:pt x="775" y="267"/>
                  </a:moveTo>
                  <a:lnTo>
                    <a:pt x="775" y="267"/>
                  </a:lnTo>
                  <a:cubicBezTo>
                    <a:pt x="556" y="288"/>
                    <a:pt x="297" y="359"/>
                    <a:pt x="58" y="448"/>
                  </a:cubicBezTo>
                  <a:cubicBezTo>
                    <a:pt x="0" y="248"/>
                    <a:pt x="151" y="0"/>
                    <a:pt x="653" y="82"/>
                  </a:cubicBezTo>
                  <a:cubicBezTo>
                    <a:pt x="677" y="86"/>
                    <a:pt x="701" y="90"/>
                    <a:pt x="724" y="95"/>
                  </a:cubicBezTo>
                  <a:cubicBezTo>
                    <a:pt x="736" y="166"/>
                    <a:pt x="757" y="224"/>
                    <a:pt x="775" y="267"/>
                  </a:cubicBezTo>
                  <a:close/>
                </a:path>
              </a:pathLst>
            </a:custGeom>
            <a:solidFill>
              <a:srgbClr val="FFFFFF">
                <a:alpha val="50000"/>
              </a:srgbClr>
            </a:solidFill>
            <a:ln w="0">
              <a:noFill/>
              <a:prstDash val="solid"/>
              <a:round/>
              <a:headEnd/>
              <a:tailEnd/>
            </a:ln>
          </p:spPr>
          <p:txBody>
            <a:bodyPr vert="horz" wrap="square" lIns="91440" tIns="45720" rIns="91440" bIns="45720" numCol="1" anchor="t" anchorCtr="0" compatLnSpc="1">
              <a:prstTxWarp prst="textNoShape">
                <a:avLst/>
              </a:prstTxWarp>
            </a:bodyPr>
            <a:lstStyle/>
            <a:p>
              <a:pPr lvl="0"/>
              <a:endParaRPr lang="en-US" sz="2400"/>
            </a:p>
          </p:txBody>
        </p:sp>
        <p:sp>
          <p:nvSpPr>
            <p:cNvPr id="17" name="Freeform 7"/>
            <p:cNvSpPr>
              <a:spLocks noEditPoints="1"/>
            </p:cNvSpPr>
            <p:nvPr/>
          </p:nvSpPr>
          <p:spPr bwMode="black">
            <a:xfrm>
              <a:off x="2659856" y="4072731"/>
              <a:ext cx="919163" cy="250825"/>
            </a:xfrm>
            <a:custGeom>
              <a:avLst/>
              <a:gdLst>
                <a:gd name="T0" fmla="*/ 1580 w 1897"/>
                <a:gd name="T1" fmla="*/ 301 h 515"/>
                <a:gd name="T2" fmla="*/ 1706 w 1897"/>
                <a:gd name="T3" fmla="*/ 301 h 515"/>
                <a:gd name="T4" fmla="*/ 1596 w 1897"/>
                <a:gd name="T5" fmla="*/ 20 h 515"/>
                <a:gd name="T6" fmla="*/ 1392 w 1897"/>
                <a:gd name="T7" fmla="*/ 500 h 515"/>
                <a:gd name="T8" fmla="*/ 1542 w 1897"/>
                <a:gd name="T9" fmla="*/ 394 h 515"/>
                <a:gd name="T10" fmla="*/ 1787 w 1897"/>
                <a:gd name="T11" fmla="*/ 500 h 515"/>
                <a:gd name="T12" fmla="*/ 1693 w 1897"/>
                <a:gd name="T13" fmla="*/ 20 h 515"/>
                <a:gd name="T14" fmla="*/ 1813 w 1897"/>
                <a:gd name="T15" fmla="*/ 77 h 515"/>
                <a:gd name="T16" fmla="*/ 1813 w 1897"/>
                <a:gd name="T17" fmla="*/ 61 h 515"/>
                <a:gd name="T18" fmla="*/ 1829 w 1897"/>
                <a:gd name="T19" fmla="*/ 77 h 515"/>
                <a:gd name="T20" fmla="*/ 1826 w 1897"/>
                <a:gd name="T21" fmla="*/ 59 h 515"/>
                <a:gd name="T22" fmla="*/ 1834 w 1897"/>
                <a:gd name="T23" fmla="*/ 48 h 515"/>
                <a:gd name="T24" fmla="*/ 1819 w 1897"/>
                <a:gd name="T25" fmla="*/ 35 h 515"/>
                <a:gd name="T26" fmla="*/ 1806 w 1897"/>
                <a:gd name="T27" fmla="*/ 77 h 515"/>
                <a:gd name="T28" fmla="*/ 1850 w 1897"/>
                <a:gd name="T29" fmla="*/ 56 h 515"/>
                <a:gd name="T30" fmla="*/ 1819 w 1897"/>
                <a:gd name="T31" fmla="*/ 88 h 515"/>
                <a:gd name="T32" fmla="*/ 1819 w 1897"/>
                <a:gd name="T33" fmla="*/ 25 h 515"/>
                <a:gd name="T34" fmla="*/ 1819 w 1897"/>
                <a:gd name="T35" fmla="*/ 20 h 515"/>
                <a:gd name="T36" fmla="*/ 1783 w 1897"/>
                <a:gd name="T37" fmla="*/ 56 h 515"/>
                <a:gd name="T38" fmla="*/ 1855 w 1897"/>
                <a:gd name="T39" fmla="*/ 56 h 515"/>
                <a:gd name="T40" fmla="*/ 1813 w 1897"/>
                <a:gd name="T41" fmla="*/ 41 h 515"/>
                <a:gd name="T42" fmla="*/ 1818 w 1897"/>
                <a:gd name="T43" fmla="*/ 41 h 515"/>
                <a:gd name="T44" fmla="*/ 1827 w 1897"/>
                <a:gd name="T45" fmla="*/ 48 h 515"/>
                <a:gd name="T46" fmla="*/ 1818 w 1897"/>
                <a:gd name="T47" fmla="*/ 55 h 515"/>
                <a:gd name="T48" fmla="*/ 1813 w 1897"/>
                <a:gd name="T49" fmla="*/ 41 h 515"/>
                <a:gd name="T50" fmla="*/ 273 w 1897"/>
                <a:gd name="T51" fmla="*/ 190 h 515"/>
                <a:gd name="T52" fmla="*/ 106 w 1897"/>
                <a:gd name="T53" fmla="*/ 263 h 515"/>
                <a:gd name="T54" fmla="*/ 188 w 1897"/>
                <a:gd name="T55" fmla="*/ 116 h 515"/>
                <a:gd name="T56" fmla="*/ 273 w 1897"/>
                <a:gd name="T57" fmla="*/ 190 h 515"/>
                <a:gd name="T58" fmla="*/ 197 w 1897"/>
                <a:gd name="T59" fmla="*/ 20 h 515"/>
                <a:gd name="T60" fmla="*/ 0 w 1897"/>
                <a:gd name="T61" fmla="*/ 500 h 515"/>
                <a:gd name="T62" fmla="*/ 106 w 1897"/>
                <a:gd name="T63" fmla="*/ 356 h 515"/>
                <a:gd name="T64" fmla="*/ 380 w 1897"/>
                <a:gd name="T65" fmla="*/ 188 h 515"/>
                <a:gd name="T66" fmla="*/ 197 w 1897"/>
                <a:gd name="T67" fmla="*/ 20 h 515"/>
                <a:gd name="T68" fmla="*/ 955 w 1897"/>
                <a:gd name="T69" fmla="*/ 74 h 515"/>
                <a:gd name="T70" fmla="*/ 954 w 1897"/>
                <a:gd name="T71" fmla="*/ 443 h 515"/>
                <a:gd name="T72" fmla="*/ 1339 w 1897"/>
                <a:gd name="T73" fmla="*/ 438 h 515"/>
                <a:gd name="T74" fmla="*/ 1342 w 1897"/>
                <a:gd name="T75" fmla="*/ 215 h 515"/>
                <a:gd name="T76" fmla="*/ 1133 w 1897"/>
                <a:gd name="T77" fmla="*/ 304 h 515"/>
                <a:gd name="T78" fmla="*/ 1242 w 1897"/>
                <a:gd name="T79" fmla="*/ 394 h 515"/>
                <a:gd name="T80" fmla="*/ 1027 w 1897"/>
                <a:gd name="T81" fmla="*/ 375 h 515"/>
                <a:gd name="T82" fmla="*/ 1029 w 1897"/>
                <a:gd name="T83" fmla="*/ 143 h 515"/>
                <a:gd name="T84" fmla="*/ 1208 w 1897"/>
                <a:gd name="T85" fmla="*/ 107 h 515"/>
                <a:gd name="T86" fmla="*/ 1317 w 1897"/>
                <a:gd name="T87" fmla="*/ 63 h 515"/>
                <a:gd name="T88" fmla="*/ 955 w 1897"/>
                <a:gd name="T89" fmla="*/ 74 h 515"/>
                <a:gd name="T90" fmla="*/ 563 w 1897"/>
                <a:gd name="T91" fmla="*/ 309 h 515"/>
                <a:gd name="T92" fmla="*/ 769 w 1897"/>
                <a:gd name="T93" fmla="*/ 215 h 515"/>
                <a:gd name="T94" fmla="*/ 563 w 1897"/>
                <a:gd name="T95" fmla="*/ 114 h 515"/>
                <a:gd name="T96" fmla="*/ 820 w 1897"/>
                <a:gd name="T97" fmla="*/ 20 h 515"/>
                <a:gd name="T98" fmla="*/ 458 w 1897"/>
                <a:gd name="T99" fmla="*/ 500 h 515"/>
                <a:gd name="T100" fmla="*/ 823 w 1897"/>
                <a:gd name="T101" fmla="*/ 407 h 515"/>
                <a:gd name="T102" fmla="*/ 563 w 1897"/>
                <a:gd name="T103" fmla="*/ 309 h 5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7" h="515">
                  <a:moveTo>
                    <a:pt x="1580" y="301"/>
                  </a:moveTo>
                  <a:lnTo>
                    <a:pt x="1580" y="301"/>
                  </a:lnTo>
                  <a:lnTo>
                    <a:pt x="1643" y="146"/>
                  </a:lnTo>
                  <a:lnTo>
                    <a:pt x="1706" y="301"/>
                  </a:lnTo>
                  <a:lnTo>
                    <a:pt x="1580" y="301"/>
                  </a:lnTo>
                  <a:close/>
                  <a:moveTo>
                    <a:pt x="1596" y="20"/>
                  </a:moveTo>
                  <a:lnTo>
                    <a:pt x="1596" y="20"/>
                  </a:lnTo>
                  <a:lnTo>
                    <a:pt x="1392" y="500"/>
                  </a:lnTo>
                  <a:lnTo>
                    <a:pt x="1499" y="500"/>
                  </a:lnTo>
                  <a:lnTo>
                    <a:pt x="1542" y="394"/>
                  </a:lnTo>
                  <a:lnTo>
                    <a:pt x="1744" y="394"/>
                  </a:lnTo>
                  <a:lnTo>
                    <a:pt x="1787" y="500"/>
                  </a:lnTo>
                  <a:lnTo>
                    <a:pt x="1897" y="500"/>
                  </a:lnTo>
                  <a:lnTo>
                    <a:pt x="1693" y="20"/>
                  </a:lnTo>
                  <a:lnTo>
                    <a:pt x="1596" y="20"/>
                  </a:lnTo>
                  <a:close/>
                  <a:moveTo>
                    <a:pt x="1813" y="77"/>
                  </a:moveTo>
                  <a:lnTo>
                    <a:pt x="1813" y="77"/>
                  </a:lnTo>
                  <a:lnTo>
                    <a:pt x="1813" y="61"/>
                  </a:lnTo>
                  <a:lnTo>
                    <a:pt x="1820" y="61"/>
                  </a:lnTo>
                  <a:lnTo>
                    <a:pt x="1829" y="77"/>
                  </a:lnTo>
                  <a:lnTo>
                    <a:pt x="1837" y="77"/>
                  </a:lnTo>
                  <a:lnTo>
                    <a:pt x="1826" y="59"/>
                  </a:lnTo>
                  <a:cubicBezTo>
                    <a:pt x="1829" y="58"/>
                    <a:pt x="1831" y="57"/>
                    <a:pt x="1832" y="55"/>
                  </a:cubicBezTo>
                  <a:cubicBezTo>
                    <a:pt x="1833" y="53"/>
                    <a:pt x="1834" y="50"/>
                    <a:pt x="1834" y="48"/>
                  </a:cubicBezTo>
                  <a:cubicBezTo>
                    <a:pt x="1834" y="44"/>
                    <a:pt x="1833" y="40"/>
                    <a:pt x="1830" y="38"/>
                  </a:cubicBezTo>
                  <a:cubicBezTo>
                    <a:pt x="1828" y="36"/>
                    <a:pt x="1824" y="35"/>
                    <a:pt x="1819" y="35"/>
                  </a:cubicBezTo>
                  <a:lnTo>
                    <a:pt x="1806" y="35"/>
                  </a:lnTo>
                  <a:lnTo>
                    <a:pt x="1806" y="77"/>
                  </a:lnTo>
                  <a:lnTo>
                    <a:pt x="1813" y="77"/>
                  </a:lnTo>
                  <a:close/>
                  <a:moveTo>
                    <a:pt x="1850" y="56"/>
                  </a:moveTo>
                  <a:lnTo>
                    <a:pt x="1850" y="56"/>
                  </a:lnTo>
                  <a:cubicBezTo>
                    <a:pt x="1850" y="74"/>
                    <a:pt x="1836" y="88"/>
                    <a:pt x="1819" y="88"/>
                  </a:cubicBezTo>
                  <a:cubicBezTo>
                    <a:pt x="1802" y="88"/>
                    <a:pt x="1788" y="74"/>
                    <a:pt x="1788" y="56"/>
                  </a:cubicBezTo>
                  <a:cubicBezTo>
                    <a:pt x="1788" y="39"/>
                    <a:pt x="1802" y="25"/>
                    <a:pt x="1819" y="25"/>
                  </a:cubicBezTo>
                  <a:cubicBezTo>
                    <a:pt x="1836" y="25"/>
                    <a:pt x="1850" y="39"/>
                    <a:pt x="1850" y="56"/>
                  </a:cubicBezTo>
                  <a:close/>
                  <a:moveTo>
                    <a:pt x="1819" y="20"/>
                  </a:moveTo>
                  <a:lnTo>
                    <a:pt x="1819" y="20"/>
                  </a:lnTo>
                  <a:cubicBezTo>
                    <a:pt x="1799" y="20"/>
                    <a:pt x="1783" y="37"/>
                    <a:pt x="1783" y="56"/>
                  </a:cubicBezTo>
                  <a:cubicBezTo>
                    <a:pt x="1783" y="76"/>
                    <a:pt x="1799" y="92"/>
                    <a:pt x="1819" y="92"/>
                  </a:cubicBezTo>
                  <a:cubicBezTo>
                    <a:pt x="1839" y="92"/>
                    <a:pt x="1855" y="76"/>
                    <a:pt x="1855" y="56"/>
                  </a:cubicBezTo>
                  <a:cubicBezTo>
                    <a:pt x="1855" y="37"/>
                    <a:pt x="1839" y="20"/>
                    <a:pt x="1819" y="20"/>
                  </a:cubicBezTo>
                  <a:close/>
                  <a:moveTo>
                    <a:pt x="1813" y="41"/>
                  </a:moveTo>
                  <a:lnTo>
                    <a:pt x="1813" y="41"/>
                  </a:lnTo>
                  <a:lnTo>
                    <a:pt x="1818" y="41"/>
                  </a:lnTo>
                  <a:cubicBezTo>
                    <a:pt x="1821" y="41"/>
                    <a:pt x="1823" y="42"/>
                    <a:pt x="1825" y="43"/>
                  </a:cubicBezTo>
                  <a:cubicBezTo>
                    <a:pt x="1826" y="44"/>
                    <a:pt x="1827" y="46"/>
                    <a:pt x="1827" y="48"/>
                  </a:cubicBezTo>
                  <a:cubicBezTo>
                    <a:pt x="1827" y="50"/>
                    <a:pt x="1826" y="52"/>
                    <a:pt x="1825" y="53"/>
                  </a:cubicBezTo>
                  <a:cubicBezTo>
                    <a:pt x="1823" y="54"/>
                    <a:pt x="1821" y="55"/>
                    <a:pt x="1818" y="55"/>
                  </a:cubicBezTo>
                  <a:lnTo>
                    <a:pt x="1813" y="55"/>
                  </a:lnTo>
                  <a:lnTo>
                    <a:pt x="1813" y="41"/>
                  </a:lnTo>
                  <a:close/>
                  <a:moveTo>
                    <a:pt x="273" y="190"/>
                  </a:moveTo>
                  <a:lnTo>
                    <a:pt x="273" y="190"/>
                  </a:lnTo>
                  <a:cubicBezTo>
                    <a:pt x="273" y="231"/>
                    <a:pt x="243" y="263"/>
                    <a:pt x="190" y="263"/>
                  </a:cubicBezTo>
                  <a:lnTo>
                    <a:pt x="106" y="263"/>
                  </a:lnTo>
                  <a:lnTo>
                    <a:pt x="106" y="116"/>
                  </a:lnTo>
                  <a:lnTo>
                    <a:pt x="188" y="116"/>
                  </a:lnTo>
                  <a:cubicBezTo>
                    <a:pt x="241" y="116"/>
                    <a:pt x="273" y="141"/>
                    <a:pt x="273" y="189"/>
                  </a:cubicBezTo>
                  <a:lnTo>
                    <a:pt x="273" y="190"/>
                  </a:lnTo>
                  <a:close/>
                  <a:moveTo>
                    <a:pt x="197" y="20"/>
                  </a:moveTo>
                  <a:lnTo>
                    <a:pt x="197" y="20"/>
                  </a:lnTo>
                  <a:lnTo>
                    <a:pt x="0" y="20"/>
                  </a:lnTo>
                  <a:lnTo>
                    <a:pt x="0" y="500"/>
                  </a:lnTo>
                  <a:lnTo>
                    <a:pt x="106" y="500"/>
                  </a:lnTo>
                  <a:lnTo>
                    <a:pt x="106" y="356"/>
                  </a:lnTo>
                  <a:lnTo>
                    <a:pt x="186" y="356"/>
                  </a:lnTo>
                  <a:cubicBezTo>
                    <a:pt x="294" y="356"/>
                    <a:pt x="380" y="299"/>
                    <a:pt x="380" y="188"/>
                  </a:cubicBezTo>
                  <a:lnTo>
                    <a:pt x="380" y="186"/>
                  </a:lnTo>
                  <a:cubicBezTo>
                    <a:pt x="380" y="88"/>
                    <a:pt x="311" y="20"/>
                    <a:pt x="197" y="20"/>
                  </a:cubicBezTo>
                  <a:close/>
                  <a:moveTo>
                    <a:pt x="955" y="74"/>
                  </a:moveTo>
                  <a:lnTo>
                    <a:pt x="955" y="74"/>
                  </a:lnTo>
                  <a:cubicBezTo>
                    <a:pt x="905" y="123"/>
                    <a:pt x="879" y="186"/>
                    <a:pt x="879" y="259"/>
                  </a:cubicBezTo>
                  <a:cubicBezTo>
                    <a:pt x="879" y="333"/>
                    <a:pt x="904" y="395"/>
                    <a:pt x="954" y="443"/>
                  </a:cubicBezTo>
                  <a:cubicBezTo>
                    <a:pt x="1003" y="491"/>
                    <a:pt x="1065" y="515"/>
                    <a:pt x="1138" y="515"/>
                  </a:cubicBezTo>
                  <a:cubicBezTo>
                    <a:pt x="1225" y="515"/>
                    <a:pt x="1292" y="489"/>
                    <a:pt x="1339" y="438"/>
                  </a:cubicBezTo>
                  <a:lnTo>
                    <a:pt x="1342" y="435"/>
                  </a:lnTo>
                  <a:lnTo>
                    <a:pt x="1342" y="215"/>
                  </a:lnTo>
                  <a:lnTo>
                    <a:pt x="1133" y="215"/>
                  </a:lnTo>
                  <a:lnTo>
                    <a:pt x="1133" y="304"/>
                  </a:lnTo>
                  <a:lnTo>
                    <a:pt x="1242" y="304"/>
                  </a:lnTo>
                  <a:lnTo>
                    <a:pt x="1242" y="394"/>
                  </a:lnTo>
                  <a:cubicBezTo>
                    <a:pt x="1214" y="411"/>
                    <a:pt x="1178" y="419"/>
                    <a:pt x="1137" y="419"/>
                  </a:cubicBezTo>
                  <a:cubicBezTo>
                    <a:pt x="1094" y="419"/>
                    <a:pt x="1057" y="404"/>
                    <a:pt x="1027" y="375"/>
                  </a:cubicBezTo>
                  <a:cubicBezTo>
                    <a:pt x="998" y="347"/>
                    <a:pt x="982" y="308"/>
                    <a:pt x="982" y="260"/>
                  </a:cubicBezTo>
                  <a:cubicBezTo>
                    <a:pt x="982" y="211"/>
                    <a:pt x="998" y="172"/>
                    <a:pt x="1029" y="143"/>
                  </a:cubicBezTo>
                  <a:cubicBezTo>
                    <a:pt x="1060" y="113"/>
                    <a:pt x="1099" y="99"/>
                    <a:pt x="1144" y="99"/>
                  </a:cubicBezTo>
                  <a:cubicBezTo>
                    <a:pt x="1168" y="99"/>
                    <a:pt x="1190" y="101"/>
                    <a:pt x="1208" y="107"/>
                  </a:cubicBezTo>
                  <a:cubicBezTo>
                    <a:pt x="1224" y="113"/>
                    <a:pt x="1241" y="123"/>
                    <a:pt x="1258" y="137"/>
                  </a:cubicBezTo>
                  <a:lnTo>
                    <a:pt x="1317" y="63"/>
                  </a:lnTo>
                  <a:cubicBezTo>
                    <a:pt x="1286" y="36"/>
                    <a:pt x="1230" y="0"/>
                    <a:pt x="1138" y="0"/>
                  </a:cubicBezTo>
                  <a:cubicBezTo>
                    <a:pt x="1067" y="0"/>
                    <a:pt x="1005" y="25"/>
                    <a:pt x="955" y="74"/>
                  </a:cubicBezTo>
                  <a:close/>
                  <a:moveTo>
                    <a:pt x="563" y="309"/>
                  </a:moveTo>
                  <a:lnTo>
                    <a:pt x="563" y="309"/>
                  </a:lnTo>
                  <a:lnTo>
                    <a:pt x="769" y="309"/>
                  </a:lnTo>
                  <a:lnTo>
                    <a:pt x="769" y="215"/>
                  </a:lnTo>
                  <a:lnTo>
                    <a:pt x="563" y="215"/>
                  </a:lnTo>
                  <a:lnTo>
                    <a:pt x="563" y="114"/>
                  </a:lnTo>
                  <a:lnTo>
                    <a:pt x="820" y="114"/>
                  </a:lnTo>
                  <a:lnTo>
                    <a:pt x="820" y="20"/>
                  </a:lnTo>
                  <a:lnTo>
                    <a:pt x="458" y="20"/>
                  </a:lnTo>
                  <a:lnTo>
                    <a:pt x="458" y="500"/>
                  </a:lnTo>
                  <a:lnTo>
                    <a:pt x="823" y="500"/>
                  </a:lnTo>
                  <a:lnTo>
                    <a:pt x="823" y="407"/>
                  </a:lnTo>
                  <a:lnTo>
                    <a:pt x="563" y="407"/>
                  </a:lnTo>
                  <a:lnTo>
                    <a:pt x="563" y="309"/>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sp>
          <p:nvSpPr>
            <p:cNvPr id="18" name="Freeform 17"/>
            <p:cNvSpPr>
              <a:spLocks noEditPoints="1"/>
            </p:cNvSpPr>
            <p:nvPr/>
          </p:nvSpPr>
          <p:spPr bwMode="black">
            <a:xfrm>
              <a:off x="2591594" y="3512344"/>
              <a:ext cx="1062038" cy="492125"/>
            </a:xfrm>
            <a:custGeom>
              <a:avLst/>
              <a:gdLst>
                <a:gd name="T0" fmla="*/ 1949 w 2192"/>
                <a:gd name="T1" fmla="*/ 300 h 1016"/>
                <a:gd name="T2" fmla="*/ 1949 w 2192"/>
                <a:gd name="T3" fmla="*/ 300 h 1016"/>
                <a:gd name="T4" fmla="*/ 1946 w 2192"/>
                <a:gd name="T5" fmla="*/ 299 h 1016"/>
                <a:gd name="T6" fmla="*/ 1890 w 2192"/>
                <a:gd name="T7" fmla="*/ 310 h 1016"/>
                <a:gd name="T8" fmla="*/ 1887 w 2192"/>
                <a:gd name="T9" fmla="*/ 313 h 1016"/>
                <a:gd name="T10" fmla="*/ 1937 w 2192"/>
                <a:gd name="T11" fmla="*/ 338 h 1016"/>
                <a:gd name="T12" fmla="*/ 1949 w 2192"/>
                <a:gd name="T13" fmla="*/ 300 h 1016"/>
                <a:gd name="T14" fmla="*/ 2179 w 2192"/>
                <a:gd name="T15" fmla="*/ 576 h 1016"/>
                <a:gd name="T16" fmla="*/ 2179 w 2192"/>
                <a:gd name="T17" fmla="*/ 576 h 1016"/>
                <a:gd name="T18" fmla="*/ 2147 w 2192"/>
                <a:gd name="T19" fmla="*/ 630 h 1016"/>
                <a:gd name="T20" fmla="*/ 2080 w 2192"/>
                <a:gd name="T21" fmla="*/ 641 h 1016"/>
                <a:gd name="T22" fmla="*/ 1910 w 2192"/>
                <a:gd name="T23" fmla="*/ 572 h 1016"/>
                <a:gd name="T24" fmla="*/ 1622 w 2192"/>
                <a:gd name="T25" fmla="*/ 492 h 1016"/>
                <a:gd name="T26" fmla="*/ 1611 w 2192"/>
                <a:gd name="T27" fmla="*/ 504 h 1016"/>
                <a:gd name="T28" fmla="*/ 1803 w 2192"/>
                <a:gd name="T29" fmla="*/ 626 h 1016"/>
                <a:gd name="T30" fmla="*/ 1845 w 2192"/>
                <a:gd name="T31" fmla="*/ 779 h 1016"/>
                <a:gd name="T32" fmla="*/ 1725 w 2192"/>
                <a:gd name="T33" fmla="*/ 706 h 1016"/>
                <a:gd name="T34" fmla="*/ 1188 w 2192"/>
                <a:gd name="T35" fmla="*/ 476 h 1016"/>
                <a:gd name="T36" fmla="*/ 1759 w 2192"/>
                <a:gd name="T37" fmla="*/ 67 h 1016"/>
                <a:gd name="T38" fmla="*/ 1912 w 2192"/>
                <a:gd name="T39" fmla="*/ 124 h 1016"/>
                <a:gd name="T40" fmla="*/ 1878 w 2192"/>
                <a:gd name="T41" fmla="*/ 159 h 1016"/>
                <a:gd name="T42" fmla="*/ 1880 w 2192"/>
                <a:gd name="T43" fmla="*/ 191 h 1016"/>
                <a:gd name="T44" fmla="*/ 1977 w 2192"/>
                <a:gd name="T45" fmla="*/ 267 h 1016"/>
                <a:gd name="T46" fmla="*/ 2010 w 2192"/>
                <a:gd name="T47" fmla="*/ 355 h 1016"/>
                <a:gd name="T48" fmla="*/ 2174 w 2192"/>
                <a:gd name="T49" fmla="*/ 531 h 1016"/>
                <a:gd name="T50" fmla="*/ 2179 w 2192"/>
                <a:gd name="T51" fmla="*/ 576 h 1016"/>
                <a:gd name="T52" fmla="*/ 1123 w 2192"/>
                <a:gd name="T53" fmla="*/ 197 h 1016"/>
                <a:gd name="T54" fmla="*/ 1123 w 2192"/>
                <a:gd name="T55" fmla="*/ 197 h 1016"/>
                <a:gd name="T56" fmla="*/ 1113 w 2192"/>
                <a:gd name="T57" fmla="*/ 459 h 1016"/>
                <a:gd name="T58" fmla="*/ 1042 w 2192"/>
                <a:gd name="T59" fmla="*/ 446 h 1016"/>
                <a:gd name="T60" fmla="*/ 447 w 2192"/>
                <a:gd name="T61" fmla="*/ 812 h 1016"/>
                <a:gd name="T62" fmla="*/ 0 w 2192"/>
                <a:gd name="T63" fmla="*/ 1016 h 1016"/>
                <a:gd name="T64" fmla="*/ 987 w 2192"/>
                <a:gd name="T65" fmla="*/ 73 h 1016"/>
                <a:gd name="T66" fmla="*/ 1123 w 2192"/>
                <a:gd name="T67" fmla="*/ 197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2" h="1016">
                  <a:moveTo>
                    <a:pt x="1949" y="300"/>
                  </a:moveTo>
                  <a:lnTo>
                    <a:pt x="1949" y="300"/>
                  </a:lnTo>
                  <a:lnTo>
                    <a:pt x="1946" y="299"/>
                  </a:lnTo>
                  <a:cubicBezTo>
                    <a:pt x="1946" y="298"/>
                    <a:pt x="1914" y="284"/>
                    <a:pt x="1890" y="310"/>
                  </a:cubicBezTo>
                  <a:lnTo>
                    <a:pt x="1887" y="313"/>
                  </a:lnTo>
                  <a:lnTo>
                    <a:pt x="1937" y="338"/>
                  </a:lnTo>
                  <a:lnTo>
                    <a:pt x="1949" y="300"/>
                  </a:lnTo>
                  <a:close/>
                  <a:moveTo>
                    <a:pt x="2179" y="576"/>
                  </a:moveTo>
                  <a:lnTo>
                    <a:pt x="2179" y="576"/>
                  </a:lnTo>
                  <a:cubicBezTo>
                    <a:pt x="2179" y="576"/>
                    <a:pt x="2157" y="615"/>
                    <a:pt x="2147" y="630"/>
                  </a:cubicBezTo>
                  <a:cubicBezTo>
                    <a:pt x="2137" y="644"/>
                    <a:pt x="2107" y="653"/>
                    <a:pt x="2080" y="641"/>
                  </a:cubicBezTo>
                  <a:cubicBezTo>
                    <a:pt x="2068" y="635"/>
                    <a:pt x="1954" y="568"/>
                    <a:pt x="1910" y="572"/>
                  </a:cubicBezTo>
                  <a:cubicBezTo>
                    <a:pt x="1689" y="591"/>
                    <a:pt x="1629" y="500"/>
                    <a:pt x="1622" y="492"/>
                  </a:cubicBezTo>
                  <a:cubicBezTo>
                    <a:pt x="1615" y="484"/>
                    <a:pt x="1601" y="488"/>
                    <a:pt x="1611" y="504"/>
                  </a:cubicBezTo>
                  <a:cubicBezTo>
                    <a:pt x="1659" y="587"/>
                    <a:pt x="1803" y="626"/>
                    <a:pt x="1803" y="626"/>
                  </a:cubicBezTo>
                  <a:cubicBezTo>
                    <a:pt x="1840" y="716"/>
                    <a:pt x="1845" y="779"/>
                    <a:pt x="1845" y="779"/>
                  </a:cubicBezTo>
                  <a:cubicBezTo>
                    <a:pt x="1808" y="750"/>
                    <a:pt x="1767" y="726"/>
                    <a:pt x="1725" y="706"/>
                  </a:cubicBezTo>
                  <a:cubicBezTo>
                    <a:pt x="1611" y="629"/>
                    <a:pt x="1433" y="535"/>
                    <a:pt x="1188" y="476"/>
                  </a:cubicBezTo>
                  <a:cubicBezTo>
                    <a:pt x="1202" y="281"/>
                    <a:pt x="1300" y="0"/>
                    <a:pt x="1759" y="67"/>
                  </a:cubicBezTo>
                  <a:cubicBezTo>
                    <a:pt x="1759" y="67"/>
                    <a:pt x="1851" y="82"/>
                    <a:pt x="1912" y="124"/>
                  </a:cubicBezTo>
                  <a:cubicBezTo>
                    <a:pt x="1912" y="124"/>
                    <a:pt x="1898" y="140"/>
                    <a:pt x="1878" y="159"/>
                  </a:cubicBezTo>
                  <a:cubicBezTo>
                    <a:pt x="1859" y="178"/>
                    <a:pt x="1880" y="191"/>
                    <a:pt x="1880" y="191"/>
                  </a:cubicBezTo>
                  <a:lnTo>
                    <a:pt x="1977" y="267"/>
                  </a:lnTo>
                  <a:cubicBezTo>
                    <a:pt x="1978" y="307"/>
                    <a:pt x="1980" y="318"/>
                    <a:pt x="2010" y="355"/>
                  </a:cubicBezTo>
                  <a:cubicBezTo>
                    <a:pt x="2041" y="391"/>
                    <a:pt x="2158" y="515"/>
                    <a:pt x="2174" y="531"/>
                  </a:cubicBezTo>
                  <a:cubicBezTo>
                    <a:pt x="2192" y="550"/>
                    <a:pt x="2179" y="576"/>
                    <a:pt x="2179" y="576"/>
                  </a:cubicBezTo>
                  <a:close/>
                  <a:moveTo>
                    <a:pt x="1123" y="197"/>
                  </a:moveTo>
                  <a:lnTo>
                    <a:pt x="1123" y="197"/>
                  </a:lnTo>
                  <a:cubicBezTo>
                    <a:pt x="1098" y="297"/>
                    <a:pt x="1100" y="385"/>
                    <a:pt x="1113" y="459"/>
                  </a:cubicBezTo>
                  <a:cubicBezTo>
                    <a:pt x="1090" y="454"/>
                    <a:pt x="1066" y="450"/>
                    <a:pt x="1042" y="446"/>
                  </a:cubicBezTo>
                  <a:cubicBezTo>
                    <a:pt x="540" y="364"/>
                    <a:pt x="389" y="612"/>
                    <a:pt x="447" y="812"/>
                  </a:cubicBezTo>
                  <a:cubicBezTo>
                    <a:pt x="281" y="875"/>
                    <a:pt x="125" y="946"/>
                    <a:pt x="0" y="1016"/>
                  </a:cubicBezTo>
                  <a:cubicBezTo>
                    <a:pt x="197" y="544"/>
                    <a:pt x="625" y="128"/>
                    <a:pt x="987" y="73"/>
                  </a:cubicBezTo>
                  <a:cubicBezTo>
                    <a:pt x="1105" y="58"/>
                    <a:pt x="1138" y="134"/>
                    <a:pt x="1123" y="197"/>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p>
          </p:txBody>
        </p:sp>
      </p:grpSp>
      <p:sp>
        <p:nvSpPr>
          <p:cNvPr id="19" name="Footer Placeholder 4"/>
          <p:cNvSpPr txBox="1">
            <a:spLocks/>
          </p:cNvSpPr>
          <p:nvPr/>
        </p:nvSpPr>
        <p:spPr>
          <a:xfrm>
            <a:off x="486832" y="6471051"/>
            <a:ext cx="3536949" cy="243440"/>
          </a:xfrm>
          <a:prstGeom prst="rect">
            <a:avLst/>
          </a:prstGeom>
          <a:noFill/>
        </p:spPr>
        <p:txBody>
          <a:bodyPr vert="horz" lIns="0" tIns="0" rIns="0" bIns="0" rtlCol="0" anchor="b" anchorCtr="0"/>
          <a:lstStyle>
            <a:defPPr>
              <a:defRPr lang="en-US"/>
            </a:defPPr>
            <a:lvl1pPr marL="0" algn="r" defTabSz="914400" rtl="0" eaLnBrk="1" latinLnBrk="0" hangingPunct="1">
              <a:defRPr sz="6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algn="l"/>
            <a:r>
              <a:rPr lang="en-US" sz="800" dirty="0">
                <a:solidFill>
                  <a:srgbClr val="8F92AA"/>
                </a:solidFill>
              </a:rPr>
              <a:t>© </a:t>
            </a:r>
            <a:r>
              <a:rPr lang="is-IS" sz="800" dirty="0">
                <a:solidFill>
                  <a:srgbClr val="8F92AA"/>
                </a:solidFill>
              </a:rPr>
              <a:t>2018</a:t>
            </a:r>
            <a:r>
              <a:rPr lang="en-US" sz="800" dirty="0">
                <a:solidFill>
                  <a:srgbClr val="8F92AA"/>
                </a:solidFill>
              </a:rPr>
              <a:t> </a:t>
            </a:r>
            <a:r>
              <a:rPr lang="en-US" sz="800" dirty="0" err="1">
                <a:solidFill>
                  <a:srgbClr val="8F92AA"/>
                </a:solidFill>
              </a:rPr>
              <a:t>Pegasystems</a:t>
            </a:r>
            <a:r>
              <a:rPr lang="en-US" sz="800" dirty="0">
                <a:solidFill>
                  <a:srgbClr val="8F92AA"/>
                </a:solidFill>
              </a:rPr>
              <a:t> Inc</a:t>
            </a:r>
            <a:r>
              <a:rPr lang="en-US" sz="800" baseline="0" dirty="0">
                <a:solidFill>
                  <a:srgbClr val="8F92AA"/>
                </a:solidFill>
              </a:rPr>
              <a:t>. CONFIDENTIAL</a:t>
            </a:r>
          </a:p>
        </p:txBody>
      </p:sp>
    </p:spTree>
    <p:extLst>
      <p:ext uri="{BB962C8B-B14F-4D97-AF65-F5344CB8AC3E}">
        <p14:creationId xmlns:p14="http://schemas.microsoft.com/office/powerpoint/2010/main" val="193614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idebar Right - No Clou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6833" y="1464734"/>
            <a:ext cx="7376584"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168218" y="1464734"/>
            <a:ext cx="3536101"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p>
            <a:r>
              <a:rPr lang="en-US" dirty="0"/>
              <a:t>Slide title, sentence case</a:t>
            </a:r>
          </a:p>
        </p:txBody>
      </p:sp>
      <p:sp>
        <p:nvSpPr>
          <p:cNvPr id="7" name="Footer Placeholder 6"/>
          <p:cNvSpPr>
            <a:spLocks noGrp="1"/>
          </p:cNvSpPr>
          <p:nvPr>
            <p:ph type="ftr" sz="quarter" idx="15"/>
          </p:nvPr>
        </p:nvSpPr>
        <p:spPr/>
        <p:txBody>
          <a:bodyPr/>
          <a:lstStyle/>
          <a:p>
            <a:endParaRPr lang="de-DE"/>
          </a:p>
        </p:txBody>
      </p:sp>
      <p:sp>
        <p:nvSpPr>
          <p:cNvPr id="8" name="Slide Number Placeholder 7"/>
          <p:cNvSpPr>
            <a:spLocks noGrp="1"/>
          </p:cNvSpPr>
          <p:nvPr>
            <p:ph type="sldNum" sz="quarter" idx="16"/>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463734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idebar Left - No Clou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6834" y="1464734"/>
            <a:ext cx="3536951"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28585" y="1464734"/>
            <a:ext cx="7375735"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p>
            <a:r>
              <a:rPr lang="en-US" dirty="0"/>
              <a:t>Slide title, sentence case</a:t>
            </a:r>
          </a:p>
        </p:txBody>
      </p:sp>
      <p:sp>
        <p:nvSpPr>
          <p:cNvPr id="7" name="Footer Placeholder 6"/>
          <p:cNvSpPr>
            <a:spLocks noGrp="1"/>
          </p:cNvSpPr>
          <p:nvPr>
            <p:ph type="ftr" sz="quarter" idx="15"/>
          </p:nvPr>
        </p:nvSpPr>
        <p:spPr/>
        <p:txBody>
          <a:bodyPr/>
          <a:lstStyle/>
          <a:p>
            <a:endParaRPr lang="de-DE"/>
          </a:p>
        </p:txBody>
      </p:sp>
      <p:sp>
        <p:nvSpPr>
          <p:cNvPr id="8" name="Slide Number Placeholder 7"/>
          <p:cNvSpPr>
            <a:spLocks noGrp="1"/>
          </p:cNvSpPr>
          <p:nvPr>
            <p:ph type="sldNum" sz="quarter" idx="16"/>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3227193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ntent Heavy 1 - No Clou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834" y="1159933"/>
            <a:ext cx="11218333" cy="50567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486834" y="245533"/>
            <a:ext cx="11218333" cy="484292"/>
          </a:xfrm>
        </p:spPr>
        <p:txBody>
          <a:bodyPr tIns="27432" anchor="t" anchorCtr="0">
            <a:noAutofit/>
          </a:bodyPr>
          <a:lstStyle/>
          <a:p>
            <a:r>
              <a:rPr lang="en-US" dirty="0"/>
              <a:t>Slide title, sentence case</a:t>
            </a:r>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3245167-F272-4F8E-99EF-3F5C2F420AD7}" type="slidenum">
              <a:rPr lang="de-DE" smtClean="0"/>
              <a:t>‹#›</a:t>
            </a:fld>
            <a:endParaRPr lang="de-DE"/>
          </a:p>
        </p:txBody>
      </p:sp>
      <p:sp>
        <p:nvSpPr>
          <p:cNvPr id="7" name="Subtitle 2"/>
          <p:cNvSpPr>
            <a:spLocks noGrp="1"/>
          </p:cNvSpPr>
          <p:nvPr>
            <p:ph type="subTitle" idx="13" hasCustomPrompt="1"/>
          </p:nvPr>
        </p:nvSpPr>
        <p:spPr>
          <a:xfrm>
            <a:off x="486833" y="731517"/>
            <a:ext cx="11217488" cy="426720"/>
          </a:xfrm>
        </p:spPr>
        <p:txBody>
          <a:bodyPr>
            <a:noAutofit/>
          </a:bodyPr>
          <a:lstStyle>
            <a:lvl1pPr marL="0" indent="0" algn="l">
              <a:spcBef>
                <a:spcPts val="0"/>
              </a:spcBef>
              <a:buNone/>
              <a:defRPr sz="1867" baseline="0">
                <a:solidFill>
                  <a:schemeClr val="accent6"/>
                </a:solidFill>
              </a:defRPr>
            </a:lvl1pPr>
            <a:lvl2pPr marL="0" indent="0" algn="l">
              <a:spcBef>
                <a:spcPts val="0"/>
              </a:spcBef>
              <a:buNone/>
              <a:defRPr sz="1867">
                <a:solidFill>
                  <a:schemeClr val="accent6"/>
                </a:solidFill>
              </a:defRPr>
            </a:lvl2pPr>
            <a:lvl3pPr marL="0" indent="0" algn="l">
              <a:spcBef>
                <a:spcPts val="0"/>
              </a:spcBef>
              <a:buNone/>
              <a:defRPr sz="1867">
                <a:solidFill>
                  <a:schemeClr val="accent6"/>
                </a:solidFill>
              </a:defRPr>
            </a:lvl3pPr>
            <a:lvl4pPr marL="0" indent="0" algn="l">
              <a:spcBef>
                <a:spcPts val="0"/>
              </a:spcBef>
              <a:buNone/>
              <a:defRPr sz="1867">
                <a:solidFill>
                  <a:schemeClr val="accent6"/>
                </a:solidFill>
              </a:defRPr>
            </a:lvl4pPr>
            <a:lvl5pPr marL="0" indent="0" algn="l">
              <a:spcBef>
                <a:spcPts val="0"/>
              </a:spcBef>
              <a:buNone/>
              <a:defRPr sz="1867">
                <a:solidFill>
                  <a:schemeClr val="accent6"/>
                </a:solidFill>
              </a:defRPr>
            </a:lvl5pPr>
            <a:lvl6pPr marL="0" indent="0" algn="l">
              <a:spcBef>
                <a:spcPts val="0"/>
              </a:spcBef>
              <a:buNone/>
              <a:defRPr sz="1867">
                <a:solidFill>
                  <a:schemeClr val="accent6"/>
                </a:solidFill>
              </a:defRPr>
            </a:lvl6pPr>
            <a:lvl7pPr marL="0" indent="0" algn="l">
              <a:spcBef>
                <a:spcPts val="0"/>
              </a:spcBef>
              <a:buNone/>
              <a:defRPr sz="1867">
                <a:solidFill>
                  <a:schemeClr val="accent6"/>
                </a:solidFill>
              </a:defRPr>
            </a:lvl7pPr>
            <a:lvl8pPr marL="0" indent="0" algn="l">
              <a:spcBef>
                <a:spcPts val="0"/>
              </a:spcBef>
              <a:buNone/>
              <a:defRPr sz="1867">
                <a:solidFill>
                  <a:schemeClr val="accent6"/>
                </a:solidFill>
              </a:defRPr>
            </a:lvl8pPr>
            <a:lvl9pPr marL="0" indent="0" algn="l">
              <a:spcBef>
                <a:spcPts val="0"/>
              </a:spcBef>
              <a:buNone/>
              <a:defRPr sz="1867">
                <a:solidFill>
                  <a:schemeClr val="accent6"/>
                </a:solidFill>
              </a:defRPr>
            </a:lvl9pPr>
          </a:lstStyle>
          <a:p>
            <a:r>
              <a:rPr lang="en-US" dirty="0"/>
              <a:t>Subtitle</a:t>
            </a:r>
          </a:p>
        </p:txBody>
      </p:sp>
    </p:spTree>
    <p:extLst>
      <p:ext uri="{BB962C8B-B14F-4D97-AF65-F5344CB8AC3E}">
        <p14:creationId xmlns:p14="http://schemas.microsoft.com/office/powerpoint/2010/main" val="342172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ontent Heavy 2 - No Clou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6833" y="1159934"/>
            <a:ext cx="5365752" cy="50567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9418" y="1159934"/>
            <a:ext cx="5365748" cy="50567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86834" y="243840"/>
            <a:ext cx="11218333" cy="487680"/>
          </a:xfrm>
        </p:spPr>
        <p:txBody>
          <a:bodyPr tIns="27432" anchor="t" anchorCtr="0"/>
          <a:lstStyle/>
          <a:p>
            <a:r>
              <a:rPr lang="en-US" dirty="0"/>
              <a:t>Slide title, sentence case</a:t>
            </a:r>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3245167-F272-4F8E-99EF-3F5C2F420AD7}" type="slidenum">
              <a:rPr lang="de-DE" smtClean="0"/>
              <a:t>‹#›</a:t>
            </a:fld>
            <a:endParaRPr lang="de-DE"/>
          </a:p>
        </p:txBody>
      </p:sp>
      <p:sp>
        <p:nvSpPr>
          <p:cNvPr id="8" name="Subtitle 2"/>
          <p:cNvSpPr>
            <a:spLocks noGrp="1"/>
          </p:cNvSpPr>
          <p:nvPr>
            <p:ph type="subTitle" idx="13" hasCustomPrompt="1"/>
          </p:nvPr>
        </p:nvSpPr>
        <p:spPr>
          <a:xfrm>
            <a:off x="486833" y="731519"/>
            <a:ext cx="11217488" cy="426720"/>
          </a:xfrm>
        </p:spPr>
        <p:txBody>
          <a:bodyPr>
            <a:noAutofit/>
          </a:bodyPr>
          <a:lstStyle>
            <a:lvl1pPr marL="0" indent="0" algn="l">
              <a:spcBef>
                <a:spcPts val="0"/>
              </a:spcBef>
              <a:buNone/>
              <a:defRPr sz="1867" baseline="0">
                <a:solidFill>
                  <a:schemeClr val="accent6"/>
                </a:solidFill>
              </a:defRPr>
            </a:lvl1pPr>
            <a:lvl2pPr marL="0" indent="0" algn="l">
              <a:spcBef>
                <a:spcPts val="0"/>
              </a:spcBef>
              <a:buNone/>
              <a:defRPr sz="1867">
                <a:solidFill>
                  <a:schemeClr val="accent6"/>
                </a:solidFill>
              </a:defRPr>
            </a:lvl2pPr>
            <a:lvl3pPr marL="0" indent="0" algn="l">
              <a:spcBef>
                <a:spcPts val="0"/>
              </a:spcBef>
              <a:buNone/>
              <a:defRPr sz="1867">
                <a:solidFill>
                  <a:schemeClr val="accent6"/>
                </a:solidFill>
              </a:defRPr>
            </a:lvl3pPr>
            <a:lvl4pPr marL="0" indent="0" algn="l">
              <a:spcBef>
                <a:spcPts val="0"/>
              </a:spcBef>
              <a:buNone/>
              <a:defRPr sz="1867">
                <a:solidFill>
                  <a:schemeClr val="accent6"/>
                </a:solidFill>
              </a:defRPr>
            </a:lvl4pPr>
            <a:lvl5pPr marL="0" indent="0" algn="l">
              <a:spcBef>
                <a:spcPts val="0"/>
              </a:spcBef>
              <a:buNone/>
              <a:defRPr sz="1867">
                <a:solidFill>
                  <a:schemeClr val="accent6"/>
                </a:solidFill>
              </a:defRPr>
            </a:lvl5pPr>
            <a:lvl6pPr marL="0" indent="0" algn="l">
              <a:spcBef>
                <a:spcPts val="0"/>
              </a:spcBef>
              <a:buNone/>
              <a:defRPr sz="1867">
                <a:solidFill>
                  <a:schemeClr val="accent6"/>
                </a:solidFill>
              </a:defRPr>
            </a:lvl6pPr>
            <a:lvl7pPr marL="0" indent="0" algn="l">
              <a:spcBef>
                <a:spcPts val="0"/>
              </a:spcBef>
              <a:buNone/>
              <a:defRPr sz="1867">
                <a:solidFill>
                  <a:schemeClr val="accent6"/>
                </a:solidFill>
              </a:defRPr>
            </a:lvl7pPr>
            <a:lvl8pPr marL="0" indent="0" algn="l">
              <a:spcBef>
                <a:spcPts val="0"/>
              </a:spcBef>
              <a:buNone/>
              <a:defRPr sz="1867">
                <a:solidFill>
                  <a:schemeClr val="accent6"/>
                </a:solidFill>
              </a:defRPr>
            </a:lvl8pPr>
            <a:lvl9pPr marL="0" indent="0" algn="l">
              <a:spcBef>
                <a:spcPts val="0"/>
              </a:spcBef>
              <a:buNone/>
              <a:defRPr sz="1867">
                <a:solidFill>
                  <a:schemeClr val="accent6"/>
                </a:solidFill>
              </a:defRPr>
            </a:lvl9pPr>
          </a:lstStyle>
          <a:p>
            <a:r>
              <a:rPr lang="en-US" dirty="0"/>
              <a:t>Subtitle</a:t>
            </a:r>
          </a:p>
        </p:txBody>
      </p:sp>
    </p:spTree>
    <p:extLst>
      <p:ext uri="{BB962C8B-B14F-4D97-AF65-F5344CB8AC3E}">
        <p14:creationId xmlns:p14="http://schemas.microsoft.com/office/powerpoint/2010/main" val="637464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ntent Heavy 3 - No Clou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6833" y="1158240"/>
            <a:ext cx="3535680" cy="5058411"/>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27737" y="1159934"/>
            <a:ext cx="3535680" cy="50567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3"/>
          </p:nvPr>
        </p:nvSpPr>
        <p:spPr>
          <a:xfrm>
            <a:off x="8168640" y="1159934"/>
            <a:ext cx="3535680" cy="5056716"/>
          </a:xfrm>
        </p:spPr>
        <p:txBody>
          <a:bodyPr/>
          <a:lstStyle>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a:xfrm>
            <a:off x="486834" y="243840"/>
            <a:ext cx="11218333" cy="487680"/>
          </a:xfrm>
        </p:spPr>
        <p:txBody>
          <a:bodyPr tIns="27432" anchor="t" anchorCtr="0"/>
          <a:lstStyle/>
          <a:p>
            <a:r>
              <a:rPr lang="en-US" dirty="0"/>
              <a:t>Slide title, sentence case</a:t>
            </a:r>
          </a:p>
        </p:txBody>
      </p:sp>
      <p:sp>
        <p:nvSpPr>
          <p:cNvPr id="7" name="Footer Placeholder 6"/>
          <p:cNvSpPr>
            <a:spLocks noGrp="1"/>
          </p:cNvSpPr>
          <p:nvPr>
            <p:ph type="ftr" sz="quarter" idx="15"/>
          </p:nvPr>
        </p:nvSpPr>
        <p:spPr/>
        <p:txBody>
          <a:bodyPr/>
          <a:lstStyle/>
          <a:p>
            <a:endParaRPr lang="de-DE"/>
          </a:p>
        </p:txBody>
      </p:sp>
      <p:sp>
        <p:nvSpPr>
          <p:cNvPr id="8" name="Slide Number Placeholder 7"/>
          <p:cNvSpPr>
            <a:spLocks noGrp="1"/>
          </p:cNvSpPr>
          <p:nvPr>
            <p:ph type="sldNum" sz="quarter" idx="16"/>
          </p:nvPr>
        </p:nvSpPr>
        <p:spPr/>
        <p:txBody>
          <a:bodyPr/>
          <a:lstStyle/>
          <a:p>
            <a:fld id="{33245167-F272-4F8E-99EF-3F5C2F420AD7}" type="slidenum">
              <a:rPr lang="de-DE" smtClean="0"/>
              <a:t>‹#›</a:t>
            </a:fld>
            <a:endParaRPr lang="de-DE"/>
          </a:p>
        </p:txBody>
      </p:sp>
      <p:sp>
        <p:nvSpPr>
          <p:cNvPr id="9" name="Subtitle 2"/>
          <p:cNvSpPr>
            <a:spLocks noGrp="1"/>
          </p:cNvSpPr>
          <p:nvPr>
            <p:ph type="subTitle" idx="17" hasCustomPrompt="1"/>
          </p:nvPr>
        </p:nvSpPr>
        <p:spPr>
          <a:xfrm>
            <a:off x="486833" y="731519"/>
            <a:ext cx="11217488" cy="426720"/>
          </a:xfrm>
        </p:spPr>
        <p:txBody>
          <a:bodyPr>
            <a:noAutofit/>
          </a:bodyPr>
          <a:lstStyle>
            <a:lvl1pPr marL="0" indent="0" algn="l">
              <a:spcBef>
                <a:spcPts val="0"/>
              </a:spcBef>
              <a:buNone/>
              <a:defRPr sz="1867" baseline="0">
                <a:solidFill>
                  <a:schemeClr val="accent6"/>
                </a:solidFill>
              </a:defRPr>
            </a:lvl1pPr>
            <a:lvl2pPr marL="0" indent="0" algn="l">
              <a:spcBef>
                <a:spcPts val="0"/>
              </a:spcBef>
              <a:buNone/>
              <a:defRPr sz="1867">
                <a:solidFill>
                  <a:schemeClr val="accent6"/>
                </a:solidFill>
              </a:defRPr>
            </a:lvl2pPr>
            <a:lvl3pPr marL="0" indent="0" algn="l">
              <a:spcBef>
                <a:spcPts val="0"/>
              </a:spcBef>
              <a:buNone/>
              <a:defRPr sz="1867">
                <a:solidFill>
                  <a:schemeClr val="accent6"/>
                </a:solidFill>
              </a:defRPr>
            </a:lvl3pPr>
            <a:lvl4pPr marL="0" indent="0" algn="l">
              <a:spcBef>
                <a:spcPts val="0"/>
              </a:spcBef>
              <a:buNone/>
              <a:defRPr sz="1867">
                <a:solidFill>
                  <a:schemeClr val="accent6"/>
                </a:solidFill>
              </a:defRPr>
            </a:lvl4pPr>
            <a:lvl5pPr marL="0" indent="0" algn="l">
              <a:spcBef>
                <a:spcPts val="0"/>
              </a:spcBef>
              <a:buNone/>
              <a:defRPr sz="1867">
                <a:solidFill>
                  <a:schemeClr val="accent6"/>
                </a:solidFill>
              </a:defRPr>
            </a:lvl5pPr>
            <a:lvl6pPr marL="0" indent="0" algn="l">
              <a:spcBef>
                <a:spcPts val="0"/>
              </a:spcBef>
              <a:buNone/>
              <a:defRPr sz="1867">
                <a:solidFill>
                  <a:schemeClr val="accent6"/>
                </a:solidFill>
              </a:defRPr>
            </a:lvl6pPr>
            <a:lvl7pPr marL="0" indent="0" algn="l">
              <a:spcBef>
                <a:spcPts val="0"/>
              </a:spcBef>
              <a:buNone/>
              <a:defRPr sz="1867">
                <a:solidFill>
                  <a:schemeClr val="accent6"/>
                </a:solidFill>
              </a:defRPr>
            </a:lvl7pPr>
            <a:lvl8pPr marL="0" indent="0" algn="l">
              <a:spcBef>
                <a:spcPts val="0"/>
              </a:spcBef>
              <a:buNone/>
              <a:defRPr sz="1867">
                <a:solidFill>
                  <a:schemeClr val="accent6"/>
                </a:solidFill>
              </a:defRPr>
            </a:lvl8pPr>
            <a:lvl9pPr marL="0" indent="0" algn="l">
              <a:spcBef>
                <a:spcPts val="0"/>
              </a:spcBef>
              <a:buNone/>
              <a:defRPr sz="1867">
                <a:solidFill>
                  <a:schemeClr val="accent6"/>
                </a:solidFill>
              </a:defRPr>
            </a:lvl9pPr>
          </a:lstStyle>
          <a:p>
            <a:r>
              <a:rPr lang="en-US" dirty="0"/>
              <a:t>Subtitle</a:t>
            </a:r>
          </a:p>
        </p:txBody>
      </p:sp>
    </p:spTree>
    <p:extLst>
      <p:ext uri="{BB962C8B-B14F-4D97-AF65-F5344CB8AC3E}">
        <p14:creationId xmlns:p14="http://schemas.microsoft.com/office/powerpoint/2010/main" val="260750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E439-EB8A-4959-877C-B0A31ACAE9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DE"/>
          </a:p>
        </p:txBody>
      </p:sp>
      <p:sp>
        <p:nvSpPr>
          <p:cNvPr id="3" name="Subtitle 2">
            <a:extLst>
              <a:ext uri="{FF2B5EF4-FFF2-40B4-BE49-F238E27FC236}">
                <a16:creationId xmlns:a16="http://schemas.microsoft.com/office/drawing/2014/main" id="{7B1107F9-57D1-4DCD-9E10-69A730D47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4" name="Date Placeholder 3">
            <a:extLst>
              <a:ext uri="{FF2B5EF4-FFF2-40B4-BE49-F238E27FC236}">
                <a16:creationId xmlns:a16="http://schemas.microsoft.com/office/drawing/2014/main" id="{E163D568-CD5C-48C6-A5BB-7C4B82C12729}"/>
              </a:ext>
            </a:extLst>
          </p:cNvPr>
          <p:cNvSpPr>
            <a:spLocks noGrp="1"/>
          </p:cNvSpPr>
          <p:nvPr>
            <p:ph type="dt" sz="half" idx="10"/>
          </p:nvPr>
        </p:nvSpPr>
        <p:spPr/>
        <p:txBody>
          <a:bodyPr/>
          <a:lstStyle/>
          <a:p>
            <a:fld id="{285BA5CD-F2C1-4324-BA8C-BB09C0258424}" type="datetimeFigureOut">
              <a:rPr lang="de-DE" smtClean="0"/>
              <a:t>19.08.2021</a:t>
            </a:fld>
            <a:endParaRPr lang="de-DE"/>
          </a:p>
        </p:txBody>
      </p:sp>
      <p:sp>
        <p:nvSpPr>
          <p:cNvPr id="5" name="Footer Placeholder 4">
            <a:extLst>
              <a:ext uri="{FF2B5EF4-FFF2-40B4-BE49-F238E27FC236}">
                <a16:creationId xmlns:a16="http://schemas.microsoft.com/office/drawing/2014/main" id="{03925A2F-EA91-47FD-9E52-F67B00F2692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25EE5424-20DD-4C9F-9D77-DB7BEA8DB13B}"/>
              </a:ext>
            </a:extLst>
          </p:cNvPr>
          <p:cNvSpPr>
            <a:spLocks noGrp="1"/>
          </p:cNvSpPr>
          <p:nvPr>
            <p:ph type="sldNum" sz="quarter" idx="12"/>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339030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2FF903FA-B838-1346-B180-C3CAEBF1074F}"/>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3" name="Content Placeholder 2"/>
          <p:cNvSpPr>
            <a:spLocks noGrp="1"/>
          </p:cNvSpPr>
          <p:nvPr>
            <p:ph idx="1"/>
          </p:nvPr>
        </p:nvSpPr>
        <p:spPr>
          <a:xfrm>
            <a:off x="486834" y="1464734"/>
            <a:ext cx="9410700"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p:txBody>
          <a:bodyPr/>
          <a:lstStyle/>
          <a:p>
            <a:r>
              <a:rPr lang="en-US" dirty="0"/>
              <a:t>Slide title, sentence case</a:t>
            </a:r>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364045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A35E3AB5-C893-E14C-8B40-E7EAC948DD12}"/>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3" name="Content Placeholder 2"/>
          <p:cNvSpPr>
            <a:spLocks noGrp="1"/>
          </p:cNvSpPr>
          <p:nvPr>
            <p:ph idx="1"/>
          </p:nvPr>
        </p:nvSpPr>
        <p:spPr>
          <a:xfrm>
            <a:off x="486834" y="1464734"/>
            <a:ext cx="9410700"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p:cNvSpPr>
            <a:spLocks noGrp="1"/>
          </p:cNvSpPr>
          <p:nvPr>
            <p:ph type="title" hasCustomPrompt="1"/>
          </p:nvPr>
        </p:nvSpPr>
        <p:spPr>
          <a:xfrm>
            <a:off x="486834" y="245531"/>
            <a:ext cx="11218333" cy="487680"/>
          </a:xfrm>
        </p:spPr>
        <p:txBody>
          <a:bodyPr tIns="27432" anchor="t" anchorCtr="0">
            <a:noAutofit/>
          </a:bodyPr>
          <a:lstStyle/>
          <a:p>
            <a:r>
              <a:rPr lang="en-US" dirty="0"/>
              <a:t>Slide title, sentence case</a:t>
            </a:r>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33245167-F272-4F8E-99EF-3F5C2F420AD7}" type="slidenum">
              <a:rPr lang="de-DE" smtClean="0"/>
              <a:t>‹#›</a:t>
            </a:fld>
            <a:endParaRPr lang="de-DE"/>
          </a:p>
        </p:txBody>
      </p:sp>
      <p:sp>
        <p:nvSpPr>
          <p:cNvPr id="8" name="Subtitle 2"/>
          <p:cNvSpPr>
            <a:spLocks noGrp="1"/>
          </p:cNvSpPr>
          <p:nvPr>
            <p:ph type="subTitle" idx="13" hasCustomPrompt="1"/>
          </p:nvPr>
        </p:nvSpPr>
        <p:spPr>
          <a:xfrm>
            <a:off x="486833" y="731520"/>
            <a:ext cx="11217488" cy="426720"/>
          </a:xfrm>
        </p:spPr>
        <p:txBody>
          <a:bodyPr>
            <a:noAutofit/>
          </a:bodyPr>
          <a:lstStyle>
            <a:lvl1pPr marL="0" indent="0" algn="l">
              <a:spcBef>
                <a:spcPts val="0"/>
              </a:spcBef>
              <a:buNone/>
              <a:defRPr sz="1867" baseline="0">
                <a:solidFill>
                  <a:schemeClr val="accent6"/>
                </a:solidFill>
              </a:defRPr>
            </a:lvl1pPr>
            <a:lvl2pPr marL="0" indent="0" algn="l">
              <a:spcBef>
                <a:spcPts val="0"/>
              </a:spcBef>
              <a:buNone/>
              <a:defRPr sz="1867">
                <a:solidFill>
                  <a:schemeClr val="accent6"/>
                </a:solidFill>
              </a:defRPr>
            </a:lvl2pPr>
            <a:lvl3pPr marL="0" indent="0" algn="l">
              <a:spcBef>
                <a:spcPts val="0"/>
              </a:spcBef>
              <a:buNone/>
              <a:defRPr sz="1867">
                <a:solidFill>
                  <a:schemeClr val="accent6"/>
                </a:solidFill>
              </a:defRPr>
            </a:lvl3pPr>
            <a:lvl4pPr marL="0" indent="0" algn="l">
              <a:spcBef>
                <a:spcPts val="0"/>
              </a:spcBef>
              <a:buNone/>
              <a:defRPr sz="1867">
                <a:solidFill>
                  <a:schemeClr val="accent6"/>
                </a:solidFill>
              </a:defRPr>
            </a:lvl4pPr>
            <a:lvl5pPr marL="0" indent="0" algn="l">
              <a:spcBef>
                <a:spcPts val="0"/>
              </a:spcBef>
              <a:buNone/>
              <a:defRPr sz="1867">
                <a:solidFill>
                  <a:schemeClr val="accent6"/>
                </a:solidFill>
              </a:defRPr>
            </a:lvl5pPr>
            <a:lvl6pPr marL="0" indent="0" algn="l">
              <a:spcBef>
                <a:spcPts val="0"/>
              </a:spcBef>
              <a:buNone/>
              <a:defRPr sz="1867">
                <a:solidFill>
                  <a:schemeClr val="accent6"/>
                </a:solidFill>
              </a:defRPr>
            </a:lvl6pPr>
            <a:lvl7pPr marL="0" indent="0" algn="l">
              <a:spcBef>
                <a:spcPts val="0"/>
              </a:spcBef>
              <a:buNone/>
              <a:defRPr sz="1867">
                <a:solidFill>
                  <a:schemeClr val="accent6"/>
                </a:solidFill>
              </a:defRPr>
            </a:lvl7pPr>
            <a:lvl8pPr marL="0" indent="0" algn="l">
              <a:spcBef>
                <a:spcPts val="0"/>
              </a:spcBef>
              <a:buNone/>
              <a:defRPr sz="1867">
                <a:solidFill>
                  <a:schemeClr val="accent6"/>
                </a:solidFill>
              </a:defRPr>
            </a:lvl8pPr>
            <a:lvl9pPr marL="0" indent="0" algn="l">
              <a:spcBef>
                <a:spcPts val="0"/>
              </a:spcBef>
              <a:buNone/>
              <a:defRPr sz="1867">
                <a:solidFill>
                  <a:schemeClr val="accent6"/>
                </a:solidFill>
              </a:defRPr>
            </a:lvl9pPr>
          </a:lstStyle>
          <a:p>
            <a:r>
              <a:rPr lang="en-US" dirty="0"/>
              <a:t>Subtitle</a:t>
            </a:r>
          </a:p>
        </p:txBody>
      </p:sp>
    </p:spTree>
    <p:extLst>
      <p:ext uri="{BB962C8B-B14F-4D97-AF65-F5344CB8AC3E}">
        <p14:creationId xmlns:p14="http://schemas.microsoft.com/office/powerpoint/2010/main" val="371876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30E83597-20A3-A045-8D5C-68EDB4BF4ADC}"/>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3" name="Content Placeholder 2"/>
          <p:cNvSpPr>
            <a:spLocks noGrp="1"/>
          </p:cNvSpPr>
          <p:nvPr>
            <p:ph sz="half" idx="1"/>
          </p:nvPr>
        </p:nvSpPr>
        <p:spPr>
          <a:xfrm>
            <a:off x="486833" y="1464734"/>
            <a:ext cx="5365752"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9418" y="1464734"/>
            <a:ext cx="5365748"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p>
            <a:r>
              <a:rPr lang="en-US" dirty="0"/>
              <a:t>Slide title, sentence case</a:t>
            </a:r>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56190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A96359A4-9422-594C-B231-B402B3C87161}"/>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3" name="Content Placeholder 2"/>
          <p:cNvSpPr>
            <a:spLocks noGrp="1"/>
          </p:cNvSpPr>
          <p:nvPr>
            <p:ph sz="half" idx="1"/>
          </p:nvPr>
        </p:nvSpPr>
        <p:spPr>
          <a:xfrm>
            <a:off x="486833" y="1464734"/>
            <a:ext cx="3535680"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27737" y="1464734"/>
            <a:ext cx="3535680"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13"/>
          </p:nvPr>
        </p:nvSpPr>
        <p:spPr>
          <a:xfrm>
            <a:off x="8168640" y="1464734"/>
            <a:ext cx="3535680" cy="4751916"/>
          </a:xfrm>
        </p:spPr>
        <p:txBody>
          <a:bodyPr/>
          <a:lstStyle>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p>
            <a:r>
              <a:rPr lang="en-US" dirty="0"/>
              <a:t>Slide title, sentence case</a:t>
            </a:r>
          </a:p>
        </p:txBody>
      </p:sp>
      <p:sp>
        <p:nvSpPr>
          <p:cNvPr id="7" name="Footer Placeholder 6"/>
          <p:cNvSpPr>
            <a:spLocks noGrp="1"/>
          </p:cNvSpPr>
          <p:nvPr>
            <p:ph type="ftr" sz="quarter" idx="15"/>
          </p:nvPr>
        </p:nvSpPr>
        <p:spPr/>
        <p:txBody>
          <a:bodyPr/>
          <a:lstStyle/>
          <a:p>
            <a:endParaRPr lang="de-DE"/>
          </a:p>
        </p:txBody>
      </p:sp>
      <p:sp>
        <p:nvSpPr>
          <p:cNvPr id="8" name="Slide Number Placeholder 7"/>
          <p:cNvSpPr>
            <a:spLocks noGrp="1"/>
          </p:cNvSpPr>
          <p:nvPr>
            <p:ph type="sldNum" sz="quarter" idx="16"/>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203675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idebar Right">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8343035F-9BB5-384A-BEFE-AED8EBA87372}"/>
              </a:ext>
            </a:extLst>
          </p:cNvPr>
          <p:cNvSpPr>
            <a:spLocks noChangeAspect="1"/>
          </p:cNvSpPr>
          <p:nvPr/>
        </p:nvSpPr>
        <p:spPr bwMode="hidden">
          <a:xfrm>
            <a:off x="-5" y="3456594"/>
            <a:ext cx="12192005" cy="2974687"/>
          </a:xfrm>
          <a:custGeom>
            <a:avLst/>
            <a:gdLst>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2555062 h 2974687"/>
              <a:gd name="connsiteX16" fmla="*/ 0 w 12192005"/>
              <a:gd name="connsiteY16" fmla="*/ 1377434 h 2974687"/>
              <a:gd name="connsiteX17" fmla="*/ 30279 w 12192005"/>
              <a:gd name="connsiteY17" fmla="*/ 1340737 h 2974687"/>
              <a:gd name="connsiteX18" fmla="*/ 532612 w 12192005"/>
              <a:gd name="connsiteY18" fmla="*/ 1132663 h 2974687"/>
              <a:gd name="connsiteX19" fmla="*/ 809134 w 12192005"/>
              <a:gd name="connsiteY19" fmla="*/ 1188491 h 2974687"/>
              <a:gd name="connsiteX20" fmla="*/ 871197 w 12192005"/>
              <a:gd name="connsiteY20" fmla="*/ 1222176 h 2974687"/>
              <a:gd name="connsiteX21" fmla="*/ 920073 w 12192005"/>
              <a:gd name="connsiteY21" fmla="*/ 1162937 h 2974687"/>
              <a:gd name="connsiteX22" fmla="*/ 1422408 w 12192005"/>
              <a:gd name="connsiteY22" fmla="*/ 954863 h 2974687"/>
              <a:gd name="connsiteX23" fmla="*/ 1451151 w 12192005"/>
              <a:gd name="connsiteY23" fmla="*/ 957761 h 2974687"/>
              <a:gd name="connsiteX24" fmla="*/ 1453000 w 12192005"/>
              <a:gd name="connsiteY24" fmla="*/ 939422 h 2974687"/>
              <a:gd name="connsiteX25" fmla="*/ 2392372 w 12192005"/>
              <a:gd name="connsiteY25" fmla="*/ 173813 h 2974687"/>
              <a:gd name="connsiteX26" fmla="*/ 3351221 w 12192005"/>
              <a:gd name="connsiteY26" fmla="*/ 1132663 h 2974687"/>
              <a:gd name="connsiteX27" fmla="*/ 3348380 w 12192005"/>
              <a:gd name="connsiteY27" fmla="*/ 1160840 h 2974687"/>
              <a:gd name="connsiteX28" fmla="*/ 3449988 w 12192005"/>
              <a:gd name="connsiteY28" fmla="*/ 1192380 h 2974687"/>
              <a:gd name="connsiteX29" fmla="*/ 3708764 w 12192005"/>
              <a:gd name="connsiteY29" fmla="*/ 1405477 h 2974687"/>
              <a:gd name="connsiteX30" fmla="*/ 3735036 w 12192005"/>
              <a:gd name="connsiteY30" fmla="*/ 1460129 h 2974687"/>
              <a:gd name="connsiteX31" fmla="*/ 3775589 w 12192005"/>
              <a:gd name="connsiteY31" fmla="*/ 1426671 h 2974687"/>
              <a:gd name="connsiteX32" fmla="*/ 4042973 w 12192005"/>
              <a:gd name="connsiteY32" fmla="*/ 1344996 h 2974687"/>
              <a:gd name="connsiteX33" fmla="*/ 4139355 w 12192005"/>
              <a:gd name="connsiteY33" fmla="*/ 1354712 h 2974687"/>
              <a:gd name="connsiteX34" fmla="*/ 4224117 w 12192005"/>
              <a:gd name="connsiteY34" fmla="*/ 1381024 h 2974687"/>
              <a:gd name="connsiteX35" fmla="*/ 4241201 w 12192005"/>
              <a:gd name="connsiteY35" fmla="*/ 1325996 h 2974687"/>
              <a:gd name="connsiteX36" fmla="*/ 4783148 w 12192005"/>
              <a:gd name="connsiteY36" fmla="*/ 966769 h 2974687"/>
              <a:gd name="connsiteX37" fmla="*/ 4825455 w 12192005"/>
              <a:gd name="connsiteY37" fmla="*/ 971034 h 2974687"/>
              <a:gd name="connsiteX38" fmla="*/ 4864350 w 12192005"/>
              <a:gd name="connsiteY38" fmla="*/ 899371 h 2974687"/>
              <a:gd name="connsiteX39" fmla="*/ 5659444 w 12192005"/>
              <a:gd name="connsiteY39" fmla="*/ 476623 h 2974687"/>
              <a:gd name="connsiteX40" fmla="*/ 6337453 w 12192005"/>
              <a:gd name="connsiteY40" fmla="*/ 757464 h 2974687"/>
              <a:gd name="connsiteX41" fmla="*/ 6425970 w 12192005"/>
              <a:gd name="connsiteY41" fmla="*/ 864748 h 2974687"/>
              <a:gd name="connsiteX42" fmla="*/ 6451259 w 12192005"/>
              <a:gd name="connsiteY42" fmla="*/ 818157 h 2974687"/>
              <a:gd name="connsiteX43" fmla="*/ 7366802 w 12192005"/>
              <a:gd name="connsiteY43" fmla="*/ 331367 h 2974687"/>
              <a:gd name="connsiteX44" fmla="*/ 7479690 w 12192005"/>
              <a:gd name="connsiteY44" fmla="*/ 337067 h 2974687"/>
              <a:gd name="connsiteX45" fmla="*/ 7587922 w 12192005"/>
              <a:gd name="connsiteY45" fmla="*/ 353585 h 2974687"/>
              <a:gd name="connsiteX46" fmla="*/ 7654776 w 12192005"/>
              <a:gd name="connsiteY46" fmla="*/ 298426 h 2974687"/>
              <a:gd name="connsiteX47" fmla="*/ 8062731 w 12192005"/>
              <a:gd name="connsiteY47" fmla="*/ 173813 h 2974687"/>
              <a:gd name="connsiteX48" fmla="*/ 8777558 w 12192005"/>
              <a:gd name="connsiteY48" fmla="*/ 756414 h 2974687"/>
              <a:gd name="connsiteX49" fmla="*/ 8779462 w 12192005"/>
              <a:gd name="connsiteY49" fmla="*/ 775297 h 2974687"/>
              <a:gd name="connsiteX50" fmla="*/ 8800464 w 12192005"/>
              <a:gd name="connsiteY50" fmla="*/ 768778 h 2974687"/>
              <a:gd name="connsiteX51" fmla="*/ 8919000 w 12192005"/>
              <a:gd name="connsiteY51" fmla="*/ 756828 h 2974687"/>
              <a:gd name="connsiteX52" fmla="*/ 9406718 w 12192005"/>
              <a:gd name="connsiteY52" fmla="*/ 1016146 h 2974687"/>
              <a:gd name="connsiteX53" fmla="*/ 9430890 w 12192005"/>
              <a:gd name="connsiteY53" fmla="*/ 1060679 h 2974687"/>
              <a:gd name="connsiteX54" fmla="*/ 9438634 w 12192005"/>
              <a:gd name="connsiteY54" fmla="*/ 1035731 h 2974687"/>
              <a:gd name="connsiteX55" fmla="*/ 10170720 w 12192005"/>
              <a:gd name="connsiteY55" fmla="*/ 550471 h 2974687"/>
              <a:gd name="connsiteX56" fmla="*/ 10330844 w 12192005"/>
              <a:gd name="connsiteY56" fmla="*/ 566613 h 2974687"/>
              <a:gd name="connsiteX57" fmla="*/ 10350690 w 12192005"/>
              <a:gd name="connsiteY57" fmla="*/ 571716 h 2974687"/>
              <a:gd name="connsiteX58" fmla="*/ 10345328 w 12192005"/>
              <a:gd name="connsiteY58" fmla="*/ 518528 h 2974687"/>
              <a:gd name="connsiteX59" fmla="*/ 10863857 w 12192005"/>
              <a:gd name="connsiteY59"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5 w 12192005"/>
              <a:gd name="connsiteY14" fmla="*/ 2555062 h 2974687"/>
              <a:gd name="connsiteX15" fmla="*/ 0 w 12192005"/>
              <a:gd name="connsiteY15" fmla="*/ 1377434 h 2974687"/>
              <a:gd name="connsiteX16" fmla="*/ 30279 w 12192005"/>
              <a:gd name="connsiteY16" fmla="*/ 1340737 h 2974687"/>
              <a:gd name="connsiteX17" fmla="*/ 532612 w 12192005"/>
              <a:gd name="connsiteY17" fmla="*/ 1132663 h 2974687"/>
              <a:gd name="connsiteX18" fmla="*/ 809134 w 12192005"/>
              <a:gd name="connsiteY18" fmla="*/ 1188491 h 2974687"/>
              <a:gd name="connsiteX19" fmla="*/ 871197 w 12192005"/>
              <a:gd name="connsiteY19" fmla="*/ 1222176 h 2974687"/>
              <a:gd name="connsiteX20" fmla="*/ 920073 w 12192005"/>
              <a:gd name="connsiteY20" fmla="*/ 1162937 h 2974687"/>
              <a:gd name="connsiteX21" fmla="*/ 1422408 w 12192005"/>
              <a:gd name="connsiteY21" fmla="*/ 954863 h 2974687"/>
              <a:gd name="connsiteX22" fmla="*/ 1451151 w 12192005"/>
              <a:gd name="connsiteY22" fmla="*/ 957761 h 2974687"/>
              <a:gd name="connsiteX23" fmla="*/ 1453000 w 12192005"/>
              <a:gd name="connsiteY23" fmla="*/ 939422 h 2974687"/>
              <a:gd name="connsiteX24" fmla="*/ 2392372 w 12192005"/>
              <a:gd name="connsiteY24" fmla="*/ 173813 h 2974687"/>
              <a:gd name="connsiteX25" fmla="*/ 3351221 w 12192005"/>
              <a:gd name="connsiteY25" fmla="*/ 1132663 h 2974687"/>
              <a:gd name="connsiteX26" fmla="*/ 3348380 w 12192005"/>
              <a:gd name="connsiteY26" fmla="*/ 1160840 h 2974687"/>
              <a:gd name="connsiteX27" fmla="*/ 3449988 w 12192005"/>
              <a:gd name="connsiteY27" fmla="*/ 1192380 h 2974687"/>
              <a:gd name="connsiteX28" fmla="*/ 3708764 w 12192005"/>
              <a:gd name="connsiteY28" fmla="*/ 1405477 h 2974687"/>
              <a:gd name="connsiteX29" fmla="*/ 3735036 w 12192005"/>
              <a:gd name="connsiteY29" fmla="*/ 1460129 h 2974687"/>
              <a:gd name="connsiteX30" fmla="*/ 3775589 w 12192005"/>
              <a:gd name="connsiteY30" fmla="*/ 1426671 h 2974687"/>
              <a:gd name="connsiteX31" fmla="*/ 4042973 w 12192005"/>
              <a:gd name="connsiteY31" fmla="*/ 1344996 h 2974687"/>
              <a:gd name="connsiteX32" fmla="*/ 4139355 w 12192005"/>
              <a:gd name="connsiteY32" fmla="*/ 1354712 h 2974687"/>
              <a:gd name="connsiteX33" fmla="*/ 4224117 w 12192005"/>
              <a:gd name="connsiteY33" fmla="*/ 1381024 h 2974687"/>
              <a:gd name="connsiteX34" fmla="*/ 4241201 w 12192005"/>
              <a:gd name="connsiteY34" fmla="*/ 1325996 h 2974687"/>
              <a:gd name="connsiteX35" fmla="*/ 4783148 w 12192005"/>
              <a:gd name="connsiteY35" fmla="*/ 966769 h 2974687"/>
              <a:gd name="connsiteX36" fmla="*/ 4825455 w 12192005"/>
              <a:gd name="connsiteY36" fmla="*/ 971034 h 2974687"/>
              <a:gd name="connsiteX37" fmla="*/ 4864350 w 12192005"/>
              <a:gd name="connsiteY37" fmla="*/ 899371 h 2974687"/>
              <a:gd name="connsiteX38" fmla="*/ 5659444 w 12192005"/>
              <a:gd name="connsiteY38" fmla="*/ 476623 h 2974687"/>
              <a:gd name="connsiteX39" fmla="*/ 6337453 w 12192005"/>
              <a:gd name="connsiteY39" fmla="*/ 757464 h 2974687"/>
              <a:gd name="connsiteX40" fmla="*/ 6425970 w 12192005"/>
              <a:gd name="connsiteY40" fmla="*/ 864748 h 2974687"/>
              <a:gd name="connsiteX41" fmla="*/ 6451259 w 12192005"/>
              <a:gd name="connsiteY41" fmla="*/ 818157 h 2974687"/>
              <a:gd name="connsiteX42" fmla="*/ 7366802 w 12192005"/>
              <a:gd name="connsiteY42" fmla="*/ 331367 h 2974687"/>
              <a:gd name="connsiteX43" fmla="*/ 7479690 w 12192005"/>
              <a:gd name="connsiteY43" fmla="*/ 337067 h 2974687"/>
              <a:gd name="connsiteX44" fmla="*/ 7587922 w 12192005"/>
              <a:gd name="connsiteY44" fmla="*/ 353585 h 2974687"/>
              <a:gd name="connsiteX45" fmla="*/ 7654776 w 12192005"/>
              <a:gd name="connsiteY45" fmla="*/ 298426 h 2974687"/>
              <a:gd name="connsiteX46" fmla="*/ 8062731 w 12192005"/>
              <a:gd name="connsiteY46" fmla="*/ 173813 h 2974687"/>
              <a:gd name="connsiteX47" fmla="*/ 8777558 w 12192005"/>
              <a:gd name="connsiteY47" fmla="*/ 756414 h 2974687"/>
              <a:gd name="connsiteX48" fmla="*/ 8779462 w 12192005"/>
              <a:gd name="connsiteY48" fmla="*/ 775297 h 2974687"/>
              <a:gd name="connsiteX49" fmla="*/ 8800464 w 12192005"/>
              <a:gd name="connsiteY49" fmla="*/ 768778 h 2974687"/>
              <a:gd name="connsiteX50" fmla="*/ 8919000 w 12192005"/>
              <a:gd name="connsiteY50" fmla="*/ 756828 h 2974687"/>
              <a:gd name="connsiteX51" fmla="*/ 9406718 w 12192005"/>
              <a:gd name="connsiteY51" fmla="*/ 1016146 h 2974687"/>
              <a:gd name="connsiteX52" fmla="*/ 9430890 w 12192005"/>
              <a:gd name="connsiteY52" fmla="*/ 1060679 h 2974687"/>
              <a:gd name="connsiteX53" fmla="*/ 9438634 w 12192005"/>
              <a:gd name="connsiteY53" fmla="*/ 1035731 h 2974687"/>
              <a:gd name="connsiteX54" fmla="*/ 10170720 w 12192005"/>
              <a:gd name="connsiteY54" fmla="*/ 550471 h 2974687"/>
              <a:gd name="connsiteX55" fmla="*/ 10330844 w 12192005"/>
              <a:gd name="connsiteY55" fmla="*/ 566613 h 2974687"/>
              <a:gd name="connsiteX56" fmla="*/ 10350690 w 12192005"/>
              <a:gd name="connsiteY56" fmla="*/ 571716 h 2974687"/>
              <a:gd name="connsiteX57" fmla="*/ 10345328 w 12192005"/>
              <a:gd name="connsiteY57" fmla="*/ 518528 h 2974687"/>
              <a:gd name="connsiteX58" fmla="*/ 10863857 w 12192005"/>
              <a:gd name="connsiteY58"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1892600 h 2974687"/>
              <a:gd name="connsiteX11" fmla="*/ 12192005 w 12192005"/>
              <a:gd name="connsiteY11" fmla="*/ 2576776 h 2974687"/>
              <a:gd name="connsiteX12" fmla="*/ 12192005 w 12192005"/>
              <a:gd name="connsiteY12" fmla="*/ 2974687 h 2974687"/>
              <a:gd name="connsiteX13" fmla="*/ 5 w 12192005"/>
              <a:gd name="connsiteY13" fmla="*/ 2974687 h 2974687"/>
              <a:gd name="connsiteX14" fmla="*/ 0 w 12192005"/>
              <a:gd name="connsiteY14" fmla="*/ 1377434 h 2974687"/>
              <a:gd name="connsiteX15" fmla="*/ 30279 w 12192005"/>
              <a:gd name="connsiteY15" fmla="*/ 1340737 h 2974687"/>
              <a:gd name="connsiteX16" fmla="*/ 532612 w 12192005"/>
              <a:gd name="connsiteY16" fmla="*/ 1132663 h 2974687"/>
              <a:gd name="connsiteX17" fmla="*/ 809134 w 12192005"/>
              <a:gd name="connsiteY17" fmla="*/ 1188491 h 2974687"/>
              <a:gd name="connsiteX18" fmla="*/ 871197 w 12192005"/>
              <a:gd name="connsiteY18" fmla="*/ 1222176 h 2974687"/>
              <a:gd name="connsiteX19" fmla="*/ 920073 w 12192005"/>
              <a:gd name="connsiteY19" fmla="*/ 1162937 h 2974687"/>
              <a:gd name="connsiteX20" fmla="*/ 1422408 w 12192005"/>
              <a:gd name="connsiteY20" fmla="*/ 954863 h 2974687"/>
              <a:gd name="connsiteX21" fmla="*/ 1451151 w 12192005"/>
              <a:gd name="connsiteY21" fmla="*/ 957761 h 2974687"/>
              <a:gd name="connsiteX22" fmla="*/ 1453000 w 12192005"/>
              <a:gd name="connsiteY22" fmla="*/ 939422 h 2974687"/>
              <a:gd name="connsiteX23" fmla="*/ 2392372 w 12192005"/>
              <a:gd name="connsiteY23" fmla="*/ 173813 h 2974687"/>
              <a:gd name="connsiteX24" fmla="*/ 3351221 w 12192005"/>
              <a:gd name="connsiteY24" fmla="*/ 1132663 h 2974687"/>
              <a:gd name="connsiteX25" fmla="*/ 3348380 w 12192005"/>
              <a:gd name="connsiteY25" fmla="*/ 1160840 h 2974687"/>
              <a:gd name="connsiteX26" fmla="*/ 3449988 w 12192005"/>
              <a:gd name="connsiteY26" fmla="*/ 1192380 h 2974687"/>
              <a:gd name="connsiteX27" fmla="*/ 3708764 w 12192005"/>
              <a:gd name="connsiteY27" fmla="*/ 1405477 h 2974687"/>
              <a:gd name="connsiteX28" fmla="*/ 3735036 w 12192005"/>
              <a:gd name="connsiteY28" fmla="*/ 1460129 h 2974687"/>
              <a:gd name="connsiteX29" fmla="*/ 3775589 w 12192005"/>
              <a:gd name="connsiteY29" fmla="*/ 1426671 h 2974687"/>
              <a:gd name="connsiteX30" fmla="*/ 4042973 w 12192005"/>
              <a:gd name="connsiteY30" fmla="*/ 1344996 h 2974687"/>
              <a:gd name="connsiteX31" fmla="*/ 4139355 w 12192005"/>
              <a:gd name="connsiteY31" fmla="*/ 1354712 h 2974687"/>
              <a:gd name="connsiteX32" fmla="*/ 4224117 w 12192005"/>
              <a:gd name="connsiteY32" fmla="*/ 1381024 h 2974687"/>
              <a:gd name="connsiteX33" fmla="*/ 4241201 w 12192005"/>
              <a:gd name="connsiteY33" fmla="*/ 1325996 h 2974687"/>
              <a:gd name="connsiteX34" fmla="*/ 4783148 w 12192005"/>
              <a:gd name="connsiteY34" fmla="*/ 966769 h 2974687"/>
              <a:gd name="connsiteX35" fmla="*/ 4825455 w 12192005"/>
              <a:gd name="connsiteY35" fmla="*/ 971034 h 2974687"/>
              <a:gd name="connsiteX36" fmla="*/ 4864350 w 12192005"/>
              <a:gd name="connsiteY36" fmla="*/ 899371 h 2974687"/>
              <a:gd name="connsiteX37" fmla="*/ 5659444 w 12192005"/>
              <a:gd name="connsiteY37" fmla="*/ 476623 h 2974687"/>
              <a:gd name="connsiteX38" fmla="*/ 6337453 w 12192005"/>
              <a:gd name="connsiteY38" fmla="*/ 757464 h 2974687"/>
              <a:gd name="connsiteX39" fmla="*/ 6425970 w 12192005"/>
              <a:gd name="connsiteY39" fmla="*/ 864748 h 2974687"/>
              <a:gd name="connsiteX40" fmla="*/ 6451259 w 12192005"/>
              <a:gd name="connsiteY40" fmla="*/ 818157 h 2974687"/>
              <a:gd name="connsiteX41" fmla="*/ 7366802 w 12192005"/>
              <a:gd name="connsiteY41" fmla="*/ 331367 h 2974687"/>
              <a:gd name="connsiteX42" fmla="*/ 7479690 w 12192005"/>
              <a:gd name="connsiteY42" fmla="*/ 337067 h 2974687"/>
              <a:gd name="connsiteX43" fmla="*/ 7587922 w 12192005"/>
              <a:gd name="connsiteY43" fmla="*/ 353585 h 2974687"/>
              <a:gd name="connsiteX44" fmla="*/ 7654776 w 12192005"/>
              <a:gd name="connsiteY44" fmla="*/ 298426 h 2974687"/>
              <a:gd name="connsiteX45" fmla="*/ 8062731 w 12192005"/>
              <a:gd name="connsiteY45" fmla="*/ 173813 h 2974687"/>
              <a:gd name="connsiteX46" fmla="*/ 8777558 w 12192005"/>
              <a:gd name="connsiteY46" fmla="*/ 756414 h 2974687"/>
              <a:gd name="connsiteX47" fmla="*/ 8779462 w 12192005"/>
              <a:gd name="connsiteY47" fmla="*/ 775297 h 2974687"/>
              <a:gd name="connsiteX48" fmla="*/ 8800464 w 12192005"/>
              <a:gd name="connsiteY48" fmla="*/ 768778 h 2974687"/>
              <a:gd name="connsiteX49" fmla="*/ 8919000 w 12192005"/>
              <a:gd name="connsiteY49" fmla="*/ 756828 h 2974687"/>
              <a:gd name="connsiteX50" fmla="*/ 9406718 w 12192005"/>
              <a:gd name="connsiteY50" fmla="*/ 1016146 h 2974687"/>
              <a:gd name="connsiteX51" fmla="*/ 9430890 w 12192005"/>
              <a:gd name="connsiteY51" fmla="*/ 1060679 h 2974687"/>
              <a:gd name="connsiteX52" fmla="*/ 9438634 w 12192005"/>
              <a:gd name="connsiteY52" fmla="*/ 1035731 h 2974687"/>
              <a:gd name="connsiteX53" fmla="*/ 10170720 w 12192005"/>
              <a:gd name="connsiteY53" fmla="*/ 550471 h 2974687"/>
              <a:gd name="connsiteX54" fmla="*/ 10330844 w 12192005"/>
              <a:gd name="connsiteY54" fmla="*/ 566613 h 2974687"/>
              <a:gd name="connsiteX55" fmla="*/ 10350690 w 12192005"/>
              <a:gd name="connsiteY55" fmla="*/ 571716 h 2974687"/>
              <a:gd name="connsiteX56" fmla="*/ 10345328 w 12192005"/>
              <a:gd name="connsiteY56" fmla="*/ 518528 h 2974687"/>
              <a:gd name="connsiteX57" fmla="*/ 10863857 w 12192005"/>
              <a:gd name="connsiteY57"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576776 h 2974687"/>
              <a:gd name="connsiteX11" fmla="*/ 12192005 w 12192005"/>
              <a:gd name="connsiteY11" fmla="*/ 2974687 h 2974687"/>
              <a:gd name="connsiteX12" fmla="*/ 5 w 12192005"/>
              <a:gd name="connsiteY12" fmla="*/ 2974687 h 2974687"/>
              <a:gd name="connsiteX13" fmla="*/ 0 w 12192005"/>
              <a:gd name="connsiteY13" fmla="*/ 1377434 h 2974687"/>
              <a:gd name="connsiteX14" fmla="*/ 30279 w 12192005"/>
              <a:gd name="connsiteY14" fmla="*/ 1340737 h 2974687"/>
              <a:gd name="connsiteX15" fmla="*/ 532612 w 12192005"/>
              <a:gd name="connsiteY15" fmla="*/ 1132663 h 2974687"/>
              <a:gd name="connsiteX16" fmla="*/ 809134 w 12192005"/>
              <a:gd name="connsiteY16" fmla="*/ 1188491 h 2974687"/>
              <a:gd name="connsiteX17" fmla="*/ 871197 w 12192005"/>
              <a:gd name="connsiteY17" fmla="*/ 1222176 h 2974687"/>
              <a:gd name="connsiteX18" fmla="*/ 920073 w 12192005"/>
              <a:gd name="connsiteY18" fmla="*/ 1162937 h 2974687"/>
              <a:gd name="connsiteX19" fmla="*/ 1422408 w 12192005"/>
              <a:gd name="connsiteY19" fmla="*/ 954863 h 2974687"/>
              <a:gd name="connsiteX20" fmla="*/ 1451151 w 12192005"/>
              <a:gd name="connsiteY20" fmla="*/ 957761 h 2974687"/>
              <a:gd name="connsiteX21" fmla="*/ 1453000 w 12192005"/>
              <a:gd name="connsiteY21" fmla="*/ 939422 h 2974687"/>
              <a:gd name="connsiteX22" fmla="*/ 2392372 w 12192005"/>
              <a:gd name="connsiteY22" fmla="*/ 173813 h 2974687"/>
              <a:gd name="connsiteX23" fmla="*/ 3351221 w 12192005"/>
              <a:gd name="connsiteY23" fmla="*/ 1132663 h 2974687"/>
              <a:gd name="connsiteX24" fmla="*/ 3348380 w 12192005"/>
              <a:gd name="connsiteY24" fmla="*/ 1160840 h 2974687"/>
              <a:gd name="connsiteX25" fmla="*/ 3449988 w 12192005"/>
              <a:gd name="connsiteY25" fmla="*/ 1192380 h 2974687"/>
              <a:gd name="connsiteX26" fmla="*/ 3708764 w 12192005"/>
              <a:gd name="connsiteY26" fmla="*/ 1405477 h 2974687"/>
              <a:gd name="connsiteX27" fmla="*/ 3735036 w 12192005"/>
              <a:gd name="connsiteY27" fmla="*/ 1460129 h 2974687"/>
              <a:gd name="connsiteX28" fmla="*/ 3775589 w 12192005"/>
              <a:gd name="connsiteY28" fmla="*/ 1426671 h 2974687"/>
              <a:gd name="connsiteX29" fmla="*/ 4042973 w 12192005"/>
              <a:gd name="connsiteY29" fmla="*/ 1344996 h 2974687"/>
              <a:gd name="connsiteX30" fmla="*/ 4139355 w 12192005"/>
              <a:gd name="connsiteY30" fmla="*/ 1354712 h 2974687"/>
              <a:gd name="connsiteX31" fmla="*/ 4224117 w 12192005"/>
              <a:gd name="connsiteY31" fmla="*/ 1381024 h 2974687"/>
              <a:gd name="connsiteX32" fmla="*/ 4241201 w 12192005"/>
              <a:gd name="connsiteY32" fmla="*/ 1325996 h 2974687"/>
              <a:gd name="connsiteX33" fmla="*/ 4783148 w 12192005"/>
              <a:gd name="connsiteY33" fmla="*/ 966769 h 2974687"/>
              <a:gd name="connsiteX34" fmla="*/ 4825455 w 12192005"/>
              <a:gd name="connsiteY34" fmla="*/ 971034 h 2974687"/>
              <a:gd name="connsiteX35" fmla="*/ 4864350 w 12192005"/>
              <a:gd name="connsiteY35" fmla="*/ 899371 h 2974687"/>
              <a:gd name="connsiteX36" fmla="*/ 5659444 w 12192005"/>
              <a:gd name="connsiteY36" fmla="*/ 476623 h 2974687"/>
              <a:gd name="connsiteX37" fmla="*/ 6337453 w 12192005"/>
              <a:gd name="connsiteY37" fmla="*/ 757464 h 2974687"/>
              <a:gd name="connsiteX38" fmla="*/ 6425970 w 12192005"/>
              <a:gd name="connsiteY38" fmla="*/ 864748 h 2974687"/>
              <a:gd name="connsiteX39" fmla="*/ 6451259 w 12192005"/>
              <a:gd name="connsiteY39" fmla="*/ 818157 h 2974687"/>
              <a:gd name="connsiteX40" fmla="*/ 7366802 w 12192005"/>
              <a:gd name="connsiteY40" fmla="*/ 331367 h 2974687"/>
              <a:gd name="connsiteX41" fmla="*/ 7479690 w 12192005"/>
              <a:gd name="connsiteY41" fmla="*/ 337067 h 2974687"/>
              <a:gd name="connsiteX42" fmla="*/ 7587922 w 12192005"/>
              <a:gd name="connsiteY42" fmla="*/ 353585 h 2974687"/>
              <a:gd name="connsiteX43" fmla="*/ 7654776 w 12192005"/>
              <a:gd name="connsiteY43" fmla="*/ 298426 h 2974687"/>
              <a:gd name="connsiteX44" fmla="*/ 8062731 w 12192005"/>
              <a:gd name="connsiteY44" fmla="*/ 173813 h 2974687"/>
              <a:gd name="connsiteX45" fmla="*/ 8777558 w 12192005"/>
              <a:gd name="connsiteY45" fmla="*/ 756414 h 2974687"/>
              <a:gd name="connsiteX46" fmla="*/ 8779462 w 12192005"/>
              <a:gd name="connsiteY46" fmla="*/ 775297 h 2974687"/>
              <a:gd name="connsiteX47" fmla="*/ 8800464 w 12192005"/>
              <a:gd name="connsiteY47" fmla="*/ 768778 h 2974687"/>
              <a:gd name="connsiteX48" fmla="*/ 8919000 w 12192005"/>
              <a:gd name="connsiteY48" fmla="*/ 756828 h 2974687"/>
              <a:gd name="connsiteX49" fmla="*/ 9406718 w 12192005"/>
              <a:gd name="connsiteY49" fmla="*/ 1016146 h 2974687"/>
              <a:gd name="connsiteX50" fmla="*/ 9430890 w 12192005"/>
              <a:gd name="connsiteY50" fmla="*/ 1060679 h 2974687"/>
              <a:gd name="connsiteX51" fmla="*/ 9438634 w 12192005"/>
              <a:gd name="connsiteY51" fmla="*/ 1035731 h 2974687"/>
              <a:gd name="connsiteX52" fmla="*/ 10170720 w 12192005"/>
              <a:gd name="connsiteY52" fmla="*/ 550471 h 2974687"/>
              <a:gd name="connsiteX53" fmla="*/ 10330844 w 12192005"/>
              <a:gd name="connsiteY53" fmla="*/ 566613 h 2974687"/>
              <a:gd name="connsiteX54" fmla="*/ 10350690 w 12192005"/>
              <a:gd name="connsiteY54" fmla="*/ 571716 h 2974687"/>
              <a:gd name="connsiteX55" fmla="*/ 10345328 w 12192005"/>
              <a:gd name="connsiteY55" fmla="*/ 518528 h 2974687"/>
              <a:gd name="connsiteX56" fmla="*/ 10863857 w 12192005"/>
              <a:gd name="connsiteY56" fmla="*/ 0 h 2974687"/>
              <a:gd name="connsiteX0" fmla="*/ 10863857 w 12192005"/>
              <a:gd name="connsiteY0" fmla="*/ 0 h 2974687"/>
              <a:gd name="connsiteX1" fmla="*/ 11341637 w 12192005"/>
              <a:gd name="connsiteY1" fmla="*/ 316693 h 2974687"/>
              <a:gd name="connsiteX2" fmla="*/ 11342240 w 12192005"/>
              <a:gd name="connsiteY2" fmla="*/ 318638 h 2974687"/>
              <a:gd name="connsiteX3" fmla="*/ 11353705 w 12192005"/>
              <a:gd name="connsiteY3" fmla="*/ 315079 h 2974687"/>
              <a:gd name="connsiteX4" fmla="*/ 11434194 w 12192005"/>
              <a:gd name="connsiteY4" fmla="*/ 306965 h 2974687"/>
              <a:gd name="connsiteX5" fmla="*/ 11716597 w 12192005"/>
              <a:gd name="connsiteY5" fmla="*/ 423940 h 2974687"/>
              <a:gd name="connsiteX6" fmla="*/ 11762250 w 12192005"/>
              <a:gd name="connsiteY6" fmla="*/ 479273 h 2974687"/>
              <a:gd name="connsiteX7" fmla="*/ 11797268 w 12192005"/>
              <a:gd name="connsiteY7" fmla="*/ 476623 h 2974687"/>
              <a:gd name="connsiteX8" fmla="*/ 12168836 w 12192005"/>
              <a:gd name="connsiteY8" fmla="*/ 590121 h 2974687"/>
              <a:gd name="connsiteX9" fmla="*/ 12192005 w 12192005"/>
              <a:gd name="connsiteY9" fmla="*/ 608326 h 2974687"/>
              <a:gd name="connsiteX10" fmla="*/ 12192005 w 12192005"/>
              <a:gd name="connsiteY10" fmla="*/ 2974687 h 2974687"/>
              <a:gd name="connsiteX11" fmla="*/ 5 w 12192005"/>
              <a:gd name="connsiteY11" fmla="*/ 2974687 h 2974687"/>
              <a:gd name="connsiteX12" fmla="*/ 0 w 12192005"/>
              <a:gd name="connsiteY12" fmla="*/ 1377434 h 2974687"/>
              <a:gd name="connsiteX13" fmla="*/ 30279 w 12192005"/>
              <a:gd name="connsiteY13" fmla="*/ 1340737 h 2974687"/>
              <a:gd name="connsiteX14" fmla="*/ 532612 w 12192005"/>
              <a:gd name="connsiteY14" fmla="*/ 1132663 h 2974687"/>
              <a:gd name="connsiteX15" fmla="*/ 809134 w 12192005"/>
              <a:gd name="connsiteY15" fmla="*/ 1188491 h 2974687"/>
              <a:gd name="connsiteX16" fmla="*/ 871197 w 12192005"/>
              <a:gd name="connsiteY16" fmla="*/ 1222176 h 2974687"/>
              <a:gd name="connsiteX17" fmla="*/ 920073 w 12192005"/>
              <a:gd name="connsiteY17" fmla="*/ 1162937 h 2974687"/>
              <a:gd name="connsiteX18" fmla="*/ 1422408 w 12192005"/>
              <a:gd name="connsiteY18" fmla="*/ 954863 h 2974687"/>
              <a:gd name="connsiteX19" fmla="*/ 1451151 w 12192005"/>
              <a:gd name="connsiteY19" fmla="*/ 957761 h 2974687"/>
              <a:gd name="connsiteX20" fmla="*/ 1453000 w 12192005"/>
              <a:gd name="connsiteY20" fmla="*/ 939422 h 2974687"/>
              <a:gd name="connsiteX21" fmla="*/ 2392372 w 12192005"/>
              <a:gd name="connsiteY21" fmla="*/ 173813 h 2974687"/>
              <a:gd name="connsiteX22" fmla="*/ 3351221 w 12192005"/>
              <a:gd name="connsiteY22" fmla="*/ 1132663 h 2974687"/>
              <a:gd name="connsiteX23" fmla="*/ 3348380 w 12192005"/>
              <a:gd name="connsiteY23" fmla="*/ 1160840 h 2974687"/>
              <a:gd name="connsiteX24" fmla="*/ 3449988 w 12192005"/>
              <a:gd name="connsiteY24" fmla="*/ 1192380 h 2974687"/>
              <a:gd name="connsiteX25" fmla="*/ 3708764 w 12192005"/>
              <a:gd name="connsiteY25" fmla="*/ 1405477 h 2974687"/>
              <a:gd name="connsiteX26" fmla="*/ 3735036 w 12192005"/>
              <a:gd name="connsiteY26" fmla="*/ 1460129 h 2974687"/>
              <a:gd name="connsiteX27" fmla="*/ 3775589 w 12192005"/>
              <a:gd name="connsiteY27" fmla="*/ 1426671 h 2974687"/>
              <a:gd name="connsiteX28" fmla="*/ 4042973 w 12192005"/>
              <a:gd name="connsiteY28" fmla="*/ 1344996 h 2974687"/>
              <a:gd name="connsiteX29" fmla="*/ 4139355 w 12192005"/>
              <a:gd name="connsiteY29" fmla="*/ 1354712 h 2974687"/>
              <a:gd name="connsiteX30" fmla="*/ 4224117 w 12192005"/>
              <a:gd name="connsiteY30" fmla="*/ 1381024 h 2974687"/>
              <a:gd name="connsiteX31" fmla="*/ 4241201 w 12192005"/>
              <a:gd name="connsiteY31" fmla="*/ 1325996 h 2974687"/>
              <a:gd name="connsiteX32" fmla="*/ 4783148 w 12192005"/>
              <a:gd name="connsiteY32" fmla="*/ 966769 h 2974687"/>
              <a:gd name="connsiteX33" fmla="*/ 4825455 w 12192005"/>
              <a:gd name="connsiteY33" fmla="*/ 971034 h 2974687"/>
              <a:gd name="connsiteX34" fmla="*/ 4864350 w 12192005"/>
              <a:gd name="connsiteY34" fmla="*/ 899371 h 2974687"/>
              <a:gd name="connsiteX35" fmla="*/ 5659444 w 12192005"/>
              <a:gd name="connsiteY35" fmla="*/ 476623 h 2974687"/>
              <a:gd name="connsiteX36" fmla="*/ 6337453 w 12192005"/>
              <a:gd name="connsiteY36" fmla="*/ 757464 h 2974687"/>
              <a:gd name="connsiteX37" fmla="*/ 6425970 w 12192005"/>
              <a:gd name="connsiteY37" fmla="*/ 864748 h 2974687"/>
              <a:gd name="connsiteX38" fmla="*/ 6451259 w 12192005"/>
              <a:gd name="connsiteY38" fmla="*/ 818157 h 2974687"/>
              <a:gd name="connsiteX39" fmla="*/ 7366802 w 12192005"/>
              <a:gd name="connsiteY39" fmla="*/ 331367 h 2974687"/>
              <a:gd name="connsiteX40" fmla="*/ 7479690 w 12192005"/>
              <a:gd name="connsiteY40" fmla="*/ 337067 h 2974687"/>
              <a:gd name="connsiteX41" fmla="*/ 7587922 w 12192005"/>
              <a:gd name="connsiteY41" fmla="*/ 353585 h 2974687"/>
              <a:gd name="connsiteX42" fmla="*/ 7654776 w 12192005"/>
              <a:gd name="connsiteY42" fmla="*/ 298426 h 2974687"/>
              <a:gd name="connsiteX43" fmla="*/ 8062731 w 12192005"/>
              <a:gd name="connsiteY43" fmla="*/ 173813 h 2974687"/>
              <a:gd name="connsiteX44" fmla="*/ 8777558 w 12192005"/>
              <a:gd name="connsiteY44" fmla="*/ 756414 h 2974687"/>
              <a:gd name="connsiteX45" fmla="*/ 8779462 w 12192005"/>
              <a:gd name="connsiteY45" fmla="*/ 775297 h 2974687"/>
              <a:gd name="connsiteX46" fmla="*/ 8800464 w 12192005"/>
              <a:gd name="connsiteY46" fmla="*/ 768778 h 2974687"/>
              <a:gd name="connsiteX47" fmla="*/ 8919000 w 12192005"/>
              <a:gd name="connsiteY47" fmla="*/ 756828 h 2974687"/>
              <a:gd name="connsiteX48" fmla="*/ 9406718 w 12192005"/>
              <a:gd name="connsiteY48" fmla="*/ 1016146 h 2974687"/>
              <a:gd name="connsiteX49" fmla="*/ 9430890 w 12192005"/>
              <a:gd name="connsiteY49" fmla="*/ 1060679 h 2974687"/>
              <a:gd name="connsiteX50" fmla="*/ 9438634 w 12192005"/>
              <a:gd name="connsiteY50" fmla="*/ 1035731 h 2974687"/>
              <a:gd name="connsiteX51" fmla="*/ 10170720 w 12192005"/>
              <a:gd name="connsiteY51" fmla="*/ 550471 h 2974687"/>
              <a:gd name="connsiteX52" fmla="*/ 10330844 w 12192005"/>
              <a:gd name="connsiteY52" fmla="*/ 566613 h 2974687"/>
              <a:gd name="connsiteX53" fmla="*/ 10350690 w 12192005"/>
              <a:gd name="connsiteY53" fmla="*/ 571716 h 2974687"/>
              <a:gd name="connsiteX54" fmla="*/ 10345328 w 12192005"/>
              <a:gd name="connsiteY54" fmla="*/ 518528 h 2974687"/>
              <a:gd name="connsiteX55" fmla="*/ 10863857 w 12192005"/>
              <a:gd name="connsiteY55" fmla="*/ 0 h 297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5" h="2974687">
                <a:moveTo>
                  <a:pt x="10863857" y="0"/>
                </a:moveTo>
                <a:cubicBezTo>
                  <a:pt x="11078638" y="0"/>
                  <a:pt x="11262920" y="130586"/>
                  <a:pt x="11341637" y="316693"/>
                </a:cubicBezTo>
                <a:lnTo>
                  <a:pt x="11342240" y="318638"/>
                </a:lnTo>
                <a:lnTo>
                  <a:pt x="11353705" y="315079"/>
                </a:lnTo>
                <a:cubicBezTo>
                  <a:pt x="11379704" y="309759"/>
                  <a:pt x="11406623" y="306965"/>
                  <a:pt x="11434194" y="306965"/>
                </a:cubicBezTo>
                <a:cubicBezTo>
                  <a:pt x="11544479" y="306965"/>
                  <a:pt x="11644323" y="351667"/>
                  <a:pt x="11716597" y="423940"/>
                </a:cubicBezTo>
                <a:lnTo>
                  <a:pt x="11762250" y="479273"/>
                </a:lnTo>
                <a:lnTo>
                  <a:pt x="11797268" y="476623"/>
                </a:lnTo>
                <a:cubicBezTo>
                  <a:pt x="11934905" y="476623"/>
                  <a:pt x="12062769" y="518465"/>
                  <a:pt x="12168836" y="590121"/>
                </a:cubicBezTo>
                <a:lnTo>
                  <a:pt x="12192005" y="608326"/>
                </a:lnTo>
                <a:lnTo>
                  <a:pt x="12192005" y="2974687"/>
                </a:lnTo>
                <a:lnTo>
                  <a:pt x="5" y="2974687"/>
                </a:lnTo>
                <a:cubicBezTo>
                  <a:pt x="3" y="2442269"/>
                  <a:pt x="2" y="1909852"/>
                  <a:pt x="0" y="1377434"/>
                </a:cubicBezTo>
                <a:lnTo>
                  <a:pt x="30279" y="1340737"/>
                </a:lnTo>
                <a:cubicBezTo>
                  <a:pt x="158837" y="1212178"/>
                  <a:pt x="336439" y="1132663"/>
                  <a:pt x="532612" y="1132663"/>
                </a:cubicBezTo>
                <a:cubicBezTo>
                  <a:pt x="630699" y="1132663"/>
                  <a:pt x="724144" y="1152542"/>
                  <a:pt x="809134" y="1188491"/>
                </a:cubicBezTo>
                <a:lnTo>
                  <a:pt x="871197" y="1222176"/>
                </a:lnTo>
                <a:lnTo>
                  <a:pt x="920073" y="1162937"/>
                </a:lnTo>
                <a:cubicBezTo>
                  <a:pt x="1048633" y="1034378"/>
                  <a:pt x="1226233" y="954863"/>
                  <a:pt x="1422408" y="954863"/>
                </a:cubicBezTo>
                <a:lnTo>
                  <a:pt x="1451151" y="957761"/>
                </a:lnTo>
                <a:lnTo>
                  <a:pt x="1453000" y="939422"/>
                </a:lnTo>
                <a:cubicBezTo>
                  <a:pt x="1542410" y="502490"/>
                  <a:pt x="1929007" y="173813"/>
                  <a:pt x="2392372" y="173813"/>
                </a:cubicBezTo>
                <a:cubicBezTo>
                  <a:pt x="2921928" y="173813"/>
                  <a:pt x="3351221" y="603105"/>
                  <a:pt x="3351221" y="1132663"/>
                </a:cubicBezTo>
                <a:lnTo>
                  <a:pt x="3348380" y="1160840"/>
                </a:lnTo>
                <a:lnTo>
                  <a:pt x="3449988" y="1192380"/>
                </a:lnTo>
                <a:cubicBezTo>
                  <a:pt x="3555538" y="1237025"/>
                  <a:pt x="3645346" y="1311605"/>
                  <a:pt x="3708764" y="1405477"/>
                </a:cubicBezTo>
                <a:lnTo>
                  <a:pt x="3735036" y="1460129"/>
                </a:lnTo>
                <a:lnTo>
                  <a:pt x="3775589" y="1426671"/>
                </a:lnTo>
                <a:cubicBezTo>
                  <a:pt x="3851917" y="1375106"/>
                  <a:pt x="3943928" y="1344996"/>
                  <a:pt x="4042973" y="1344996"/>
                </a:cubicBezTo>
                <a:cubicBezTo>
                  <a:pt x="4075989" y="1344996"/>
                  <a:pt x="4108222" y="1348342"/>
                  <a:pt x="4139355" y="1354712"/>
                </a:cubicBezTo>
                <a:lnTo>
                  <a:pt x="4224117" y="1381024"/>
                </a:lnTo>
                <a:lnTo>
                  <a:pt x="4241201" y="1325996"/>
                </a:lnTo>
                <a:cubicBezTo>
                  <a:pt x="4330488" y="1114894"/>
                  <a:pt x="4539519" y="966769"/>
                  <a:pt x="4783148" y="966769"/>
                </a:cubicBezTo>
                <a:lnTo>
                  <a:pt x="4825455" y="971034"/>
                </a:lnTo>
                <a:lnTo>
                  <a:pt x="4864350" y="899371"/>
                </a:lnTo>
                <a:cubicBezTo>
                  <a:pt x="5036663" y="644315"/>
                  <a:pt x="5328472" y="476623"/>
                  <a:pt x="5659444" y="476623"/>
                </a:cubicBezTo>
                <a:cubicBezTo>
                  <a:pt x="5924225" y="476623"/>
                  <a:pt x="6163935" y="583946"/>
                  <a:pt x="6337453" y="757464"/>
                </a:cubicBezTo>
                <a:lnTo>
                  <a:pt x="6425970" y="864748"/>
                </a:lnTo>
                <a:lnTo>
                  <a:pt x="6451259" y="818157"/>
                </a:lnTo>
                <a:cubicBezTo>
                  <a:pt x="6649675" y="524463"/>
                  <a:pt x="6985689" y="331367"/>
                  <a:pt x="7366802" y="331367"/>
                </a:cubicBezTo>
                <a:cubicBezTo>
                  <a:pt x="7404913" y="331367"/>
                  <a:pt x="7442573" y="333298"/>
                  <a:pt x="7479690" y="337067"/>
                </a:cubicBezTo>
                <a:lnTo>
                  <a:pt x="7587922" y="353585"/>
                </a:lnTo>
                <a:lnTo>
                  <a:pt x="7654776" y="298426"/>
                </a:lnTo>
                <a:cubicBezTo>
                  <a:pt x="7771229" y="219752"/>
                  <a:pt x="7911615" y="173813"/>
                  <a:pt x="8062731" y="173813"/>
                </a:cubicBezTo>
                <a:cubicBezTo>
                  <a:pt x="8415334" y="173813"/>
                  <a:pt x="8709521" y="423924"/>
                  <a:pt x="8777558" y="756414"/>
                </a:cubicBezTo>
                <a:lnTo>
                  <a:pt x="8779462" y="775297"/>
                </a:lnTo>
                <a:lnTo>
                  <a:pt x="8800464" y="768778"/>
                </a:lnTo>
                <a:cubicBezTo>
                  <a:pt x="8838752" y="760943"/>
                  <a:pt x="8878395" y="756828"/>
                  <a:pt x="8919000" y="756828"/>
                </a:cubicBezTo>
                <a:cubicBezTo>
                  <a:pt x="9122023" y="756828"/>
                  <a:pt x="9301020" y="859692"/>
                  <a:pt x="9406718" y="1016146"/>
                </a:cubicBezTo>
                <a:lnTo>
                  <a:pt x="9430890" y="1060679"/>
                </a:lnTo>
                <a:lnTo>
                  <a:pt x="9438634" y="1035731"/>
                </a:lnTo>
                <a:cubicBezTo>
                  <a:pt x="9559249" y="750564"/>
                  <a:pt x="9841618" y="550471"/>
                  <a:pt x="10170720" y="550471"/>
                </a:cubicBezTo>
                <a:cubicBezTo>
                  <a:pt x="10225570" y="550471"/>
                  <a:pt x="10279123" y="556029"/>
                  <a:pt x="10330844" y="566613"/>
                </a:cubicBezTo>
                <a:lnTo>
                  <a:pt x="10350690" y="571716"/>
                </a:lnTo>
                <a:lnTo>
                  <a:pt x="10345328" y="518528"/>
                </a:lnTo>
                <a:cubicBezTo>
                  <a:pt x="10345328" y="232153"/>
                  <a:pt x="10577481" y="0"/>
                  <a:pt x="10863857" y="0"/>
                </a:cubicBezTo>
                <a:close/>
              </a:path>
            </a:pathLst>
          </a:custGeom>
          <a:solidFill>
            <a:srgbClr val="D2D0CE">
              <a:alpha val="30000"/>
            </a:srgbClr>
          </a:solidFill>
          <a:ln w="25400" cap="sq" cmpd="sng" algn="ctr">
            <a:noFill/>
            <a:prstDash val="solid"/>
          </a:ln>
          <a:effectLst/>
        </p:spPr>
        <p:txBody>
          <a:bodyPr wrap="square" rtlCol="0" anchor="ctr">
            <a:noAutofit/>
          </a:bodyP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FFFF"/>
              </a:solidFill>
              <a:effectLst/>
              <a:uLnTx/>
              <a:uFillTx/>
            </a:endParaRPr>
          </a:p>
        </p:txBody>
      </p:sp>
      <p:sp>
        <p:nvSpPr>
          <p:cNvPr id="3" name="Content Placeholder 2"/>
          <p:cNvSpPr>
            <a:spLocks noGrp="1"/>
          </p:cNvSpPr>
          <p:nvPr>
            <p:ph sz="half" idx="1"/>
          </p:nvPr>
        </p:nvSpPr>
        <p:spPr>
          <a:xfrm>
            <a:off x="486833" y="1464734"/>
            <a:ext cx="7376584"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168218" y="1464734"/>
            <a:ext cx="3536101" cy="4751916"/>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a:lstStyle/>
          <a:p>
            <a:r>
              <a:rPr lang="en-US" dirty="0"/>
              <a:t>Slide title, sentence case</a:t>
            </a:r>
          </a:p>
        </p:txBody>
      </p:sp>
      <p:sp>
        <p:nvSpPr>
          <p:cNvPr id="7" name="Footer Placeholder 6"/>
          <p:cNvSpPr>
            <a:spLocks noGrp="1"/>
          </p:cNvSpPr>
          <p:nvPr>
            <p:ph type="ftr" sz="quarter" idx="15"/>
          </p:nvPr>
        </p:nvSpPr>
        <p:spPr/>
        <p:txBody>
          <a:bodyPr/>
          <a:lstStyle/>
          <a:p>
            <a:endParaRPr lang="de-DE"/>
          </a:p>
        </p:txBody>
      </p:sp>
      <p:sp>
        <p:nvSpPr>
          <p:cNvPr id="8" name="Slide Number Placeholder 7"/>
          <p:cNvSpPr>
            <a:spLocks noGrp="1"/>
          </p:cNvSpPr>
          <p:nvPr>
            <p:ph type="sldNum" sz="quarter" idx="16"/>
          </p:nvPr>
        </p:nvSpPr>
        <p:spPr/>
        <p:txBody>
          <a:bodyPr/>
          <a:lstStyle/>
          <a:p>
            <a:fld id="{33245167-F272-4F8E-99EF-3F5C2F420AD7}" type="slidenum">
              <a:rPr lang="de-DE" smtClean="0"/>
              <a:t>‹#›</a:t>
            </a:fld>
            <a:endParaRPr lang="de-DE"/>
          </a:p>
        </p:txBody>
      </p:sp>
    </p:spTree>
    <p:extLst>
      <p:ext uri="{BB962C8B-B14F-4D97-AF65-F5344CB8AC3E}">
        <p14:creationId xmlns:p14="http://schemas.microsoft.com/office/powerpoint/2010/main" val="435537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bwMode="hidden">
          <a:xfrm>
            <a:off x="1219200" y="6431280"/>
            <a:ext cx="10972800" cy="426720"/>
          </a:xfrm>
          <a:prstGeom prst="rect">
            <a:avLst/>
          </a:prstGeom>
          <a:solidFill>
            <a:srgbClr val="00A6A7"/>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grpSp>
        <p:nvGrpSpPr>
          <p:cNvPr id="8" name="Group 7"/>
          <p:cNvGrpSpPr/>
          <p:nvPr/>
        </p:nvGrpSpPr>
        <p:grpSpPr>
          <a:xfrm>
            <a:off x="0" y="6431280"/>
            <a:ext cx="1219200" cy="426720"/>
            <a:chOff x="0" y="4823460"/>
            <a:chExt cx="914400" cy="320040"/>
          </a:xfrm>
        </p:grpSpPr>
        <p:sp>
          <p:nvSpPr>
            <p:cNvPr id="10" name="Rectangle 9"/>
            <p:cNvSpPr/>
            <p:nvPr/>
          </p:nvSpPr>
          <p:spPr bwMode="hidden">
            <a:xfrm>
              <a:off x="0" y="4823460"/>
              <a:ext cx="914400" cy="320040"/>
            </a:xfrm>
            <a:prstGeom prst="rect">
              <a:avLst/>
            </a:prstGeom>
            <a:solidFill>
              <a:srgbClr val="1F2555"/>
            </a:solidFill>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2400"/>
            </a:p>
          </p:txBody>
        </p:sp>
        <p:pic>
          <p:nvPicPr>
            <p:cNvPr id="11" name="Picture 10"/>
            <p:cNvPicPr>
              <a:picLocks noChangeAspect="1"/>
            </p:cNvPicPr>
            <p:nvPr/>
          </p:nvPicPr>
          <p:blipFill>
            <a:blip r:embed="rId47"/>
            <a:stretch>
              <a:fillRect/>
            </a:stretch>
          </p:blipFill>
          <p:spPr bwMode="invGray">
            <a:xfrm>
              <a:off x="114300" y="4884196"/>
              <a:ext cx="685800" cy="198568"/>
            </a:xfrm>
            <a:prstGeom prst="rect">
              <a:avLst/>
            </a:prstGeom>
          </p:spPr>
        </p:pic>
      </p:grpSp>
      <p:sp>
        <p:nvSpPr>
          <p:cNvPr id="2" name="Title Placeholder 1"/>
          <p:cNvSpPr>
            <a:spLocks noGrp="1"/>
          </p:cNvSpPr>
          <p:nvPr>
            <p:ph type="title"/>
          </p:nvPr>
        </p:nvSpPr>
        <p:spPr>
          <a:xfrm>
            <a:off x="486834" y="243840"/>
            <a:ext cx="11218333" cy="914400"/>
          </a:xfrm>
          <a:prstGeom prst="rect">
            <a:avLst/>
          </a:prstGeom>
        </p:spPr>
        <p:txBody>
          <a:bodyPr vert="horz" lIns="0" tIns="0" rIns="0" bIns="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86834" y="1463040"/>
            <a:ext cx="11218332" cy="475488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463886" y="6471051"/>
            <a:ext cx="9813716" cy="243440"/>
          </a:xfrm>
          <a:prstGeom prst="rect">
            <a:avLst/>
          </a:prstGeom>
        </p:spPr>
        <p:txBody>
          <a:bodyPr vert="horz" lIns="0" tIns="0" rIns="0" bIns="0" rtlCol="0" anchor="b" anchorCtr="0"/>
          <a:lstStyle>
            <a:lvl1pPr algn="r">
              <a:defRPr sz="800">
                <a:solidFill>
                  <a:schemeClr val="bg1"/>
                </a:solidFill>
              </a:defRPr>
            </a:lvl1pPr>
          </a:lstStyle>
          <a:p>
            <a:endParaRPr lang="de-DE"/>
          </a:p>
        </p:txBody>
      </p:sp>
      <p:sp>
        <p:nvSpPr>
          <p:cNvPr id="6" name="Slide Number Placeholder 5"/>
          <p:cNvSpPr>
            <a:spLocks noGrp="1"/>
          </p:cNvSpPr>
          <p:nvPr>
            <p:ph type="sldNum" sz="quarter" idx="4"/>
          </p:nvPr>
        </p:nvSpPr>
        <p:spPr>
          <a:xfrm>
            <a:off x="11277600" y="6471051"/>
            <a:ext cx="426720" cy="243440"/>
          </a:xfrm>
          <a:prstGeom prst="rect">
            <a:avLst/>
          </a:prstGeom>
        </p:spPr>
        <p:txBody>
          <a:bodyPr vert="horz" lIns="0" tIns="0" rIns="0" bIns="0" rtlCol="0" anchor="b" anchorCtr="0"/>
          <a:lstStyle>
            <a:lvl1pPr algn="r">
              <a:defRPr sz="800" b="1">
                <a:solidFill>
                  <a:schemeClr val="bg1"/>
                </a:solidFill>
              </a:defRPr>
            </a:lvl1pPr>
          </a:lstStyle>
          <a:p>
            <a:fld id="{33245167-F272-4F8E-99EF-3F5C2F420AD7}" type="slidenum">
              <a:rPr lang="de-DE" smtClean="0"/>
              <a:t>‹#›</a:t>
            </a:fld>
            <a:endParaRPr lang="de-DE"/>
          </a:p>
        </p:txBody>
      </p:sp>
    </p:spTree>
    <p:extLst>
      <p:ext uri="{BB962C8B-B14F-4D97-AF65-F5344CB8AC3E}">
        <p14:creationId xmlns:p14="http://schemas.microsoft.com/office/powerpoint/2010/main" val="2606626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9170" rtl="0" eaLnBrk="1" latinLnBrk="0" hangingPunct="1">
        <a:lnSpc>
          <a:spcPct val="90000"/>
        </a:lnSpc>
        <a:spcBef>
          <a:spcPct val="0"/>
        </a:spcBef>
        <a:buNone/>
        <a:defRPr sz="3200" b="1" kern="1200">
          <a:solidFill>
            <a:schemeClr val="tx2"/>
          </a:solidFill>
          <a:latin typeface="+mj-lt"/>
          <a:ea typeface="+mj-ea"/>
          <a:cs typeface="+mj-cs"/>
        </a:defRPr>
      </a:lvl1pPr>
    </p:titleStyle>
    <p:bodyStyle>
      <a:lvl1pPr marL="243834" indent="-243834" algn="l" defTabSz="1219170" rtl="0" eaLnBrk="1" latinLnBrk="0" hangingPunct="1">
        <a:spcBef>
          <a:spcPts val="1200"/>
        </a:spcBef>
        <a:buClr>
          <a:schemeClr val="tx2"/>
        </a:buClr>
        <a:buSzPct val="120000"/>
        <a:buFont typeface="Calibri" pitchFamily="34" charset="0"/>
        <a:buChar char="•"/>
        <a:defRPr sz="1600" kern="1200">
          <a:solidFill>
            <a:schemeClr val="tx1"/>
          </a:solidFill>
          <a:latin typeface="+mn-lt"/>
          <a:ea typeface="+mn-ea"/>
          <a:cs typeface="+mn-cs"/>
        </a:defRPr>
      </a:lvl1pPr>
      <a:lvl2pPr marL="487668" indent="-243834" algn="l" defTabSz="1219170" rtl="0" eaLnBrk="1" latinLnBrk="0" hangingPunct="1">
        <a:spcBef>
          <a:spcPts val="400"/>
        </a:spcBef>
        <a:buFont typeface="Calibri" pitchFamily="34" charset="0"/>
        <a:buChar char="–"/>
        <a:defRPr sz="1600" kern="1200">
          <a:solidFill>
            <a:schemeClr val="tx1"/>
          </a:solidFill>
          <a:latin typeface="+mn-lt"/>
          <a:ea typeface="+mn-ea"/>
          <a:cs typeface="+mn-cs"/>
        </a:defRPr>
      </a:lvl2pPr>
      <a:lvl3pPr marL="731502" indent="-243834" algn="l" defTabSz="1219170" rtl="0" eaLnBrk="1" latinLnBrk="0" hangingPunct="1">
        <a:spcBef>
          <a:spcPts val="400"/>
        </a:spcBef>
        <a:buFont typeface="Calibri" pitchFamily="34" charset="0"/>
        <a:buChar char="–"/>
        <a:defRPr sz="1600" kern="1200">
          <a:solidFill>
            <a:schemeClr val="tx1"/>
          </a:solidFill>
          <a:latin typeface="+mn-lt"/>
          <a:ea typeface="+mn-ea"/>
          <a:cs typeface="+mn-cs"/>
        </a:defRPr>
      </a:lvl3pPr>
      <a:lvl4pPr marL="975336" indent="-243834" algn="l" defTabSz="1219170" rtl="0" eaLnBrk="1" latinLnBrk="0" hangingPunct="1">
        <a:spcBef>
          <a:spcPts val="400"/>
        </a:spcBef>
        <a:buFont typeface="Calibri" pitchFamily="34" charset="0"/>
        <a:buChar char="–"/>
        <a:defRPr sz="1600" kern="1200">
          <a:solidFill>
            <a:schemeClr val="tx1"/>
          </a:solidFill>
          <a:latin typeface="+mn-lt"/>
          <a:ea typeface="+mn-ea"/>
          <a:cs typeface="+mn-cs"/>
        </a:defRPr>
      </a:lvl4pPr>
      <a:lvl5pPr marL="1219170" indent="-243834" algn="l" defTabSz="1219170" rtl="0" eaLnBrk="1" latinLnBrk="0" hangingPunct="1">
        <a:spcBef>
          <a:spcPts val="400"/>
        </a:spcBef>
        <a:buFont typeface="Calibri" pitchFamily="34" charset="0"/>
        <a:buChar char="–"/>
        <a:defRPr sz="1600" kern="1200">
          <a:solidFill>
            <a:schemeClr val="tx1"/>
          </a:solidFill>
          <a:latin typeface="+mn-lt"/>
          <a:ea typeface="+mn-ea"/>
          <a:cs typeface="+mn-cs"/>
        </a:defRPr>
      </a:lvl5pPr>
      <a:lvl6pPr marL="1463003" indent="-243834" algn="l" defTabSz="1219170" rtl="0" eaLnBrk="1" latinLnBrk="0" hangingPunct="1">
        <a:spcBef>
          <a:spcPts val="400"/>
        </a:spcBef>
        <a:buFont typeface="Calibri" pitchFamily="34" charset="0"/>
        <a:buChar char="–"/>
        <a:defRPr sz="1600" kern="1200">
          <a:solidFill>
            <a:schemeClr val="tx1"/>
          </a:solidFill>
          <a:latin typeface="+mn-lt"/>
          <a:ea typeface="+mn-ea"/>
          <a:cs typeface="+mn-cs"/>
        </a:defRPr>
      </a:lvl6pPr>
      <a:lvl7pPr marL="1706837" indent="-243834" algn="l" defTabSz="1219170" rtl="0" eaLnBrk="1" latinLnBrk="0" hangingPunct="1">
        <a:spcBef>
          <a:spcPts val="400"/>
        </a:spcBef>
        <a:buFont typeface="Calibri" pitchFamily="34" charset="0"/>
        <a:buChar char="–"/>
        <a:defRPr sz="1600" kern="1200" baseline="0">
          <a:solidFill>
            <a:schemeClr val="tx1"/>
          </a:solidFill>
          <a:latin typeface="+mn-lt"/>
          <a:ea typeface="+mn-ea"/>
          <a:cs typeface="+mn-cs"/>
        </a:defRPr>
      </a:lvl7pPr>
      <a:lvl8pPr marL="1950671" indent="-243834" algn="l" defTabSz="1219170" rtl="0" eaLnBrk="1" latinLnBrk="0" hangingPunct="1">
        <a:spcBef>
          <a:spcPts val="400"/>
        </a:spcBef>
        <a:buFont typeface="Calibri" pitchFamily="34" charset="0"/>
        <a:buChar char="–"/>
        <a:defRPr sz="1600" kern="1200" baseline="0">
          <a:solidFill>
            <a:schemeClr val="tx1"/>
          </a:solidFill>
          <a:latin typeface="+mn-lt"/>
          <a:ea typeface="+mn-ea"/>
          <a:cs typeface="+mn-cs"/>
        </a:defRPr>
      </a:lvl8pPr>
      <a:lvl9pPr marL="2194505" indent="-243834" algn="l" defTabSz="1219170" rtl="0" eaLnBrk="1" latinLnBrk="0" hangingPunct="1">
        <a:spcBef>
          <a:spcPts val="400"/>
        </a:spcBef>
        <a:buFont typeface="Calibri"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6">
          <p15:clr>
            <a:srgbClr val="F26B43"/>
          </p15:clr>
        </p15:guide>
        <p15:guide id="2" pos="230">
          <p15:clr>
            <a:srgbClr val="F26B43"/>
          </p15:clr>
        </p15:guide>
        <p15:guide id="3" orient="horz" pos="548">
          <p15:clr>
            <a:srgbClr val="F26B43"/>
          </p15:clr>
        </p15:guide>
        <p15:guide id="4" orient="horz" pos="692">
          <p15:clr>
            <a:srgbClr val="F26B43"/>
          </p15:clr>
        </p15:guide>
        <p15:guide id="5" pos="5530">
          <p15:clr>
            <a:srgbClr val="F26B43"/>
          </p15:clr>
        </p15:guide>
        <p15:guide id="6" orient="horz" pos="2937">
          <p15:clr>
            <a:srgbClr val="F26B43"/>
          </p15:clr>
        </p15:guide>
        <p15:guide id="7" pos="2765">
          <p15:clr>
            <a:srgbClr val="F26B43"/>
          </p15:clr>
        </p15:guide>
        <p15:guide id="8" pos="2995">
          <p15:clr>
            <a:srgbClr val="F26B43"/>
          </p15:clr>
        </p15:guide>
        <p15:guide id="9" pos="1901">
          <p15:clr>
            <a:srgbClr val="F26B43"/>
          </p15:clr>
        </p15:guide>
        <p15:guide id="10" pos="2045">
          <p15:clr>
            <a:srgbClr val="F26B43"/>
          </p15:clr>
        </p15:guide>
        <p15:guide id="11" pos="3715">
          <p15:clr>
            <a:srgbClr val="F26B43"/>
          </p15:clr>
        </p15:guide>
        <p15:guide id="12" pos="3859">
          <p15:clr>
            <a:srgbClr val="F26B43"/>
          </p15:clr>
        </p15:guide>
        <p15:guide id="13" pos="2880">
          <p15:clr>
            <a:srgbClr val="F26B43"/>
          </p15:clr>
        </p15:guide>
        <p15:guide id="14" pos="46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slideLayout" Target="../slideLayouts/slideLayout25.xml"/><Relationship Id="rId7" Type="http://schemas.openxmlformats.org/officeDocument/2006/relationships/image" Target="../media/image14.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slideLayout" Target="../slideLayouts/slideLayout25.xml"/><Relationship Id="rId7" Type="http://schemas.openxmlformats.org/officeDocument/2006/relationships/image" Target="../media/image14.png"/><Relationship Id="rId2" Type="http://schemas.openxmlformats.org/officeDocument/2006/relationships/video" Target="../media/media2.mp4"/><Relationship Id="rId1" Type="http://schemas.microsoft.com/office/2007/relationships/media" Target="../media/media2.mp4"/><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slideLayout" Target="../slideLayouts/slideLayout25.xml"/><Relationship Id="rId7" Type="http://schemas.openxmlformats.org/officeDocument/2006/relationships/image" Target="../media/image14.png"/><Relationship Id="rId2" Type="http://schemas.openxmlformats.org/officeDocument/2006/relationships/video" Target="../media/media3.mp4"/><Relationship Id="rId1" Type="http://schemas.microsoft.com/office/2007/relationships/media" Target="../media/media3.mp4"/><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70A56-4FB5-473B-84D9-027F7551E59D}"/>
              </a:ext>
            </a:extLst>
          </p:cNvPr>
          <p:cNvSpPr>
            <a:spLocks noGrp="1"/>
          </p:cNvSpPr>
          <p:nvPr>
            <p:ph type="ctrTitle"/>
          </p:nvPr>
        </p:nvSpPr>
        <p:spPr/>
        <p:txBody>
          <a:bodyPr/>
          <a:lstStyle/>
          <a:p>
            <a:r>
              <a:rPr lang="de-DE" dirty="0"/>
              <a:t>Forecasting Future</a:t>
            </a:r>
          </a:p>
        </p:txBody>
      </p:sp>
      <p:sp>
        <p:nvSpPr>
          <p:cNvPr id="3" name="Subtitle 2">
            <a:extLst>
              <a:ext uri="{FF2B5EF4-FFF2-40B4-BE49-F238E27FC236}">
                <a16:creationId xmlns:a16="http://schemas.microsoft.com/office/drawing/2014/main" id="{D1159103-84A4-4D58-827F-80426501F429}"/>
              </a:ext>
            </a:extLst>
          </p:cNvPr>
          <p:cNvSpPr>
            <a:spLocks noGrp="1"/>
          </p:cNvSpPr>
          <p:nvPr>
            <p:ph type="subTitle" idx="1"/>
          </p:nvPr>
        </p:nvSpPr>
        <p:spPr/>
        <p:txBody>
          <a:bodyPr/>
          <a:lstStyle/>
          <a:p>
            <a:r>
              <a:rPr lang="de-DE" dirty="0"/>
              <a:t>08.02.2021 | Kirill Shurshev</a:t>
            </a:r>
          </a:p>
        </p:txBody>
      </p:sp>
    </p:spTree>
    <p:extLst>
      <p:ext uri="{BB962C8B-B14F-4D97-AF65-F5344CB8AC3E}">
        <p14:creationId xmlns:p14="http://schemas.microsoft.com/office/powerpoint/2010/main" val="1111967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E9EA6-C19C-4DFF-A3B7-8655D27FB2A0}"/>
              </a:ext>
            </a:extLst>
          </p:cNvPr>
          <p:cNvSpPr>
            <a:spLocks noGrp="1"/>
          </p:cNvSpPr>
          <p:nvPr>
            <p:ph type="title"/>
          </p:nvPr>
        </p:nvSpPr>
        <p:spPr/>
        <p:txBody>
          <a:bodyPr/>
          <a:lstStyle/>
          <a:p>
            <a:r>
              <a:rPr lang="de-DE" dirty="0"/>
              <a:t>Dataset</a:t>
            </a:r>
          </a:p>
        </p:txBody>
      </p:sp>
      <p:sp>
        <p:nvSpPr>
          <p:cNvPr id="3" name="Content Placeholder 2">
            <a:extLst>
              <a:ext uri="{FF2B5EF4-FFF2-40B4-BE49-F238E27FC236}">
                <a16:creationId xmlns:a16="http://schemas.microsoft.com/office/drawing/2014/main" id="{10B72C10-4EB8-4DD1-A947-B24977673BF9}"/>
              </a:ext>
            </a:extLst>
          </p:cNvPr>
          <p:cNvSpPr>
            <a:spLocks noGrp="1"/>
          </p:cNvSpPr>
          <p:nvPr>
            <p:ph sz="quarter" idx="13"/>
          </p:nvPr>
        </p:nvSpPr>
        <p:spPr/>
        <p:txBody>
          <a:bodyPr/>
          <a:lstStyle/>
          <a:p>
            <a:r>
              <a:rPr lang="en-US" dirty="0"/>
              <a:t>Incidents from 2016</a:t>
            </a:r>
            <a:r>
              <a:rPr lang="de-DE" dirty="0"/>
              <a:t>/09/12 </a:t>
            </a:r>
            <a:r>
              <a:rPr lang="en-US" dirty="0"/>
              <a:t>until</a:t>
            </a:r>
            <a:r>
              <a:rPr lang="de-DE" dirty="0"/>
              <a:t> 2021/07/30</a:t>
            </a:r>
          </a:p>
          <a:p>
            <a:r>
              <a:rPr lang="en-US" dirty="0"/>
              <a:t>Arranged</a:t>
            </a:r>
            <a:r>
              <a:rPr lang="de-DE" dirty="0"/>
              <a:t> to </a:t>
            </a:r>
            <a:r>
              <a:rPr lang="en-US" dirty="0"/>
              <a:t>average</a:t>
            </a:r>
            <a:r>
              <a:rPr lang="de-DE" dirty="0"/>
              <a:t> value</a:t>
            </a:r>
          </a:p>
          <a:p>
            <a:endParaRPr lang="en-US" dirty="0"/>
          </a:p>
        </p:txBody>
      </p:sp>
      <p:graphicFrame>
        <p:nvGraphicFramePr>
          <p:cNvPr id="19" name="Content Placeholder 18">
            <a:extLst>
              <a:ext uri="{FF2B5EF4-FFF2-40B4-BE49-F238E27FC236}">
                <a16:creationId xmlns:a16="http://schemas.microsoft.com/office/drawing/2014/main" id="{26EEC1CA-4527-46C8-B7A6-FEAC50B713AC}"/>
              </a:ext>
            </a:extLst>
          </p:cNvPr>
          <p:cNvGraphicFramePr>
            <a:graphicFrameLocks noGrp="1"/>
          </p:cNvGraphicFramePr>
          <p:nvPr>
            <p:ph sz="quarter" idx="18"/>
            <p:extLst>
              <p:ext uri="{D42A27DB-BD31-4B8C-83A1-F6EECF244321}">
                <p14:modId xmlns:p14="http://schemas.microsoft.com/office/powerpoint/2010/main" val="2891878431"/>
              </p:ext>
            </p:extLst>
          </p:nvPr>
        </p:nvGraphicFramePr>
        <p:xfrm>
          <a:off x="6987941" y="1289785"/>
          <a:ext cx="4427621" cy="4571993"/>
        </p:xfrm>
        <a:graphic>
          <a:graphicData uri="http://schemas.openxmlformats.org/drawingml/2006/table">
            <a:tbl>
              <a:tblPr>
                <a:tableStyleId>{2D5ABB26-0587-4C30-8999-92F81FD0307C}</a:tableStyleId>
              </a:tblPr>
              <a:tblGrid>
                <a:gridCol w="2595151">
                  <a:extLst>
                    <a:ext uri="{9D8B030D-6E8A-4147-A177-3AD203B41FA5}">
                      <a16:colId xmlns:a16="http://schemas.microsoft.com/office/drawing/2014/main" val="235634082"/>
                    </a:ext>
                  </a:extLst>
                </a:gridCol>
                <a:gridCol w="1832470">
                  <a:extLst>
                    <a:ext uri="{9D8B030D-6E8A-4147-A177-3AD203B41FA5}">
                      <a16:colId xmlns:a16="http://schemas.microsoft.com/office/drawing/2014/main" val="3214095492"/>
                    </a:ext>
                  </a:extLst>
                </a:gridCol>
              </a:tblGrid>
              <a:tr h="267056">
                <a:tc>
                  <a:txBody>
                    <a:bodyPr/>
                    <a:lstStyle/>
                    <a:p>
                      <a:pPr algn="ctr" fontAlgn="t"/>
                      <a:r>
                        <a:rPr lang="de-DE" sz="1100" b="1" u="none" strike="noStrike" dirty="0">
                          <a:solidFill>
                            <a:schemeClr val="bg1"/>
                          </a:solidFill>
                          <a:effectLst/>
                        </a:rPr>
                        <a:t>Entered on</a:t>
                      </a:r>
                      <a:endParaRPr lang="de-DE" sz="1100" b="1" i="0" u="none" strike="noStrike" dirty="0">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t"/>
                      <a:r>
                        <a:rPr lang="de-DE" sz="1100" b="1" u="none" strike="noStrike" dirty="0">
                          <a:solidFill>
                            <a:schemeClr val="bg1"/>
                          </a:solidFill>
                          <a:effectLst/>
                        </a:rPr>
                        <a:t>value</a:t>
                      </a:r>
                      <a:endParaRPr lang="de-DE" sz="1100" b="1" i="0" u="none" strike="noStrike" dirty="0">
                        <a:solidFill>
                          <a:schemeClr val="bg1"/>
                        </a:solidFill>
                        <a:effectLst/>
                        <a:latin typeface="Calibri" panose="020F0502020204030204" pitchFamily="34" charset="0"/>
                      </a:endParaRPr>
                    </a:p>
                  </a:txBody>
                  <a:tcPr marL="6350" marR="6350" marT="6350" marB="0">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57599701"/>
                  </a:ext>
                </a:extLst>
              </a:tr>
              <a:tr h="204997">
                <a:tc>
                  <a:txBody>
                    <a:bodyPr/>
                    <a:lstStyle/>
                    <a:p>
                      <a:pPr algn="ctr" fontAlgn="t"/>
                      <a:r>
                        <a:rPr lang="de-DE" sz="1100" b="0" u="none" strike="noStrike" dirty="0">
                          <a:solidFill>
                            <a:schemeClr val="bg1"/>
                          </a:solidFill>
                          <a:effectLst/>
                        </a:rPr>
                        <a:t>9/12/2016</a:t>
                      </a:r>
                      <a:endParaRPr lang="de-DE" sz="1100" b="0" i="0" u="none" strike="noStrike" dirty="0">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dirty="0">
                          <a:solidFill>
                            <a:schemeClr val="bg1"/>
                          </a:solidFill>
                          <a:effectLst/>
                        </a:rPr>
                        <a:t>31</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793314103"/>
                  </a:ext>
                </a:extLst>
              </a:tr>
              <a:tr h="204997">
                <a:tc>
                  <a:txBody>
                    <a:bodyPr/>
                    <a:lstStyle/>
                    <a:p>
                      <a:pPr algn="ctr" fontAlgn="t"/>
                      <a:r>
                        <a:rPr lang="de-DE" sz="1100" b="0" u="none" strike="noStrike" dirty="0">
                          <a:solidFill>
                            <a:schemeClr val="bg1"/>
                          </a:solidFill>
                          <a:effectLst/>
                        </a:rPr>
                        <a:t>9/14/2016</a:t>
                      </a:r>
                      <a:endParaRPr lang="de-DE" sz="1100" b="0" i="0" u="none" strike="noStrike" dirty="0">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dirty="0">
                          <a:solidFill>
                            <a:schemeClr val="bg1"/>
                          </a:solidFill>
                          <a:effectLst/>
                        </a:rPr>
                        <a:t>24</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53806859"/>
                  </a:ext>
                </a:extLst>
              </a:tr>
              <a:tr h="204997">
                <a:tc>
                  <a:txBody>
                    <a:bodyPr/>
                    <a:lstStyle/>
                    <a:p>
                      <a:pPr algn="ctr" fontAlgn="t"/>
                      <a:r>
                        <a:rPr lang="de-DE" sz="1100" b="0" u="none" strike="noStrike">
                          <a:solidFill>
                            <a:schemeClr val="bg1"/>
                          </a:solidFill>
                          <a:effectLst/>
                        </a:rPr>
                        <a:t>9/20/2016</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dirty="0">
                          <a:solidFill>
                            <a:schemeClr val="bg1"/>
                          </a:solidFill>
                          <a:effectLst/>
                        </a:rPr>
                        <a:t>8</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543083737"/>
                  </a:ext>
                </a:extLst>
              </a:tr>
              <a:tr h="204997">
                <a:tc>
                  <a:txBody>
                    <a:bodyPr/>
                    <a:lstStyle/>
                    <a:p>
                      <a:pPr algn="ctr" fontAlgn="t"/>
                      <a:r>
                        <a:rPr lang="de-DE" sz="1100" b="0" u="none" strike="noStrike">
                          <a:solidFill>
                            <a:schemeClr val="bg1"/>
                          </a:solidFill>
                          <a:effectLst/>
                        </a:rPr>
                        <a:t>9/30/2016</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a:solidFill>
                            <a:schemeClr val="bg1"/>
                          </a:solidFill>
                          <a:effectLst/>
                        </a:rPr>
                        <a:t>5</a:t>
                      </a:r>
                      <a:endParaRPr lang="de-DE" sz="1100" b="0" i="0" u="none" strike="noStrike">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951723984"/>
                  </a:ext>
                </a:extLst>
              </a:tr>
              <a:tr h="204997">
                <a:tc>
                  <a:txBody>
                    <a:bodyPr/>
                    <a:lstStyle/>
                    <a:p>
                      <a:pPr algn="ctr" fontAlgn="t"/>
                      <a:r>
                        <a:rPr lang="de-DE" sz="1100" b="0" u="none" strike="noStrike">
                          <a:solidFill>
                            <a:schemeClr val="bg1"/>
                          </a:solidFill>
                          <a:effectLst/>
                        </a:rPr>
                        <a:t>10/7/2016</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a:solidFill>
                            <a:schemeClr val="bg1"/>
                          </a:solidFill>
                          <a:effectLst/>
                        </a:rPr>
                        <a:t>19</a:t>
                      </a:r>
                      <a:endParaRPr lang="de-DE" sz="1100" b="0" i="0" u="none" strike="noStrike">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23284267"/>
                  </a:ext>
                </a:extLst>
              </a:tr>
              <a:tr h="204997">
                <a:tc>
                  <a:txBody>
                    <a:bodyPr/>
                    <a:lstStyle/>
                    <a:p>
                      <a:pPr algn="ctr" fontAlgn="t"/>
                      <a:r>
                        <a:rPr lang="de-DE" sz="1100" b="0" u="none" strike="noStrike">
                          <a:solidFill>
                            <a:schemeClr val="bg1"/>
                          </a:solidFill>
                          <a:effectLst/>
                        </a:rPr>
                        <a:t>10/17/2016</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dirty="0">
                          <a:solidFill>
                            <a:schemeClr val="bg1"/>
                          </a:solidFill>
                          <a:effectLst/>
                        </a:rPr>
                        <a:t>187</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82976888"/>
                  </a:ext>
                </a:extLst>
              </a:tr>
              <a:tr h="204997">
                <a:tc>
                  <a:txBody>
                    <a:bodyPr/>
                    <a:lstStyle/>
                    <a:p>
                      <a:pPr algn="ctr" fontAlgn="t"/>
                      <a:r>
                        <a:rPr lang="de-DE" sz="1100" b="0" u="none" strike="noStrike">
                          <a:solidFill>
                            <a:schemeClr val="bg1"/>
                          </a:solidFill>
                          <a:effectLst/>
                        </a:rPr>
                        <a:t>10/26/2016</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dirty="0">
                          <a:solidFill>
                            <a:schemeClr val="bg1"/>
                          </a:solidFill>
                          <a:effectLst/>
                        </a:rPr>
                        <a:t>55</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053204195"/>
                  </a:ext>
                </a:extLst>
              </a:tr>
              <a:tr h="204997">
                <a:tc>
                  <a:txBody>
                    <a:bodyPr/>
                    <a:lstStyle/>
                    <a:p>
                      <a:pPr algn="ctr" fontAlgn="t"/>
                      <a:r>
                        <a:rPr lang="de-DE" sz="1100" b="0" u="none" strike="noStrike" dirty="0">
                          <a:solidFill>
                            <a:schemeClr val="bg1"/>
                          </a:solidFill>
                          <a:effectLst/>
                        </a:rPr>
                        <a:t>10/27/2016</a:t>
                      </a:r>
                      <a:endParaRPr lang="de-DE" sz="1100" b="0" i="0" u="none" strike="noStrike" dirty="0">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a:solidFill>
                            <a:schemeClr val="bg1"/>
                          </a:solidFill>
                          <a:effectLst/>
                        </a:rPr>
                        <a:t>54</a:t>
                      </a:r>
                      <a:endParaRPr lang="de-DE" sz="1100" b="0" i="0" u="none" strike="noStrike">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916994536"/>
                  </a:ext>
                </a:extLst>
              </a:tr>
              <a:tr h="204997">
                <a:tc>
                  <a:txBody>
                    <a:bodyPr/>
                    <a:lstStyle/>
                    <a:p>
                      <a:pPr algn="ctr" fontAlgn="t"/>
                      <a:r>
                        <a:rPr lang="de-DE" sz="1100" b="0" u="none" strike="noStrike">
                          <a:solidFill>
                            <a:schemeClr val="bg1"/>
                          </a:solidFill>
                          <a:effectLst/>
                        </a:rPr>
                        <a:t>11/11/2016</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a:solidFill>
                            <a:schemeClr val="bg1"/>
                          </a:solidFill>
                          <a:effectLst/>
                        </a:rPr>
                        <a:t>47</a:t>
                      </a:r>
                      <a:endParaRPr lang="de-DE" sz="1100" b="0" i="0" u="none" strike="noStrike">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31725608"/>
                  </a:ext>
                </a:extLst>
              </a:tr>
              <a:tr h="204997">
                <a:tc>
                  <a:txBody>
                    <a:bodyPr/>
                    <a:lstStyle/>
                    <a:p>
                      <a:pPr algn="ctr" fontAlgn="t"/>
                      <a:r>
                        <a:rPr lang="de-DE" sz="1100" b="0" u="none" strike="noStrike">
                          <a:solidFill>
                            <a:schemeClr val="bg1"/>
                          </a:solidFill>
                          <a:effectLst/>
                        </a:rPr>
                        <a:t>11/16/2016</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dirty="0">
                          <a:solidFill>
                            <a:schemeClr val="bg1"/>
                          </a:solidFill>
                          <a:effectLst/>
                        </a:rPr>
                        <a:t>9</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452299860"/>
                  </a:ext>
                </a:extLst>
              </a:tr>
              <a:tr h="204997">
                <a:tc>
                  <a:txBody>
                    <a:bodyPr/>
                    <a:lstStyle/>
                    <a:p>
                      <a:pPr algn="ctr" fontAlgn="t"/>
                      <a:r>
                        <a:rPr lang="de-DE" sz="1100" b="0" u="none" strike="noStrike">
                          <a:solidFill>
                            <a:schemeClr val="bg1"/>
                          </a:solidFill>
                          <a:effectLst/>
                        </a:rPr>
                        <a:t>11/18/2016</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a:solidFill>
                            <a:schemeClr val="bg1"/>
                          </a:solidFill>
                          <a:effectLst/>
                        </a:rPr>
                        <a:t>4</a:t>
                      </a:r>
                      <a:endParaRPr lang="de-DE" sz="1100" b="0" i="0" u="none" strike="noStrike">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7435555"/>
                  </a:ext>
                </a:extLst>
              </a:tr>
              <a:tr h="204997">
                <a:tc>
                  <a:txBody>
                    <a:bodyPr/>
                    <a:lstStyle/>
                    <a:p>
                      <a:pPr algn="ctr" fontAlgn="t"/>
                      <a:r>
                        <a:rPr lang="de-DE" sz="1100" b="0" u="none" strike="noStrike">
                          <a:solidFill>
                            <a:schemeClr val="bg1"/>
                          </a:solidFill>
                          <a:effectLst/>
                        </a:rPr>
                        <a:t>11/21/2016</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a:solidFill>
                            <a:schemeClr val="bg1"/>
                          </a:solidFill>
                          <a:effectLst/>
                        </a:rPr>
                        <a:t>28</a:t>
                      </a:r>
                      <a:endParaRPr lang="de-DE" sz="1100" b="0" i="0" u="none" strike="noStrike">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523347263"/>
                  </a:ext>
                </a:extLst>
              </a:tr>
              <a:tr h="204997">
                <a:tc>
                  <a:txBody>
                    <a:bodyPr/>
                    <a:lstStyle/>
                    <a:p>
                      <a:pPr algn="ctr" fontAlgn="t"/>
                      <a:r>
                        <a:rPr lang="de-DE" sz="1100" b="0" u="none" strike="noStrike">
                          <a:solidFill>
                            <a:schemeClr val="bg1"/>
                          </a:solidFill>
                          <a:effectLst/>
                        </a:rPr>
                        <a:t>11/29/2016</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a:solidFill>
                            <a:schemeClr val="bg1"/>
                          </a:solidFill>
                          <a:effectLst/>
                        </a:rPr>
                        <a:t>29</a:t>
                      </a:r>
                      <a:endParaRPr lang="de-DE" sz="1100" b="0" i="0" u="none" strike="noStrike">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520397344"/>
                  </a:ext>
                </a:extLst>
              </a:tr>
              <a:tr h="204997">
                <a:tc>
                  <a:txBody>
                    <a:bodyPr/>
                    <a:lstStyle/>
                    <a:p>
                      <a:pPr algn="ctr" fontAlgn="t"/>
                      <a:r>
                        <a:rPr lang="de-DE" sz="1100" b="0" u="none" strike="noStrike">
                          <a:solidFill>
                            <a:schemeClr val="bg1"/>
                          </a:solidFill>
                          <a:effectLst/>
                        </a:rPr>
                        <a:t>12/14/2016</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a:solidFill>
                            <a:schemeClr val="bg1"/>
                          </a:solidFill>
                          <a:effectLst/>
                        </a:rPr>
                        <a:t>16</a:t>
                      </a:r>
                      <a:endParaRPr lang="de-DE" sz="1100" b="0" i="0" u="none" strike="noStrike">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427552366"/>
                  </a:ext>
                </a:extLst>
              </a:tr>
              <a:tr h="204997">
                <a:tc>
                  <a:txBody>
                    <a:bodyPr/>
                    <a:lstStyle/>
                    <a:p>
                      <a:pPr algn="ctr" fontAlgn="t"/>
                      <a:r>
                        <a:rPr lang="de-DE" sz="1100" b="0" u="none" strike="noStrike" dirty="0">
                          <a:solidFill>
                            <a:schemeClr val="bg1"/>
                          </a:solidFill>
                          <a:effectLst/>
                        </a:rPr>
                        <a:t>12/30/2016</a:t>
                      </a:r>
                      <a:endParaRPr lang="de-DE" sz="1100" b="0" i="0" u="none" strike="noStrike" dirty="0">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dirty="0">
                          <a:solidFill>
                            <a:schemeClr val="bg1"/>
                          </a:solidFill>
                          <a:effectLst/>
                        </a:rPr>
                        <a:t>55</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706739030"/>
                  </a:ext>
                </a:extLst>
              </a:tr>
              <a:tr h="204997">
                <a:tc>
                  <a:txBody>
                    <a:bodyPr/>
                    <a:lstStyle/>
                    <a:p>
                      <a:pPr algn="ctr" fontAlgn="t"/>
                      <a:r>
                        <a:rPr lang="de-DE" sz="1100" b="0" u="none" strike="noStrike">
                          <a:solidFill>
                            <a:schemeClr val="bg1"/>
                          </a:solidFill>
                          <a:effectLst/>
                        </a:rPr>
                        <a:t>1/2/2017</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dirty="0">
                          <a:solidFill>
                            <a:schemeClr val="bg1"/>
                          </a:solidFill>
                          <a:effectLst/>
                        </a:rPr>
                        <a:t>9</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650942601"/>
                  </a:ext>
                </a:extLst>
              </a:tr>
              <a:tr h="204997">
                <a:tc>
                  <a:txBody>
                    <a:bodyPr/>
                    <a:lstStyle/>
                    <a:p>
                      <a:pPr algn="ctr" fontAlgn="t"/>
                      <a:r>
                        <a:rPr lang="de-DE" sz="1100" b="0" u="none" strike="noStrike">
                          <a:solidFill>
                            <a:schemeClr val="bg1"/>
                          </a:solidFill>
                          <a:effectLst/>
                        </a:rPr>
                        <a:t>1/4/2017</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a:solidFill>
                            <a:schemeClr val="bg1"/>
                          </a:solidFill>
                          <a:effectLst/>
                        </a:rPr>
                        <a:t>2</a:t>
                      </a:r>
                      <a:endParaRPr lang="de-DE" sz="1100" b="0" i="0" u="none" strike="noStrike">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91425858"/>
                  </a:ext>
                </a:extLst>
              </a:tr>
              <a:tr h="204997">
                <a:tc>
                  <a:txBody>
                    <a:bodyPr/>
                    <a:lstStyle/>
                    <a:p>
                      <a:pPr algn="ctr" fontAlgn="t"/>
                      <a:r>
                        <a:rPr lang="de-DE" sz="1100" b="0" u="none" strike="noStrike" dirty="0">
                          <a:solidFill>
                            <a:schemeClr val="bg1"/>
                          </a:solidFill>
                          <a:effectLst/>
                        </a:rPr>
                        <a:t>1/5/2017</a:t>
                      </a:r>
                      <a:endParaRPr lang="de-DE" sz="1100" b="0" i="0" u="none" strike="noStrike" dirty="0">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dirty="0">
                          <a:solidFill>
                            <a:schemeClr val="bg1"/>
                          </a:solidFill>
                          <a:effectLst/>
                        </a:rPr>
                        <a:t>10</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0711738"/>
                  </a:ext>
                </a:extLst>
              </a:tr>
              <a:tr h="204997">
                <a:tc>
                  <a:txBody>
                    <a:bodyPr/>
                    <a:lstStyle/>
                    <a:p>
                      <a:pPr algn="ctr" fontAlgn="t"/>
                      <a:r>
                        <a:rPr lang="de-DE" sz="1100" b="0" u="none" strike="noStrike">
                          <a:solidFill>
                            <a:schemeClr val="bg1"/>
                          </a:solidFill>
                          <a:effectLst/>
                        </a:rPr>
                        <a:t>1/13/2017</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dirty="0">
                          <a:solidFill>
                            <a:schemeClr val="bg1"/>
                          </a:solidFill>
                          <a:effectLst/>
                        </a:rPr>
                        <a:t>12</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068267286"/>
                  </a:ext>
                </a:extLst>
              </a:tr>
              <a:tr h="204997">
                <a:tc>
                  <a:txBody>
                    <a:bodyPr/>
                    <a:lstStyle/>
                    <a:p>
                      <a:pPr algn="ctr" fontAlgn="t"/>
                      <a:r>
                        <a:rPr lang="de-DE" sz="1100" b="0" u="none" strike="noStrike">
                          <a:solidFill>
                            <a:schemeClr val="bg1"/>
                          </a:solidFill>
                          <a:effectLst/>
                        </a:rPr>
                        <a:t>1/16/2017</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de-DE" sz="1100" b="0" u="none" strike="noStrike" dirty="0">
                          <a:solidFill>
                            <a:schemeClr val="bg1"/>
                          </a:solidFill>
                          <a:effectLst/>
                        </a:rPr>
                        <a:t>25</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993946779"/>
                  </a:ext>
                </a:extLst>
              </a:tr>
              <a:tr h="204997">
                <a:tc>
                  <a:txBody>
                    <a:bodyPr/>
                    <a:lstStyle/>
                    <a:p>
                      <a:pPr algn="ctr" fontAlgn="t"/>
                      <a:r>
                        <a:rPr lang="de-DE" sz="1100" b="0" u="none" strike="noStrike">
                          <a:solidFill>
                            <a:schemeClr val="bg1"/>
                          </a:solidFill>
                          <a:effectLst/>
                        </a:rPr>
                        <a:t>1/17/2017</a:t>
                      </a:r>
                      <a:endParaRPr lang="de-DE" sz="1100" b="0" i="0" u="none" strike="noStrike">
                        <a:solidFill>
                          <a:schemeClr val="bg1"/>
                        </a:solidFill>
                        <a:effectLst/>
                        <a:latin typeface="Calibri" panose="020F0502020204030204" pitchFamily="34" charset="0"/>
                      </a:endParaRPr>
                    </a:p>
                  </a:txBody>
                  <a:tcPr marL="6350" marR="6350" marT="6350" marB="0">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fontAlgn="b"/>
                      <a:r>
                        <a:rPr lang="de-DE" sz="1100" b="0" u="none" strike="noStrike" dirty="0">
                          <a:solidFill>
                            <a:schemeClr val="bg1"/>
                          </a:solidFill>
                          <a:effectLst/>
                        </a:rPr>
                        <a:t>23</a:t>
                      </a:r>
                      <a:endParaRPr lang="de-DE" sz="1100" b="0" i="0" u="none" strike="noStrike" dirty="0">
                        <a:solidFill>
                          <a:schemeClr val="bg1"/>
                        </a:solidFill>
                        <a:effectLst/>
                        <a:latin typeface="Calibri" panose="020F0502020204030204" pitchFamily="34" charset="0"/>
                      </a:endParaRPr>
                    </a:p>
                  </a:txBody>
                  <a:tcPr marL="6350" marR="6350" marT="6350"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91764849"/>
                  </a:ext>
                </a:extLst>
              </a:tr>
            </a:tbl>
          </a:graphicData>
        </a:graphic>
      </p:graphicFrame>
      <p:sp>
        <p:nvSpPr>
          <p:cNvPr id="21" name="Rectangle 20">
            <a:extLst>
              <a:ext uri="{FF2B5EF4-FFF2-40B4-BE49-F238E27FC236}">
                <a16:creationId xmlns:a16="http://schemas.microsoft.com/office/drawing/2014/main" id="{CBE8C14F-ABA8-4CF6-86EC-EF744BB0E605}"/>
              </a:ext>
            </a:extLst>
          </p:cNvPr>
          <p:cNvSpPr/>
          <p:nvPr/>
        </p:nvSpPr>
        <p:spPr>
          <a:xfrm>
            <a:off x="6987941" y="815744"/>
            <a:ext cx="1838425" cy="360955"/>
          </a:xfrm>
          <a:prstGeom prst="rect">
            <a:avLst/>
          </a:prstGeom>
          <a:noFill/>
          <a:ln>
            <a:solidFill>
              <a:schemeClr val="bg1"/>
            </a:solidFill>
          </a:ln>
        </p:spPr>
        <p:style>
          <a:lnRef idx="0">
            <a:schemeClr val="dk1"/>
          </a:lnRef>
          <a:fillRef idx="1">
            <a:schemeClr val="dk1"/>
          </a:fillRef>
          <a:effectRef idx="0">
            <a:schemeClr val="dk1"/>
          </a:effectRef>
          <a:fontRef idx="minor">
            <a:schemeClr val="lt1"/>
          </a:fontRef>
        </p:style>
        <p:txBody>
          <a:bodyPr rtlCol="0" anchor="ctr"/>
          <a:lstStyle/>
          <a:p>
            <a:pPr algn="ctr"/>
            <a:r>
              <a:rPr lang="en-US" sz="1200" dirty="0"/>
              <a:t>First 20 values</a:t>
            </a:r>
          </a:p>
        </p:txBody>
      </p:sp>
      <p:pic>
        <p:nvPicPr>
          <p:cNvPr id="5" name="Picture 4" descr="Chart&#10;&#10;Description automatically generated">
            <a:extLst>
              <a:ext uri="{FF2B5EF4-FFF2-40B4-BE49-F238E27FC236}">
                <a16:creationId xmlns:a16="http://schemas.microsoft.com/office/drawing/2014/main" id="{F6826D3E-C954-4089-985C-9A5C11383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17" y="2728159"/>
            <a:ext cx="5836393" cy="3652093"/>
          </a:xfrm>
          <a:prstGeom prst="rect">
            <a:avLst/>
          </a:prstGeom>
        </p:spPr>
      </p:pic>
      <p:sp>
        <p:nvSpPr>
          <p:cNvPr id="4" name="Rectangle 3">
            <a:extLst>
              <a:ext uri="{FF2B5EF4-FFF2-40B4-BE49-F238E27FC236}">
                <a16:creationId xmlns:a16="http://schemas.microsoft.com/office/drawing/2014/main" id="{CAD09FFF-F7C0-4D24-92F1-8811599A6B5E}"/>
              </a:ext>
            </a:extLst>
          </p:cNvPr>
          <p:cNvSpPr/>
          <p:nvPr/>
        </p:nvSpPr>
        <p:spPr>
          <a:xfrm>
            <a:off x="6987941" y="1918741"/>
            <a:ext cx="4427621" cy="3943037"/>
          </a:xfrm>
          <a:prstGeom prst="rect">
            <a:avLst/>
          </a:prstGeom>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26948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917E4-3292-4790-B171-D17D24F18B03}"/>
              </a:ext>
            </a:extLst>
          </p:cNvPr>
          <p:cNvSpPr>
            <a:spLocks noGrp="1"/>
          </p:cNvSpPr>
          <p:nvPr>
            <p:ph type="title"/>
          </p:nvPr>
        </p:nvSpPr>
        <p:spPr>
          <a:xfrm>
            <a:off x="486834" y="243840"/>
            <a:ext cx="5365751" cy="916093"/>
          </a:xfrm>
        </p:spPr>
        <p:txBody>
          <a:bodyPr anchor="b">
            <a:normAutofit/>
          </a:bodyPr>
          <a:lstStyle/>
          <a:p>
            <a:r>
              <a:rPr lang="de-DE" dirty="0"/>
              <a:t>Rolling Average</a:t>
            </a:r>
          </a:p>
        </p:txBody>
      </p:sp>
      <p:sp>
        <p:nvSpPr>
          <p:cNvPr id="3" name="Content Placeholder 2">
            <a:extLst>
              <a:ext uri="{FF2B5EF4-FFF2-40B4-BE49-F238E27FC236}">
                <a16:creationId xmlns:a16="http://schemas.microsoft.com/office/drawing/2014/main" id="{E6EA2F15-42EF-4712-9BCB-80FA811CF08A}"/>
              </a:ext>
            </a:extLst>
          </p:cNvPr>
          <p:cNvSpPr>
            <a:spLocks noGrp="1"/>
          </p:cNvSpPr>
          <p:nvPr>
            <p:ph sz="quarter" idx="13"/>
          </p:nvPr>
        </p:nvSpPr>
        <p:spPr>
          <a:xfrm>
            <a:off x="486833" y="1464734"/>
            <a:ext cx="5365752" cy="4751916"/>
          </a:xfrm>
        </p:spPr>
        <p:txBody>
          <a:bodyPr>
            <a:normAutofit/>
          </a:bodyPr>
          <a:lstStyle/>
          <a:p>
            <a:r>
              <a:rPr lang="en-US" dirty="0"/>
              <a:t>Commonly used to smoothen the model and  predict the expected value</a:t>
            </a:r>
          </a:p>
          <a:p>
            <a:r>
              <a:rPr lang="en-US" dirty="0"/>
              <a:t>For example: the first group of two numbers in the series will be summed up and divided by two. The result will be calculated. That iteration will happen with all numbers in the series.</a:t>
            </a:r>
          </a:p>
          <a:p>
            <a:pPr marL="0" indent="0">
              <a:buNone/>
            </a:pPr>
            <a:r>
              <a:rPr lang="en-US" dirty="0"/>
              <a:t>Thus, we get a smooth line</a:t>
            </a:r>
          </a:p>
          <a:p>
            <a:pPr marL="0" indent="0">
              <a:buNone/>
            </a:pPr>
            <a:endParaRPr lang="en-US" dirty="0"/>
          </a:p>
          <a:p>
            <a:endParaRPr lang="en-US" dirty="0"/>
          </a:p>
        </p:txBody>
      </p:sp>
      <p:pic>
        <p:nvPicPr>
          <p:cNvPr id="5" name="MA">
            <a:hlinkClick r:id="" action="ppaction://media"/>
            <a:extLst>
              <a:ext uri="{FF2B5EF4-FFF2-40B4-BE49-F238E27FC236}">
                <a16:creationId xmlns:a16="http://schemas.microsoft.com/office/drawing/2014/main" id="{A99DA0E2-D135-4F31-B50F-920759606494}"/>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4"/>
          <a:srcRect l="6193" t="913" r="6639" b="2840"/>
          <a:stretch/>
        </p:blipFill>
        <p:spPr>
          <a:xfrm>
            <a:off x="6479753" y="1722922"/>
            <a:ext cx="5520760" cy="3409749"/>
          </a:xfrm>
          <a:prstGeom prst="rect">
            <a:avLst/>
          </a:prstGeom>
        </p:spPr>
      </p:pic>
      <p:sp>
        <p:nvSpPr>
          <p:cNvPr id="6" name="Arrow: Right 5">
            <a:extLst>
              <a:ext uri="{FF2B5EF4-FFF2-40B4-BE49-F238E27FC236}">
                <a16:creationId xmlns:a16="http://schemas.microsoft.com/office/drawing/2014/main" id="{370756C8-D51C-46B8-986F-987A61EBCDA5}"/>
              </a:ext>
            </a:extLst>
          </p:cNvPr>
          <p:cNvSpPr/>
          <p:nvPr/>
        </p:nvSpPr>
        <p:spPr>
          <a:xfrm>
            <a:off x="3874381" y="3253340"/>
            <a:ext cx="933650" cy="231006"/>
          </a:xfrm>
          <a:prstGeom prst="rightArrow">
            <a:avLst/>
          </a:prstGeom>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1200"/>
          </a:p>
        </p:txBody>
      </p:sp>
      <p:grpSp>
        <p:nvGrpSpPr>
          <p:cNvPr id="7" name="Group 6">
            <a:extLst>
              <a:ext uri="{FF2B5EF4-FFF2-40B4-BE49-F238E27FC236}">
                <a16:creationId xmlns:a16="http://schemas.microsoft.com/office/drawing/2014/main" id="{D1C340DB-DC95-4671-BF93-71F3324561C2}"/>
              </a:ext>
            </a:extLst>
          </p:cNvPr>
          <p:cNvGrpSpPr/>
          <p:nvPr/>
        </p:nvGrpSpPr>
        <p:grpSpPr>
          <a:xfrm>
            <a:off x="707568" y="3948317"/>
            <a:ext cx="4924282" cy="1446090"/>
            <a:chOff x="610244" y="3139795"/>
            <a:chExt cx="4924282" cy="1446090"/>
          </a:xfrm>
        </p:grpSpPr>
        <p:grpSp>
          <p:nvGrpSpPr>
            <p:cNvPr id="8" name="Group 7">
              <a:extLst>
                <a:ext uri="{FF2B5EF4-FFF2-40B4-BE49-F238E27FC236}">
                  <a16:creationId xmlns:a16="http://schemas.microsoft.com/office/drawing/2014/main" id="{4059EA03-E61A-450A-AF78-9FDDC6B39EAF}"/>
                </a:ext>
              </a:extLst>
            </p:cNvPr>
            <p:cNvGrpSpPr/>
            <p:nvPr/>
          </p:nvGrpSpPr>
          <p:grpSpPr>
            <a:xfrm>
              <a:off x="610244" y="3139795"/>
              <a:ext cx="642001" cy="1446090"/>
              <a:chOff x="610244" y="3139795"/>
              <a:chExt cx="642001" cy="1446090"/>
            </a:xfrm>
          </p:grpSpPr>
          <p:pic>
            <p:nvPicPr>
              <p:cNvPr id="10" name="Graphic 9" descr="Badge Follow with solid fill">
                <a:extLst>
                  <a:ext uri="{FF2B5EF4-FFF2-40B4-BE49-F238E27FC236}">
                    <a16:creationId xmlns:a16="http://schemas.microsoft.com/office/drawing/2014/main" id="{5319A700-1D20-4F12-BA72-ED70D07BAD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0244" y="3139795"/>
                <a:ext cx="642001" cy="642001"/>
              </a:xfrm>
              <a:prstGeom prst="rect">
                <a:avLst/>
              </a:prstGeom>
            </p:spPr>
          </p:pic>
          <p:pic>
            <p:nvPicPr>
              <p:cNvPr id="11" name="Graphic 10" descr="Badge Unfollow with solid fill">
                <a:extLst>
                  <a:ext uri="{FF2B5EF4-FFF2-40B4-BE49-F238E27FC236}">
                    <a16:creationId xmlns:a16="http://schemas.microsoft.com/office/drawing/2014/main" id="{2D831810-AC42-4B75-9BDB-EBCF200455F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0244" y="3943884"/>
                <a:ext cx="642001" cy="642001"/>
              </a:xfrm>
              <a:prstGeom prst="rect">
                <a:avLst/>
              </a:prstGeom>
            </p:spPr>
          </p:pic>
        </p:grpSp>
        <p:sp>
          <p:nvSpPr>
            <p:cNvPr id="9" name="TextBox 8">
              <a:extLst>
                <a:ext uri="{FF2B5EF4-FFF2-40B4-BE49-F238E27FC236}">
                  <a16:creationId xmlns:a16="http://schemas.microsoft.com/office/drawing/2014/main" id="{D78E2E21-E690-4D69-A2C3-3CC4C1257881}"/>
                </a:ext>
              </a:extLst>
            </p:cNvPr>
            <p:cNvSpPr txBox="1"/>
            <p:nvPr/>
          </p:nvSpPr>
          <p:spPr>
            <a:xfrm>
              <a:off x="1287379" y="3181846"/>
              <a:ext cx="4247147" cy="1077218"/>
            </a:xfrm>
            <a:prstGeom prst="rect">
              <a:avLst/>
            </a:prstGeom>
            <a:noFill/>
          </p:spPr>
          <p:txBody>
            <a:bodyPr wrap="square">
              <a:spAutoFit/>
            </a:bodyPr>
            <a:lstStyle/>
            <a:p>
              <a:pPr marL="0" indent="0">
                <a:buNone/>
              </a:pPr>
              <a:r>
                <a:rPr lang="en-US" sz="1600" b="1" dirty="0"/>
                <a:t>Pros</a:t>
              </a:r>
              <a:r>
                <a:rPr lang="en-US" sz="1600" dirty="0"/>
                <a:t>: simple implementation</a:t>
              </a:r>
            </a:p>
            <a:p>
              <a:pPr marL="0" indent="0">
                <a:buNone/>
              </a:pPr>
              <a:endParaRPr lang="en-US" sz="1600" dirty="0"/>
            </a:p>
            <a:p>
              <a:pPr marL="0" indent="0">
                <a:buNone/>
              </a:pPr>
              <a:endParaRPr lang="en-US" sz="1600" b="1" dirty="0"/>
            </a:p>
            <a:p>
              <a:pPr marL="0" indent="0">
                <a:buNone/>
              </a:pPr>
              <a:r>
                <a:rPr lang="en-US" sz="1600" b="1" dirty="0"/>
                <a:t>Cons</a:t>
              </a:r>
              <a:r>
                <a:rPr lang="en-US" sz="1600" dirty="0"/>
                <a:t>: low precision</a:t>
              </a:r>
            </a:p>
          </p:txBody>
        </p:sp>
      </p:grpSp>
    </p:spTree>
    <p:extLst>
      <p:ext uri="{BB962C8B-B14F-4D97-AF65-F5344CB8AC3E}">
        <p14:creationId xmlns:p14="http://schemas.microsoft.com/office/powerpoint/2010/main" val="249051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30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ECD44-3322-45BC-81B2-556271A2ED38}"/>
              </a:ext>
            </a:extLst>
          </p:cNvPr>
          <p:cNvSpPr>
            <a:spLocks noGrp="1"/>
          </p:cNvSpPr>
          <p:nvPr>
            <p:ph type="title"/>
          </p:nvPr>
        </p:nvSpPr>
        <p:spPr>
          <a:xfrm>
            <a:off x="486834" y="243840"/>
            <a:ext cx="5365751" cy="916093"/>
          </a:xfrm>
        </p:spPr>
        <p:txBody>
          <a:bodyPr anchor="b">
            <a:normAutofit/>
          </a:bodyPr>
          <a:lstStyle/>
          <a:p>
            <a:r>
              <a:rPr lang="de-DE" dirty="0"/>
              <a:t>Trend Estimation</a:t>
            </a:r>
          </a:p>
        </p:txBody>
      </p:sp>
      <p:sp>
        <p:nvSpPr>
          <p:cNvPr id="5" name="Content Placeholder 2">
            <a:extLst>
              <a:ext uri="{FF2B5EF4-FFF2-40B4-BE49-F238E27FC236}">
                <a16:creationId xmlns:a16="http://schemas.microsoft.com/office/drawing/2014/main" id="{EA6165E5-0D90-4164-92B0-BA9C8776CCD1}"/>
              </a:ext>
            </a:extLst>
          </p:cNvPr>
          <p:cNvSpPr>
            <a:spLocks noGrp="1"/>
          </p:cNvSpPr>
          <p:nvPr>
            <p:ph sz="quarter" idx="13"/>
          </p:nvPr>
        </p:nvSpPr>
        <p:spPr>
          <a:xfrm>
            <a:off x="486833" y="1464734"/>
            <a:ext cx="5365752" cy="4751916"/>
          </a:xfrm>
        </p:spPr>
        <p:txBody>
          <a:bodyPr>
            <a:normAutofit/>
          </a:bodyPr>
          <a:lstStyle/>
          <a:p>
            <a:r>
              <a:rPr lang="en-US" dirty="0"/>
              <a:t>The trend estimation is made by simple linear regression. Regression is a line which lies perfectly between all point and can be extrapolated</a:t>
            </a:r>
          </a:p>
          <a:p>
            <a:r>
              <a:rPr lang="en-US" dirty="0"/>
              <a:t>It is easy to do in Excel with =TREND() function</a:t>
            </a:r>
          </a:p>
        </p:txBody>
      </p:sp>
      <p:pic>
        <p:nvPicPr>
          <p:cNvPr id="7" name="Picture 6" descr="Graphical user interface, application, table, Excel&#10;&#10;Description automatically generated">
            <a:extLst>
              <a:ext uri="{FF2B5EF4-FFF2-40B4-BE49-F238E27FC236}">
                <a16:creationId xmlns:a16="http://schemas.microsoft.com/office/drawing/2014/main" id="{808184B9-682A-4391-B113-A1361AC0A93B}"/>
              </a:ext>
            </a:extLst>
          </p:cNvPr>
          <p:cNvPicPr>
            <a:picLocks noChangeAspect="1"/>
          </p:cNvPicPr>
          <p:nvPr/>
        </p:nvPicPr>
        <p:blipFill rotWithShape="1">
          <a:blip r:embed="rId2">
            <a:extLst>
              <a:ext uri="{28A0092B-C50C-407E-A947-70E740481C1C}">
                <a14:useLocalDpi xmlns:a14="http://schemas.microsoft.com/office/drawing/2010/main" val="0"/>
              </a:ext>
            </a:extLst>
          </a:blip>
          <a:srcRect l="-2776" t="-160" r="66696" b="29172"/>
          <a:stretch/>
        </p:blipFill>
        <p:spPr>
          <a:xfrm>
            <a:off x="723219" y="3840692"/>
            <a:ext cx="3166712" cy="2213204"/>
          </a:xfrm>
          <a:prstGeom prst="rect">
            <a:avLst/>
          </a:prstGeom>
        </p:spPr>
      </p:pic>
      <p:pic>
        <p:nvPicPr>
          <p:cNvPr id="8" name="Picture 7">
            <a:extLst>
              <a:ext uri="{FF2B5EF4-FFF2-40B4-BE49-F238E27FC236}">
                <a16:creationId xmlns:a16="http://schemas.microsoft.com/office/drawing/2014/main" id="{54335106-CF31-41AF-ACBE-C3B393653250}"/>
              </a:ext>
            </a:extLst>
          </p:cNvPr>
          <p:cNvPicPr>
            <a:picLocks noChangeAspect="1"/>
          </p:cNvPicPr>
          <p:nvPr/>
        </p:nvPicPr>
        <p:blipFill>
          <a:blip r:embed="rId3"/>
          <a:stretch>
            <a:fillRect/>
          </a:stretch>
        </p:blipFill>
        <p:spPr>
          <a:xfrm>
            <a:off x="6190794" y="2368755"/>
            <a:ext cx="5914578" cy="2467118"/>
          </a:xfrm>
          <a:prstGeom prst="rect">
            <a:avLst/>
          </a:prstGeom>
        </p:spPr>
      </p:pic>
      <p:sp>
        <p:nvSpPr>
          <p:cNvPr id="9" name="Arrow: Down 8">
            <a:extLst>
              <a:ext uri="{FF2B5EF4-FFF2-40B4-BE49-F238E27FC236}">
                <a16:creationId xmlns:a16="http://schemas.microsoft.com/office/drawing/2014/main" id="{85B65128-E549-40DF-8C89-20C4CAD4E626}"/>
              </a:ext>
            </a:extLst>
          </p:cNvPr>
          <p:cNvSpPr/>
          <p:nvPr/>
        </p:nvSpPr>
        <p:spPr>
          <a:xfrm>
            <a:off x="2473693" y="2704699"/>
            <a:ext cx="192505" cy="654518"/>
          </a:xfrm>
          <a:prstGeom prst="downArrow">
            <a:avLst/>
          </a:prstGeom>
          <a:ln>
            <a:noFill/>
          </a:ln>
        </p:spPr>
        <p:style>
          <a:lnRef idx="0">
            <a:schemeClr val="dk1"/>
          </a:lnRef>
          <a:fillRef idx="1">
            <a:schemeClr val="dk1"/>
          </a:fillRef>
          <a:effectRef idx="0">
            <a:schemeClr val="dk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63662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1BCF-4EC1-4658-A61E-6BC3A04A3A51}"/>
              </a:ext>
            </a:extLst>
          </p:cNvPr>
          <p:cNvSpPr>
            <a:spLocks noGrp="1"/>
          </p:cNvSpPr>
          <p:nvPr>
            <p:ph type="title"/>
          </p:nvPr>
        </p:nvSpPr>
        <p:spPr/>
        <p:txBody>
          <a:bodyPr/>
          <a:lstStyle/>
          <a:p>
            <a:r>
              <a:rPr lang="de-DE" dirty="0"/>
              <a:t>ARIMA</a:t>
            </a:r>
          </a:p>
        </p:txBody>
      </p:sp>
      <p:sp>
        <p:nvSpPr>
          <p:cNvPr id="3" name="Content Placeholder 2">
            <a:extLst>
              <a:ext uri="{FF2B5EF4-FFF2-40B4-BE49-F238E27FC236}">
                <a16:creationId xmlns:a16="http://schemas.microsoft.com/office/drawing/2014/main" id="{001F42F4-5779-4A2B-B67D-DF348085CEE1}"/>
              </a:ext>
            </a:extLst>
          </p:cNvPr>
          <p:cNvSpPr>
            <a:spLocks noGrp="1"/>
          </p:cNvSpPr>
          <p:nvPr>
            <p:ph sz="quarter" idx="13"/>
          </p:nvPr>
        </p:nvSpPr>
        <p:spPr>
          <a:xfrm>
            <a:off x="486832" y="1464734"/>
            <a:ext cx="5365752" cy="1288091"/>
          </a:xfrm>
        </p:spPr>
        <p:txBody>
          <a:bodyPr/>
          <a:lstStyle/>
          <a:p>
            <a:r>
              <a:rPr lang="en-US" dirty="0"/>
              <a:t>The most common method for time series analysis</a:t>
            </a:r>
          </a:p>
          <a:p>
            <a:r>
              <a:rPr lang="en-US" dirty="0"/>
              <a:t>With the combination of 3 Methods (</a:t>
            </a:r>
            <a:r>
              <a:rPr lang="en-US" b="1" dirty="0"/>
              <a:t>Autoregression, Integration, Moving Average</a:t>
            </a:r>
            <a:r>
              <a:rPr lang="en-US" dirty="0"/>
              <a:t>) allows to make excellent forecasting</a:t>
            </a:r>
          </a:p>
          <a:p>
            <a:endParaRPr lang="en-US" dirty="0"/>
          </a:p>
          <a:p>
            <a:pPr marL="0" indent="0">
              <a:buNone/>
            </a:pPr>
            <a:endParaRPr lang="en-US" dirty="0"/>
          </a:p>
          <a:p>
            <a:endParaRPr lang="de-DE" dirty="0"/>
          </a:p>
          <a:p>
            <a:pPr marL="0" indent="0">
              <a:buNone/>
            </a:pPr>
            <a:endParaRPr lang="de-DE" dirty="0"/>
          </a:p>
        </p:txBody>
      </p:sp>
      <p:pic>
        <p:nvPicPr>
          <p:cNvPr id="8" name="ARIMA">
            <a:hlinkClick r:id="" action="ppaction://media"/>
            <a:extLst>
              <a:ext uri="{FF2B5EF4-FFF2-40B4-BE49-F238E27FC236}">
                <a16:creationId xmlns:a16="http://schemas.microsoft.com/office/drawing/2014/main" id="{B469E9BD-D9D9-4124-8A16-E7EC2EF4D05A}"/>
              </a:ext>
            </a:extLst>
          </p:cNvPr>
          <p:cNvPicPr>
            <a:picLocks noGrp="1" noChangeAspect="1"/>
          </p:cNvPicPr>
          <p:nvPr>
            <p:ph sz="quarter" idx="18"/>
            <a:videoFile r:link="rId2"/>
            <p:extLst>
              <p:ext uri="{DAA4B4D4-6D71-4841-9C94-3DE7FCFB9230}">
                <p14:media xmlns:p14="http://schemas.microsoft.com/office/powerpoint/2010/main" r:embed="rId1"/>
              </p:ext>
            </p:extLst>
          </p:nvPr>
        </p:nvPicPr>
        <p:blipFill rotWithShape="1">
          <a:blip r:embed="rId4"/>
          <a:srcRect l="6715" r="1620"/>
          <a:stretch/>
        </p:blipFill>
        <p:spPr>
          <a:xfrm>
            <a:off x="6246796" y="1740651"/>
            <a:ext cx="5766382" cy="3538063"/>
          </a:xfrm>
        </p:spPr>
      </p:pic>
      <p:grpSp>
        <p:nvGrpSpPr>
          <p:cNvPr id="22" name="Group 21">
            <a:extLst>
              <a:ext uri="{FF2B5EF4-FFF2-40B4-BE49-F238E27FC236}">
                <a16:creationId xmlns:a16="http://schemas.microsoft.com/office/drawing/2014/main" id="{FC7C3A61-9136-4287-8654-AFCEBB6FCCE3}"/>
              </a:ext>
            </a:extLst>
          </p:cNvPr>
          <p:cNvGrpSpPr/>
          <p:nvPr/>
        </p:nvGrpSpPr>
        <p:grpSpPr>
          <a:xfrm>
            <a:off x="610244" y="3139795"/>
            <a:ext cx="4924282" cy="1611711"/>
            <a:chOff x="610244" y="3139795"/>
            <a:chExt cx="4924282" cy="1611711"/>
          </a:xfrm>
        </p:grpSpPr>
        <p:grpSp>
          <p:nvGrpSpPr>
            <p:cNvPr id="21" name="Group 20">
              <a:extLst>
                <a:ext uri="{FF2B5EF4-FFF2-40B4-BE49-F238E27FC236}">
                  <a16:creationId xmlns:a16="http://schemas.microsoft.com/office/drawing/2014/main" id="{36A1DBA5-BE18-4D16-8584-7D88B6EBD2DD}"/>
                </a:ext>
              </a:extLst>
            </p:cNvPr>
            <p:cNvGrpSpPr/>
            <p:nvPr/>
          </p:nvGrpSpPr>
          <p:grpSpPr>
            <a:xfrm>
              <a:off x="610244" y="3139795"/>
              <a:ext cx="642001" cy="1446090"/>
              <a:chOff x="610244" y="3139795"/>
              <a:chExt cx="642001" cy="1446090"/>
            </a:xfrm>
          </p:grpSpPr>
          <p:pic>
            <p:nvPicPr>
              <p:cNvPr id="16" name="Graphic 15" descr="Badge Follow with solid fill">
                <a:extLst>
                  <a:ext uri="{FF2B5EF4-FFF2-40B4-BE49-F238E27FC236}">
                    <a16:creationId xmlns:a16="http://schemas.microsoft.com/office/drawing/2014/main" id="{1A605423-CC48-4D98-B6C3-185DC93FF6C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0244" y="3139795"/>
                <a:ext cx="642001" cy="642001"/>
              </a:xfrm>
              <a:prstGeom prst="rect">
                <a:avLst/>
              </a:prstGeom>
            </p:spPr>
          </p:pic>
          <p:pic>
            <p:nvPicPr>
              <p:cNvPr id="18" name="Graphic 17" descr="Badge Unfollow with solid fill">
                <a:extLst>
                  <a:ext uri="{FF2B5EF4-FFF2-40B4-BE49-F238E27FC236}">
                    <a16:creationId xmlns:a16="http://schemas.microsoft.com/office/drawing/2014/main" id="{1E98D46D-A634-44DC-9980-98AC36F50C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0244" y="3943884"/>
                <a:ext cx="642001" cy="642001"/>
              </a:xfrm>
              <a:prstGeom prst="rect">
                <a:avLst/>
              </a:prstGeom>
            </p:spPr>
          </p:pic>
        </p:grpSp>
        <p:sp>
          <p:nvSpPr>
            <p:cNvPr id="20" name="TextBox 19">
              <a:extLst>
                <a:ext uri="{FF2B5EF4-FFF2-40B4-BE49-F238E27FC236}">
                  <a16:creationId xmlns:a16="http://schemas.microsoft.com/office/drawing/2014/main" id="{59BDD958-AF1F-4D6F-8BC2-51C4EA308B85}"/>
                </a:ext>
              </a:extLst>
            </p:cNvPr>
            <p:cNvSpPr txBox="1"/>
            <p:nvPr/>
          </p:nvSpPr>
          <p:spPr>
            <a:xfrm>
              <a:off x="1287379" y="3181846"/>
              <a:ext cx="4247147" cy="1569660"/>
            </a:xfrm>
            <a:prstGeom prst="rect">
              <a:avLst/>
            </a:prstGeom>
            <a:noFill/>
          </p:spPr>
          <p:txBody>
            <a:bodyPr wrap="square">
              <a:spAutoFit/>
            </a:bodyPr>
            <a:lstStyle/>
            <a:p>
              <a:pPr marL="0" indent="0">
                <a:buNone/>
              </a:pPr>
              <a:r>
                <a:rPr lang="en-US" sz="1600" b="1" dirty="0"/>
                <a:t>Pros</a:t>
              </a:r>
              <a:r>
                <a:rPr lang="en-US" sz="1600" dirty="0"/>
                <a:t>: precise, consider seasonal components</a:t>
              </a:r>
            </a:p>
            <a:p>
              <a:pPr marL="0" indent="0">
                <a:buNone/>
              </a:pPr>
              <a:endParaRPr lang="en-US" sz="1600" dirty="0"/>
            </a:p>
            <a:p>
              <a:pPr marL="0" indent="0">
                <a:buNone/>
              </a:pPr>
              <a:r>
                <a:rPr lang="en-US" sz="1600" b="1" dirty="0"/>
                <a:t>Cons</a:t>
              </a:r>
              <a:r>
                <a:rPr lang="en-US" sz="1600" dirty="0"/>
                <a:t>: hard to optimize hyperparameters for dataset and to automatically forecast future values, requires stationarity</a:t>
              </a:r>
            </a:p>
          </p:txBody>
        </p:sp>
      </p:grpSp>
    </p:spTree>
    <p:extLst>
      <p:ext uri="{BB962C8B-B14F-4D97-AF65-F5344CB8AC3E}">
        <p14:creationId xmlns:p14="http://schemas.microsoft.com/office/powerpoint/2010/main" val="2738606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666"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7140-5E7B-437A-9CBB-2F553913C023}"/>
              </a:ext>
            </a:extLst>
          </p:cNvPr>
          <p:cNvSpPr>
            <a:spLocks noGrp="1"/>
          </p:cNvSpPr>
          <p:nvPr>
            <p:ph type="title"/>
          </p:nvPr>
        </p:nvSpPr>
        <p:spPr>
          <a:xfrm>
            <a:off x="486834" y="243840"/>
            <a:ext cx="5365751" cy="916093"/>
          </a:xfrm>
        </p:spPr>
        <p:txBody>
          <a:bodyPr anchor="b">
            <a:normAutofit/>
          </a:bodyPr>
          <a:lstStyle/>
          <a:p>
            <a:r>
              <a:rPr lang="de-DE" dirty="0"/>
              <a:t>Facebook Prophet</a:t>
            </a:r>
          </a:p>
        </p:txBody>
      </p:sp>
      <p:sp>
        <p:nvSpPr>
          <p:cNvPr id="3" name="Content Placeholder 2">
            <a:extLst>
              <a:ext uri="{FF2B5EF4-FFF2-40B4-BE49-F238E27FC236}">
                <a16:creationId xmlns:a16="http://schemas.microsoft.com/office/drawing/2014/main" id="{FB64E676-F5DA-4ADF-8330-675D160EE65D}"/>
              </a:ext>
            </a:extLst>
          </p:cNvPr>
          <p:cNvSpPr>
            <a:spLocks noGrp="1"/>
          </p:cNvSpPr>
          <p:nvPr>
            <p:ph sz="quarter" idx="13"/>
          </p:nvPr>
        </p:nvSpPr>
        <p:spPr>
          <a:xfrm>
            <a:off x="486833" y="1464734"/>
            <a:ext cx="5365752" cy="4751916"/>
          </a:xfrm>
        </p:spPr>
        <p:txBody>
          <a:bodyPr>
            <a:normAutofit/>
          </a:bodyPr>
          <a:lstStyle/>
          <a:p>
            <a:pPr marL="0" indent="0">
              <a:buNone/>
            </a:pPr>
            <a:r>
              <a:rPr lang="en-US" dirty="0"/>
              <a:t>	</a:t>
            </a:r>
          </a:p>
          <a:p>
            <a:r>
              <a:rPr lang="en-US" dirty="0"/>
              <a:t>A great tool made by Facebook to predict future values</a:t>
            </a:r>
          </a:p>
          <a:p>
            <a:r>
              <a:rPr lang="en-US" dirty="0"/>
              <a:t>Considers seasonal and trend components in data</a:t>
            </a:r>
          </a:p>
          <a:p>
            <a:pPr marL="0" indent="0">
              <a:buNone/>
            </a:pPr>
            <a:endParaRPr lang="en-US" dirty="0"/>
          </a:p>
        </p:txBody>
      </p:sp>
      <p:pic>
        <p:nvPicPr>
          <p:cNvPr id="5" name="Picture 4">
            <a:extLst>
              <a:ext uri="{FF2B5EF4-FFF2-40B4-BE49-F238E27FC236}">
                <a16:creationId xmlns:a16="http://schemas.microsoft.com/office/drawing/2014/main" id="{A88F9589-B65D-462F-B2BE-425032232D3C}"/>
              </a:ext>
            </a:extLst>
          </p:cNvPr>
          <p:cNvPicPr>
            <a:picLocks noChangeAspect="1"/>
          </p:cNvPicPr>
          <p:nvPr/>
        </p:nvPicPr>
        <p:blipFill>
          <a:blip r:embed="rId2"/>
          <a:stretch>
            <a:fillRect/>
          </a:stretch>
        </p:blipFill>
        <p:spPr>
          <a:xfrm>
            <a:off x="6220883" y="1906325"/>
            <a:ext cx="5852583" cy="3490148"/>
          </a:xfrm>
          <a:prstGeom prst="rect">
            <a:avLst/>
          </a:prstGeom>
        </p:spPr>
      </p:pic>
      <p:grpSp>
        <p:nvGrpSpPr>
          <p:cNvPr id="6" name="Group 5">
            <a:extLst>
              <a:ext uri="{FF2B5EF4-FFF2-40B4-BE49-F238E27FC236}">
                <a16:creationId xmlns:a16="http://schemas.microsoft.com/office/drawing/2014/main" id="{DEB07CB3-6B13-44C9-ACAD-DCEC5174A694}"/>
              </a:ext>
            </a:extLst>
          </p:cNvPr>
          <p:cNvGrpSpPr/>
          <p:nvPr/>
        </p:nvGrpSpPr>
        <p:grpSpPr>
          <a:xfrm>
            <a:off x="707568" y="3651399"/>
            <a:ext cx="4924282" cy="1446090"/>
            <a:chOff x="610244" y="3139795"/>
            <a:chExt cx="4924282" cy="1446090"/>
          </a:xfrm>
        </p:grpSpPr>
        <p:grpSp>
          <p:nvGrpSpPr>
            <p:cNvPr id="7" name="Group 6">
              <a:extLst>
                <a:ext uri="{FF2B5EF4-FFF2-40B4-BE49-F238E27FC236}">
                  <a16:creationId xmlns:a16="http://schemas.microsoft.com/office/drawing/2014/main" id="{5BA4BF06-ED59-424A-9DC8-6F3D6EE2FC58}"/>
                </a:ext>
              </a:extLst>
            </p:cNvPr>
            <p:cNvGrpSpPr/>
            <p:nvPr/>
          </p:nvGrpSpPr>
          <p:grpSpPr>
            <a:xfrm>
              <a:off x="610244" y="3139795"/>
              <a:ext cx="642001" cy="1446090"/>
              <a:chOff x="610244" y="3139795"/>
              <a:chExt cx="642001" cy="1446090"/>
            </a:xfrm>
          </p:grpSpPr>
          <p:pic>
            <p:nvPicPr>
              <p:cNvPr id="9" name="Graphic 8" descr="Badge Follow with solid fill">
                <a:extLst>
                  <a:ext uri="{FF2B5EF4-FFF2-40B4-BE49-F238E27FC236}">
                    <a16:creationId xmlns:a16="http://schemas.microsoft.com/office/drawing/2014/main" id="{96215159-BF48-4456-B2CB-25DB6C11CA1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0244" y="3139795"/>
                <a:ext cx="642001" cy="642001"/>
              </a:xfrm>
              <a:prstGeom prst="rect">
                <a:avLst/>
              </a:prstGeom>
            </p:spPr>
          </p:pic>
          <p:pic>
            <p:nvPicPr>
              <p:cNvPr id="10" name="Graphic 9" descr="Badge Unfollow with solid fill">
                <a:extLst>
                  <a:ext uri="{FF2B5EF4-FFF2-40B4-BE49-F238E27FC236}">
                    <a16:creationId xmlns:a16="http://schemas.microsoft.com/office/drawing/2014/main" id="{BD0146CB-36E8-41AC-94BC-4D5A51824BF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0244" y="3943884"/>
                <a:ext cx="642001" cy="642001"/>
              </a:xfrm>
              <a:prstGeom prst="rect">
                <a:avLst/>
              </a:prstGeom>
            </p:spPr>
          </p:pic>
        </p:grpSp>
        <p:sp>
          <p:nvSpPr>
            <p:cNvPr id="8" name="TextBox 7">
              <a:extLst>
                <a:ext uri="{FF2B5EF4-FFF2-40B4-BE49-F238E27FC236}">
                  <a16:creationId xmlns:a16="http://schemas.microsoft.com/office/drawing/2014/main" id="{3DF3948E-3FD9-4DF2-A580-F42632DA3470}"/>
                </a:ext>
              </a:extLst>
            </p:cNvPr>
            <p:cNvSpPr txBox="1"/>
            <p:nvPr/>
          </p:nvSpPr>
          <p:spPr>
            <a:xfrm>
              <a:off x="1287379" y="3181846"/>
              <a:ext cx="4247147" cy="1077218"/>
            </a:xfrm>
            <a:prstGeom prst="rect">
              <a:avLst/>
            </a:prstGeom>
            <a:noFill/>
          </p:spPr>
          <p:txBody>
            <a:bodyPr wrap="square">
              <a:spAutoFit/>
            </a:bodyPr>
            <a:lstStyle/>
            <a:p>
              <a:r>
                <a:rPr lang="en-US" sz="1600" b="1" dirty="0"/>
                <a:t>Pros</a:t>
              </a:r>
              <a:r>
                <a:rPr lang="en-US" sz="1600" dirty="0"/>
                <a:t>: easy to implement, adaptive for dataset, imbedded prediction function</a:t>
              </a:r>
            </a:p>
            <a:p>
              <a:pPr marL="0" indent="0">
                <a:buNone/>
              </a:pPr>
              <a:endParaRPr lang="en-US" sz="1600" dirty="0"/>
            </a:p>
            <a:p>
              <a:r>
                <a:rPr lang="en-US" sz="1600" b="1" dirty="0"/>
                <a:t>Cons</a:t>
              </a:r>
              <a:r>
                <a:rPr lang="en-US" sz="1600" dirty="0"/>
                <a:t>: requires transformations</a:t>
              </a:r>
            </a:p>
          </p:txBody>
        </p:sp>
      </p:grpSp>
    </p:spTree>
    <p:extLst>
      <p:ext uri="{BB962C8B-B14F-4D97-AF65-F5344CB8AC3E}">
        <p14:creationId xmlns:p14="http://schemas.microsoft.com/office/powerpoint/2010/main" val="199986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D1BCF-4EC1-4658-A61E-6BC3A04A3A51}"/>
              </a:ext>
            </a:extLst>
          </p:cNvPr>
          <p:cNvSpPr>
            <a:spLocks noGrp="1"/>
          </p:cNvSpPr>
          <p:nvPr>
            <p:ph type="title"/>
          </p:nvPr>
        </p:nvSpPr>
        <p:spPr/>
        <p:txBody>
          <a:bodyPr/>
          <a:lstStyle/>
          <a:p>
            <a:r>
              <a:rPr lang="en-US" dirty="0"/>
              <a:t>Recurrent</a:t>
            </a:r>
            <a:r>
              <a:rPr lang="de-DE" dirty="0"/>
              <a:t> </a:t>
            </a:r>
            <a:r>
              <a:rPr lang="de-DE" dirty="0" err="1"/>
              <a:t>Neural</a:t>
            </a:r>
            <a:r>
              <a:rPr lang="de-DE" dirty="0"/>
              <a:t> Network</a:t>
            </a:r>
          </a:p>
        </p:txBody>
      </p:sp>
      <p:sp>
        <p:nvSpPr>
          <p:cNvPr id="3" name="Content Placeholder 2">
            <a:extLst>
              <a:ext uri="{FF2B5EF4-FFF2-40B4-BE49-F238E27FC236}">
                <a16:creationId xmlns:a16="http://schemas.microsoft.com/office/drawing/2014/main" id="{001F42F4-5779-4A2B-B67D-DF348085CEE1}"/>
              </a:ext>
            </a:extLst>
          </p:cNvPr>
          <p:cNvSpPr>
            <a:spLocks noGrp="1"/>
          </p:cNvSpPr>
          <p:nvPr>
            <p:ph sz="quarter" idx="13"/>
          </p:nvPr>
        </p:nvSpPr>
        <p:spPr/>
        <p:txBody>
          <a:bodyPr/>
          <a:lstStyle/>
          <a:p>
            <a:r>
              <a:rPr lang="en-US" dirty="0"/>
              <a:t>There are 3 common models: </a:t>
            </a:r>
            <a:r>
              <a:rPr lang="en-US" b="1" dirty="0"/>
              <a:t>LSTM, Vanilla RNN, GRU</a:t>
            </a:r>
          </a:p>
          <a:p>
            <a:r>
              <a:rPr lang="en-US" dirty="0"/>
              <a:t>In this example were used LSTM. It stays for “long-short term memory”.</a:t>
            </a:r>
            <a:r>
              <a:rPr lang="en-US" b="0" i="0" dirty="0">
                <a:solidFill>
                  <a:srgbClr val="111111"/>
                </a:solidFill>
                <a:effectLst/>
                <a:latin typeface="Roboto" panose="02000000000000000000" pitchFamily="2" charset="0"/>
              </a:rPr>
              <a:t> </a:t>
            </a:r>
            <a:r>
              <a:rPr lang="en-US" b="0" i="0" dirty="0">
                <a:solidFill>
                  <a:srgbClr val="111111"/>
                </a:solidFill>
                <a:effectLst/>
              </a:rPr>
              <a:t>LSTM can process the entire sequences of data. It remembers short connections between data points as well as long ones. </a:t>
            </a:r>
            <a:endParaRPr lang="en-US" dirty="0"/>
          </a:p>
          <a:p>
            <a:endParaRPr lang="en-US" dirty="0"/>
          </a:p>
          <a:p>
            <a:endParaRPr lang="en-US" dirty="0"/>
          </a:p>
        </p:txBody>
      </p:sp>
      <p:pic>
        <p:nvPicPr>
          <p:cNvPr id="14" name="Untitled Project">
            <a:hlinkClick r:id="" action="ppaction://media"/>
            <a:extLst>
              <a:ext uri="{FF2B5EF4-FFF2-40B4-BE49-F238E27FC236}">
                <a16:creationId xmlns:a16="http://schemas.microsoft.com/office/drawing/2014/main" id="{FA0CA4FD-6BE2-484A-B30D-AF22E72A7653}"/>
              </a:ext>
            </a:extLst>
          </p:cNvPr>
          <p:cNvPicPr>
            <a:picLocks noGrp="1" noChangeAspect="1"/>
          </p:cNvPicPr>
          <p:nvPr>
            <p:ph sz="quarter" idx="18"/>
            <a:videoFile r:link="rId2"/>
            <p:extLst>
              <p:ext uri="{DAA4B4D4-6D71-4841-9C94-3DE7FCFB9230}">
                <p14:media xmlns:p14="http://schemas.microsoft.com/office/powerpoint/2010/main" r:embed="rId1"/>
              </p:ext>
            </p:extLst>
          </p:nvPr>
        </p:nvPicPr>
        <p:blipFill rotWithShape="1">
          <a:blip r:embed="rId4"/>
          <a:srcRect l="15145" t="11392" r="14895" b="10785"/>
          <a:stretch/>
        </p:blipFill>
        <p:spPr>
          <a:xfrm>
            <a:off x="6339418" y="1768643"/>
            <a:ext cx="5663147" cy="3543096"/>
          </a:xfrm>
        </p:spPr>
      </p:pic>
      <p:grpSp>
        <p:nvGrpSpPr>
          <p:cNvPr id="15" name="Group 14">
            <a:extLst>
              <a:ext uri="{FF2B5EF4-FFF2-40B4-BE49-F238E27FC236}">
                <a16:creationId xmlns:a16="http://schemas.microsoft.com/office/drawing/2014/main" id="{9E587763-94F1-4659-8369-BC1755A39A22}"/>
              </a:ext>
            </a:extLst>
          </p:cNvPr>
          <p:cNvGrpSpPr/>
          <p:nvPr/>
        </p:nvGrpSpPr>
        <p:grpSpPr>
          <a:xfrm>
            <a:off x="822000" y="3781555"/>
            <a:ext cx="4924282" cy="1857933"/>
            <a:chOff x="610244" y="3139795"/>
            <a:chExt cx="4924282" cy="1857933"/>
          </a:xfrm>
        </p:grpSpPr>
        <p:grpSp>
          <p:nvGrpSpPr>
            <p:cNvPr id="16" name="Group 15">
              <a:extLst>
                <a:ext uri="{FF2B5EF4-FFF2-40B4-BE49-F238E27FC236}">
                  <a16:creationId xmlns:a16="http://schemas.microsoft.com/office/drawing/2014/main" id="{BB8CC915-FA64-4FE8-AD7A-33C80F49984E}"/>
                </a:ext>
              </a:extLst>
            </p:cNvPr>
            <p:cNvGrpSpPr/>
            <p:nvPr/>
          </p:nvGrpSpPr>
          <p:grpSpPr>
            <a:xfrm>
              <a:off x="610244" y="3139795"/>
              <a:ext cx="642001" cy="1446090"/>
              <a:chOff x="610244" y="3139795"/>
              <a:chExt cx="642001" cy="1446090"/>
            </a:xfrm>
          </p:grpSpPr>
          <p:pic>
            <p:nvPicPr>
              <p:cNvPr id="18" name="Graphic 17" descr="Badge Follow with solid fill">
                <a:extLst>
                  <a:ext uri="{FF2B5EF4-FFF2-40B4-BE49-F238E27FC236}">
                    <a16:creationId xmlns:a16="http://schemas.microsoft.com/office/drawing/2014/main" id="{E34EF674-7464-4036-B453-8322248E9C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0244" y="3139795"/>
                <a:ext cx="642001" cy="642001"/>
              </a:xfrm>
              <a:prstGeom prst="rect">
                <a:avLst/>
              </a:prstGeom>
            </p:spPr>
          </p:pic>
          <p:pic>
            <p:nvPicPr>
              <p:cNvPr id="19" name="Graphic 18" descr="Badge Unfollow with solid fill">
                <a:extLst>
                  <a:ext uri="{FF2B5EF4-FFF2-40B4-BE49-F238E27FC236}">
                    <a16:creationId xmlns:a16="http://schemas.microsoft.com/office/drawing/2014/main" id="{B1D92AA2-5512-4D3A-A292-C7F699EA248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0244" y="3943884"/>
                <a:ext cx="642001" cy="642001"/>
              </a:xfrm>
              <a:prstGeom prst="rect">
                <a:avLst/>
              </a:prstGeom>
            </p:spPr>
          </p:pic>
        </p:grpSp>
        <p:sp>
          <p:nvSpPr>
            <p:cNvPr id="17" name="TextBox 16">
              <a:extLst>
                <a:ext uri="{FF2B5EF4-FFF2-40B4-BE49-F238E27FC236}">
                  <a16:creationId xmlns:a16="http://schemas.microsoft.com/office/drawing/2014/main" id="{0ECBF57C-CA03-41C8-AFEE-50A1BA7FF0B1}"/>
                </a:ext>
              </a:extLst>
            </p:cNvPr>
            <p:cNvSpPr txBox="1"/>
            <p:nvPr/>
          </p:nvSpPr>
          <p:spPr>
            <a:xfrm>
              <a:off x="1287379" y="3181846"/>
              <a:ext cx="4247147" cy="1815882"/>
            </a:xfrm>
            <a:prstGeom prst="rect">
              <a:avLst/>
            </a:prstGeom>
            <a:noFill/>
          </p:spPr>
          <p:txBody>
            <a:bodyPr wrap="square">
              <a:spAutoFit/>
            </a:bodyPr>
            <a:lstStyle/>
            <a:p>
              <a:r>
                <a:rPr lang="en-US" sz="1600" b="1" dirty="0"/>
                <a:t>Pros</a:t>
              </a:r>
              <a:r>
                <a:rPr lang="en-US" sz="1600" dirty="0"/>
                <a:t>: very precise, adaptive for dataset, mid-hard to tune hyperparameters</a:t>
              </a:r>
            </a:p>
            <a:p>
              <a:endParaRPr lang="en-US" sz="1600" dirty="0"/>
            </a:p>
            <a:p>
              <a:r>
                <a:rPr lang="en-US" sz="1600" b="1" dirty="0"/>
                <a:t>Cons</a:t>
              </a:r>
              <a:r>
                <a:rPr lang="en-US" sz="1600" dirty="0"/>
                <a:t>: needs feature engineering, calculation powers, high understanding threshold</a:t>
              </a:r>
            </a:p>
            <a:p>
              <a:pPr marL="0" indent="0">
                <a:buNone/>
              </a:pPr>
              <a:endParaRPr lang="en-US" sz="1600" dirty="0"/>
            </a:p>
          </p:txBody>
        </p:sp>
      </p:grpSp>
    </p:spTree>
    <p:extLst>
      <p:ext uri="{BB962C8B-B14F-4D97-AF65-F5344CB8AC3E}">
        <p14:creationId xmlns:p14="http://schemas.microsoft.com/office/powerpoint/2010/main" val="209209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79"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4"/>
                </p:tgtEl>
              </p:cMediaNode>
            </p:video>
            <p:seq concurrent="1" nextAc="seek">
              <p:cTn id="8" restart="whenNotActive" fill="hold" evtFilter="cancelBubble" nodeType="interactiveSeq">
                <p:stCondLst>
                  <p:cond evt="onClick" delay="0">
                    <p:tgtEl>
                      <p:spTgt spid="1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4"/>
                                        </p:tgtEl>
                                      </p:cBhvr>
                                    </p:cmd>
                                  </p:childTnLst>
                                </p:cTn>
                              </p:par>
                            </p:childTnLst>
                          </p:cTn>
                        </p:par>
                      </p:childTnLst>
                    </p:cTn>
                  </p:par>
                </p:childTnLst>
              </p:cTn>
              <p:nextCondLst>
                <p:cond evt="onClick" delay="0">
                  <p:tgtEl>
                    <p:spTgt spid="14"/>
                  </p:tgtEl>
                </p:cond>
              </p:nextCondLst>
            </p:seq>
          </p:childTnLst>
        </p:cTn>
      </p:par>
    </p:tnLst>
  </p:timing>
</p:sld>
</file>

<file path=ppt/theme/theme1.xml><?xml version="1.0" encoding="utf-8"?>
<a:theme xmlns:a="http://schemas.openxmlformats.org/drawingml/2006/main" name="Theme1">
  <a:themeElements>
    <a:clrScheme name="Pega">
      <a:dk1>
        <a:srgbClr val="1F2555"/>
      </a:dk1>
      <a:lt1>
        <a:srgbClr val="FFFFFF"/>
      </a:lt1>
      <a:dk2>
        <a:srgbClr val="00A6A7"/>
      </a:dk2>
      <a:lt2>
        <a:srgbClr val="F4F3F3"/>
      </a:lt2>
      <a:accent1>
        <a:srgbClr val="1F2555"/>
      </a:accent1>
      <a:accent2>
        <a:srgbClr val="00A6A7"/>
      </a:accent2>
      <a:accent3>
        <a:srgbClr val="EC5A28"/>
      </a:accent3>
      <a:accent4>
        <a:srgbClr val="F9CB55"/>
      </a:accent4>
      <a:accent5>
        <a:srgbClr val="D2D0CE"/>
      </a:accent5>
      <a:accent6>
        <a:srgbClr val="ABA9AB"/>
      </a:accent6>
      <a:hlink>
        <a:srgbClr val="1F2555"/>
      </a:hlink>
      <a:folHlink>
        <a:srgbClr val="1F2555"/>
      </a:folHlink>
    </a:clrScheme>
    <a:fontScheme name="Pega">
      <a:majorFont>
        <a:latin typeface="Open Sans"/>
        <a:ea typeface=""/>
        <a:cs typeface=""/>
      </a:majorFont>
      <a:minorFont>
        <a:latin typeface="Open Sans"/>
        <a:ea typeface=""/>
        <a:cs typeface=""/>
      </a:minorFont>
    </a:fontScheme>
    <a:fmtScheme name="Pega">
      <a:fillStyleLst>
        <a:solidFill>
          <a:schemeClr val="phClr"/>
        </a:solidFill>
        <a:solidFill>
          <a:schemeClr val="phClr"/>
        </a:solidFill>
        <a:solidFill>
          <a:schemeClr val="phClr"/>
        </a:solidFill>
      </a:fillStyleLst>
      <a:lnStyleLst>
        <a:ln w="6350" cap="sq" cmpd="sng" algn="ctr">
          <a:solidFill>
            <a:schemeClr val="phClr"/>
          </a:solidFill>
          <a:prstDash val="solid"/>
        </a:ln>
        <a:ln w="6350" cap="sq" cmpd="sng" algn="ctr">
          <a:solidFill>
            <a:schemeClr val="phClr"/>
          </a:solidFill>
          <a:prstDash val="solid"/>
        </a:ln>
        <a:ln w="6350" cap="sq"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defRPr sz="1200"/>
        </a:defPPr>
      </a:lstStyle>
      <a:style>
        <a:lnRef idx="0">
          <a:schemeClr val="dk1"/>
        </a:lnRef>
        <a:fillRef idx="1">
          <a:schemeClr val="dk1"/>
        </a:fillRef>
        <a:effectRef idx="0">
          <a:schemeClr val="dk1"/>
        </a:effectRef>
        <a:fontRef idx="minor">
          <a:schemeClr val="lt1"/>
        </a:fontRef>
      </a:style>
    </a:spDef>
    <a:lnDef>
      <a:spPr>
        <a:ln w="6350" cap="sq"/>
      </a:spPr>
      <a:bodyPr/>
      <a:lstStyle/>
      <a:style>
        <a:lnRef idx="1">
          <a:schemeClr val="dk1"/>
        </a:lnRef>
        <a:fillRef idx="0">
          <a:schemeClr val="dk1"/>
        </a:fillRef>
        <a:effectRef idx="0">
          <a:schemeClr val="dk1"/>
        </a:effectRef>
        <a:fontRef idx="minor">
          <a:schemeClr val="lt1"/>
        </a:fontRef>
      </a:style>
    </a:lnDef>
    <a:txDef>
      <a:spPr>
        <a:noFill/>
      </a:spPr>
      <a:bodyPr wrap="square" lIns="0" tIns="0" rIns="0" bIns="0" rtlCol="0">
        <a:noAutofit/>
      </a:bodyPr>
      <a:lstStyle>
        <a:defPPr marL="182880" indent="-182880">
          <a:lnSpc>
            <a:spcPct val="100000"/>
          </a:lnSpc>
          <a:spcBef>
            <a:spcPts val="900"/>
          </a:spcBef>
          <a:buClr>
            <a:srgbClr val="00A6A7"/>
          </a:buClr>
          <a:buFont typeface="Calibri" pitchFamily="34" charset="0"/>
          <a:buChar char="•"/>
          <a:defRPr sz="1200"/>
        </a:defPPr>
      </a:lstStyle>
    </a:txDef>
  </a:objectDefaults>
  <a:extraClrSchemeLst/>
  <a:custClrLst>
    <a:custClr name="Dark Blue 75%">
      <a:srgbClr val="575C80"/>
    </a:custClr>
    <a:custClr name="Dark Blue 50%">
      <a:srgbClr val="8F92AA"/>
    </a:custClr>
    <a:custClr name="Dark Blue 25%">
      <a:srgbClr val="C7C8D4"/>
    </a:custClr>
    <a:custClr name="Teal 75%">
      <a:srgbClr val="40BCBD"/>
    </a:custClr>
    <a:custClr name="Teal 50%">
      <a:srgbClr val="7FD2D3"/>
    </a:custClr>
    <a:custClr name="Teal 25%">
      <a:srgbClr val="BFE9E9"/>
    </a:custClr>
    <a:custClr name="Orange 75%">
      <a:srgbClr val="F1835E"/>
    </a:custClr>
    <a:custClr name="Orange 50%">
      <a:srgbClr val="F5AC93"/>
    </a:custClr>
    <a:custClr name="Orange 25%">
      <a:srgbClr val="FAD6C9"/>
    </a:custClr>
    <a:custClr name="Yellow 75%">
      <a:srgbClr val="FBD880"/>
    </a:custClr>
    <a:custClr name="Yellow 50%">
      <a:srgbClr val="FCE5AA"/>
    </a:custClr>
    <a:custClr name="Yellow 25%">
      <a:srgbClr val="FDF2D4"/>
    </a:custClr>
    <a:custClr name="Light Grey 75%">
      <a:srgbClr val="DDDCDA"/>
    </a:custClr>
    <a:custClr name="Light Grey 50%">
      <a:srgbClr val="E8E7E6"/>
    </a:custClr>
    <a:custClr name="Light Grey 25%">
      <a:srgbClr val="F4F3F3"/>
    </a:custClr>
    <a:custClr name="Dark Grey 75%">
      <a:srgbClr val="C0BFC0"/>
    </a:custClr>
    <a:custClr name="Dark Grey 50%">
      <a:srgbClr val="D5D4D5"/>
    </a:custClr>
    <a:custClr name="Dark Grey 25%">
      <a:srgbClr val="EAE9EA"/>
    </a:custClr>
  </a:custClrLst>
  <a:extLst>
    <a:ext uri="{05A4C25C-085E-4340-85A3-A5531E510DB2}">
      <thm15:themeFamily xmlns:thm15="http://schemas.microsoft.com/office/thememl/2012/main" name="Theme1" id="{C3B283CB-4F80-4E7D-9D81-4D981B4DCDA2}" vid="{C6294475-C502-4DD7-AD92-C6B486EEFA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0</TotalTime>
  <Words>336</Words>
  <Application>Microsoft Office PowerPoint</Application>
  <PresentationFormat>Widescreen</PresentationFormat>
  <Paragraphs>83</Paragraphs>
  <Slides>7</Slides>
  <Notes>1</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Open Sans</vt:lpstr>
      <vt:lpstr>Roboto</vt:lpstr>
      <vt:lpstr>Theme1</vt:lpstr>
      <vt:lpstr>Forecasting Future</vt:lpstr>
      <vt:lpstr>Dataset</vt:lpstr>
      <vt:lpstr>Rolling Average</vt:lpstr>
      <vt:lpstr>Trend Estimation</vt:lpstr>
      <vt:lpstr>ARIMA</vt:lpstr>
      <vt:lpstr>Facebook Prophet</vt:lpstr>
      <vt:lpstr>Recurrent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Models</dc:title>
  <dc:creator>Shurshev, Kirill</dc:creator>
  <cp:lastModifiedBy>Shurshev, Kirill</cp:lastModifiedBy>
  <cp:revision>37</cp:revision>
  <dcterms:created xsi:type="dcterms:W3CDTF">2021-07-17T17:44:35Z</dcterms:created>
  <dcterms:modified xsi:type="dcterms:W3CDTF">2021-08-19T07:53:00Z</dcterms:modified>
</cp:coreProperties>
</file>