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  <p:sldMasterId id="2147483700" r:id="rId5"/>
    <p:sldMasterId id="2147483713" r:id="rId6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Usuário" initials="U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30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tableStyles" Target="tableStyles.xml"/><Relationship Id="rId10" Type="http://schemas.openxmlformats.org/officeDocument/2006/relationships/slide" Target="slides/slide4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7-03-18T12:02:02.082" idx="1">
    <p:pos x="0" y="0"/>
    <p:text/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2589120" y="2058840"/>
            <a:ext cx="8915040" cy="1468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2589120" y="3530160"/>
            <a:ext cx="8915040" cy="4100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2589120" y="3979440"/>
            <a:ext cx="8915040" cy="4100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2589120" y="2058840"/>
            <a:ext cx="8915040" cy="1468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2589120" y="3530160"/>
            <a:ext cx="4350240" cy="4100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7157160" y="3530160"/>
            <a:ext cx="4350240" cy="4100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7157160" y="3979440"/>
            <a:ext cx="4350240" cy="4100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59" name="PlaceHolder 5"/>
          <p:cNvSpPr>
            <a:spLocks noGrp="1"/>
          </p:cNvSpPr>
          <p:nvPr>
            <p:ph type="body"/>
          </p:nvPr>
        </p:nvSpPr>
        <p:spPr>
          <a:xfrm>
            <a:off x="2589120" y="3979440"/>
            <a:ext cx="4350240" cy="4100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2589120" y="2058840"/>
            <a:ext cx="8915040" cy="1468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2589120" y="3530160"/>
            <a:ext cx="8915040" cy="8600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2589120" y="3530160"/>
            <a:ext cx="8915040" cy="8600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pic>
        <p:nvPicPr>
          <p:cNvPr id="63" name="Imagem 62"/>
          <p:cNvPicPr/>
          <p:nvPr/>
        </p:nvPicPr>
        <p:blipFill>
          <a:blip r:embed="rId2"/>
          <a:stretch/>
        </p:blipFill>
        <p:spPr>
          <a:xfrm>
            <a:off x="6507720" y="3529800"/>
            <a:ext cx="1077840" cy="860040"/>
          </a:xfrm>
          <a:prstGeom prst="rect">
            <a:avLst/>
          </a:prstGeom>
          <a:ln>
            <a:noFill/>
          </a:ln>
        </p:spPr>
      </p:pic>
      <p:pic>
        <p:nvPicPr>
          <p:cNvPr id="64" name="Imagem 63"/>
          <p:cNvPicPr/>
          <p:nvPr/>
        </p:nvPicPr>
        <p:blipFill>
          <a:blip r:embed="rId2"/>
          <a:stretch/>
        </p:blipFill>
        <p:spPr>
          <a:xfrm>
            <a:off x="6507720" y="3529800"/>
            <a:ext cx="1077840" cy="8600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2589120" y="2058840"/>
            <a:ext cx="8915040" cy="1468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subTitle"/>
          </p:nvPr>
        </p:nvSpPr>
        <p:spPr>
          <a:xfrm>
            <a:off x="2589120" y="3530160"/>
            <a:ext cx="8915040" cy="8600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2589120" y="2058840"/>
            <a:ext cx="8915040" cy="1468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2589120" y="3530160"/>
            <a:ext cx="8915040" cy="8600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2589120" y="2058840"/>
            <a:ext cx="8915040" cy="1468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2589120" y="3530160"/>
            <a:ext cx="4350240" cy="8600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7157160" y="3530160"/>
            <a:ext cx="4350240" cy="8600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2589120" y="2058840"/>
            <a:ext cx="8915040" cy="1468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subTitle"/>
          </p:nvPr>
        </p:nvSpPr>
        <p:spPr>
          <a:xfrm>
            <a:off x="2589120" y="2058840"/>
            <a:ext cx="8915040" cy="6807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2589120" y="2058840"/>
            <a:ext cx="8915040" cy="1468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2589120" y="3530160"/>
            <a:ext cx="4350240" cy="4100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2589120" y="3979440"/>
            <a:ext cx="4350240" cy="4100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7157160" y="3530160"/>
            <a:ext cx="4350240" cy="8600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2589120" y="2058840"/>
            <a:ext cx="8915040" cy="1468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subTitle"/>
          </p:nvPr>
        </p:nvSpPr>
        <p:spPr>
          <a:xfrm>
            <a:off x="2589120" y="3530160"/>
            <a:ext cx="8915040" cy="8600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2589120" y="2058840"/>
            <a:ext cx="8915040" cy="1468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2589120" y="3530160"/>
            <a:ext cx="4350240" cy="8600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7157160" y="3530160"/>
            <a:ext cx="4350240" cy="4100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 type="body"/>
          </p:nvPr>
        </p:nvSpPr>
        <p:spPr>
          <a:xfrm>
            <a:off x="7157160" y="3979440"/>
            <a:ext cx="4350240" cy="4100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2589120" y="2058840"/>
            <a:ext cx="8915040" cy="1468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2589120" y="3530160"/>
            <a:ext cx="4350240" cy="4100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7157160" y="3530160"/>
            <a:ext cx="4350240" cy="4100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2589120" y="3979440"/>
            <a:ext cx="8915040" cy="4100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2589120" y="2058840"/>
            <a:ext cx="8915040" cy="1468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2589120" y="3530160"/>
            <a:ext cx="8915040" cy="4100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2589120" y="3979440"/>
            <a:ext cx="8915040" cy="4100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2589120" y="2058840"/>
            <a:ext cx="8915040" cy="1468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2589120" y="3530160"/>
            <a:ext cx="4350240" cy="4100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7157160" y="3530160"/>
            <a:ext cx="4350240" cy="4100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 type="body"/>
          </p:nvPr>
        </p:nvSpPr>
        <p:spPr>
          <a:xfrm>
            <a:off x="7157160" y="3979440"/>
            <a:ext cx="4350240" cy="4100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24" name="PlaceHolder 5"/>
          <p:cNvSpPr>
            <a:spLocks noGrp="1"/>
          </p:cNvSpPr>
          <p:nvPr>
            <p:ph type="body"/>
          </p:nvPr>
        </p:nvSpPr>
        <p:spPr>
          <a:xfrm>
            <a:off x="2589120" y="3979440"/>
            <a:ext cx="4350240" cy="4100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2589120" y="2058840"/>
            <a:ext cx="8915040" cy="1468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2589120" y="3530160"/>
            <a:ext cx="8915040" cy="8600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2589120" y="3530160"/>
            <a:ext cx="8915040" cy="8600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pic>
        <p:nvPicPr>
          <p:cNvPr id="128" name="Imagem 127"/>
          <p:cNvPicPr/>
          <p:nvPr/>
        </p:nvPicPr>
        <p:blipFill>
          <a:blip r:embed="rId2"/>
          <a:stretch/>
        </p:blipFill>
        <p:spPr>
          <a:xfrm>
            <a:off x="6507720" y="3529800"/>
            <a:ext cx="1077840" cy="860040"/>
          </a:xfrm>
          <a:prstGeom prst="rect">
            <a:avLst/>
          </a:prstGeom>
          <a:ln>
            <a:noFill/>
          </a:ln>
        </p:spPr>
      </p:pic>
      <p:pic>
        <p:nvPicPr>
          <p:cNvPr id="129" name="Imagem 128"/>
          <p:cNvPicPr/>
          <p:nvPr/>
        </p:nvPicPr>
        <p:blipFill>
          <a:blip r:embed="rId2"/>
          <a:stretch/>
        </p:blipFill>
        <p:spPr>
          <a:xfrm>
            <a:off x="6507720" y="3529800"/>
            <a:ext cx="1077840" cy="8600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2589120" y="2058840"/>
            <a:ext cx="8915040" cy="1468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 type="subTitle"/>
          </p:nvPr>
        </p:nvSpPr>
        <p:spPr>
          <a:xfrm>
            <a:off x="2589120" y="3530160"/>
            <a:ext cx="8915040" cy="8600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2589120" y="2058840"/>
            <a:ext cx="8915040" cy="1468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2589120" y="3530160"/>
            <a:ext cx="8915040" cy="8600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2589120" y="2058840"/>
            <a:ext cx="8915040" cy="1468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2589120" y="3530160"/>
            <a:ext cx="4350240" cy="8600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67" name="PlaceHolder 3"/>
          <p:cNvSpPr>
            <a:spLocks noGrp="1"/>
          </p:cNvSpPr>
          <p:nvPr>
            <p:ph type="body"/>
          </p:nvPr>
        </p:nvSpPr>
        <p:spPr>
          <a:xfrm>
            <a:off x="7157160" y="3530160"/>
            <a:ext cx="4350240" cy="8600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2589120" y="2058840"/>
            <a:ext cx="8915040" cy="1468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2589120" y="2058840"/>
            <a:ext cx="8915040" cy="1468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2589120" y="3530160"/>
            <a:ext cx="8915040" cy="8600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subTitle"/>
          </p:nvPr>
        </p:nvSpPr>
        <p:spPr>
          <a:xfrm>
            <a:off x="2589120" y="2058840"/>
            <a:ext cx="8915040" cy="6807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2589120" y="2058840"/>
            <a:ext cx="8915040" cy="1468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 type="body"/>
          </p:nvPr>
        </p:nvSpPr>
        <p:spPr>
          <a:xfrm>
            <a:off x="2589120" y="3530160"/>
            <a:ext cx="4350240" cy="4100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72" name="PlaceHolder 3"/>
          <p:cNvSpPr>
            <a:spLocks noGrp="1"/>
          </p:cNvSpPr>
          <p:nvPr>
            <p:ph type="body"/>
          </p:nvPr>
        </p:nvSpPr>
        <p:spPr>
          <a:xfrm>
            <a:off x="2589120" y="3979440"/>
            <a:ext cx="4350240" cy="4100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73" name="PlaceHolder 4"/>
          <p:cNvSpPr>
            <a:spLocks noGrp="1"/>
          </p:cNvSpPr>
          <p:nvPr>
            <p:ph type="body"/>
          </p:nvPr>
        </p:nvSpPr>
        <p:spPr>
          <a:xfrm>
            <a:off x="7157160" y="3530160"/>
            <a:ext cx="4350240" cy="8600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2589120" y="2058840"/>
            <a:ext cx="8915040" cy="1468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 type="body"/>
          </p:nvPr>
        </p:nvSpPr>
        <p:spPr>
          <a:xfrm>
            <a:off x="2589120" y="3530160"/>
            <a:ext cx="4350240" cy="8600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 type="body"/>
          </p:nvPr>
        </p:nvSpPr>
        <p:spPr>
          <a:xfrm>
            <a:off x="7157160" y="3530160"/>
            <a:ext cx="4350240" cy="4100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77" name="PlaceHolder 4"/>
          <p:cNvSpPr>
            <a:spLocks noGrp="1"/>
          </p:cNvSpPr>
          <p:nvPr>
            <p:ph type="body"/>
          </p:nvPr>
        </p:nvSpPr>
        <p:spPr>
          <a:xfrm>
            <a:off x="7157160" y="3979440"/>
            <a:ext cx="4350240" cy="4100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2589120" y="2058840"/>
            <a:ext cx="8915040" cy="1468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2589120" y="3530160"/>
            <a:ext cx="4350240" cy="4100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 type="body"/>
          </p:nvPr>
        </p:nvSpPr>
        <p:spPr>
          <a:xfrm>
            <a:off x="7157160" y="3530160"/>
            <a:ext cx="4350240" cy="4100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81" name="PlaceHolder 4"/>
          <p:cNvSpPr>
            <a:spLocks noGrp="1"/>
          </p:cNvSpPr>
          <p:nvPr>
            <p:ph type="body"/>
          </p:nvPr>
        </p:nvSpPr>
        <p:spPr>
          <a:xfrm>
            <a:off x="2589120" y="3979440"/>
            <a:ext cx="8915040" cy="4100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2589120" y="2058840"/>
            <a:ext cx="8915040" cy="1468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 type="body"/>
          </p:nvPr>
        </p:nvSpPr>
        <p:spPr>
          <a:xfrm>
            <a:off x="2589120" y="3530160"/>
            <a:ext cx="8915040" cy="4100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84" name="PlaceHolder 3"/>
          <p:cNvSpPr>
            <a:spLocks noGrp="1"/>
          </p:cNvSpPr>
          <p:nvPr>
            <p:ph type="body"/>
          </p:nvPr>
        </p:nvSpPr>
        <p:spPr>
          <a:xfrm>
            <a:off x="2589120" y="3979440"/>
            <a:ext cx="8915040" cy="4100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2589120" y="2058840"/>
            <a:ext cx="8915040" cy="1468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 type="body"/>
          </p:nvPr>
        </p:nvSpPr>
        <p:spPr>
          <a:xfrm>
            <a:off x="2589120" y="3530160"/>
            <a:ext cx="4350240" cy="4100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87" name="PlaceHolder 3"/>
          <p:cNvSpPr>
            <a:spLocks noGrp="1"/>
          </p:cNvSpPr>
          <p:nvPr>
            <p:ph type="body"/>
          </p:nvPr>
        </p:nvSpPr>
        <p:spPr>
          <a:xfrm>
            <a:off x="7157160" y="3530160"/>
            <a:ext cx="4350240" cy="4100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88" name="PlaceHolder 4"/>
          <p:cNvSpPr>
            <a:spLocks noGrp="1"/>
          </p:cNvSpPr>
          <p:nvPr>
            <p:ph type="body"/>
          </p:nvPr>
        </p:nvSpPr>
        <p:spPr>
          <a:xfrm>
            <a:off x="7157160" y="3979440"/>
            <a:ext cx="4350240" cy="4100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89" name="PlaceHolder 5"/>
          <p:cNvSpPr>
            <a:spLocks noGrp="1"/>
          </p:cNvSpPr>
          <p:nvPr>
            <p:ph type="body"/>
          </p:nvPr>
        </p:nvSpPr>
        <p:spPr>
          <a:xfrm>
            <a:off x="2589120" y="3979440"/>
            <a:ext cx="4350240" cy="4100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2589120" y="2058840"/>
            <a:ext cx="8915040" cy="1468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2589120" y="3530160"/>
            <a:ext cx="8915040" cy="8600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92" name="PlaceHolder 3"/>
          <p:cNvSpPr>
            <a:spLocks noGrp="1"/>
          </p:cNvSpPr>
          <p:nvPr>
            <p:ph type="body"/>
          </p:nvPr>
        </p:nvSpPr>
        <p:spPr>
          <a:xfrm>
            <a:off x="2589120" y="3530160"/>
            <a:ext cx="8915040" cy="8600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pic>
        <p:nvPicPr>
          <p:cNvPr id="193" name="Imagem 192"/>
          <p:cNvPicPr/>
          <p:nvPr/>
        </p:nvPicPr>
        <p:blipFill>
          <a:blip r:embed="rId2"/>
          <a:stretch/>
        </p:blipFill>
        <p:spPr>
          <a:xfrm>
            <a:off x="6507720" y="3529800"/>
            <a:ext cx="1077840" cy="860040"/>
          </a:xfrm>
          <a:prstGeom prst="rect">
            <a:avLst/>
          </a:prstGeom>
          <a:ln>
            <a:noFill/>
          </a:ln>
        </p:spPr>
      </p:pic>
      <p:pic>
        <p:nvPicPr>
          <p:cNvPr id="194" name="Imagem 193"/>
          <p:cNvPicPr/>
          <p:nvPr/>
        </p:nvPicPr>
        <p:blipFill>
          <a:blip r:embed="rId2"/>
          <a:stretch/>
        </p:blipFill>
        <p:spPr>
          <a:xfrm>
            <a:off x="6507720" y="3529800"/>
            <a:ext cx="1077840" cy="8600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title"/>
          </p:nvPr>
        </p:nvSpPr>
        <p:spPr>
          <a:xfrm>
            <a:off x="2589120" y="2058840"/>
            <a:ext cx="8915040" cy="1468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28" name="PlaceHolder 2"/>
          <p:cNvSpPr>
            <a:spLocks noGrp="1"/>
          </p:cNvSpPr>
          <p:nvPr>
            <p:ph type="subTitle"/>
          </p:nvPr>
        </p:nvSpPr>
        <p:spPr>
          <a:xfrm>
            <a:off x="2589120" y="3530160"/>
            <a:ext cx="8915040" cy="8600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title"/>
          </p:nvPr>
        </p:nvSpPr>
        <p:spPr>
          <a:xfrm>
            <a:off x="2589120" y="2058840"/>
            <a:ext cx="8915040" cy="1468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30" name="PlaceHolder 2"/>
          <p:cNvSpPr>
            <a:spLocks noGrp="1"/>
          </p:cNvSpPr>
          <p:nvPr>
            <p:ph type="body"/>
          </p:nvPr>
        </p:nvSpPr>
        <p:spPr>
          <a:xfrm>
            <a:off x="2589120" y="3530160"/>
            <a:ext cx="8915040" cy="8600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2589120" y="2058840"/>
            <a:ext cx="8915040" cy="1468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2589120" y="3530160"/>
            <a:ext cx="4350240" cy="8600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7157160" y="3530160"/>
            <a:ext cx="4350240" cy="8600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title"/>
          </p:nvPr>
        </p:nvSpPr>
        <p:spPr>
          <a:xfrm>
            <a:off x="2589120" y="2058840"/>
            <a:ext cx="8915040" cy="1468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32" name="PlaceHolder 2"/>
          <p:cNvSpPr>
            <a:spLocks noGrp="1"/>
          </p:cNvSpPr>
          <p:nvPr>
            <p:ph type="body"/>
          </p:nvPr>
        </p:nvSpPr>
        <p:spPr>
          <a:xfrm>
            <a:off x="2589120" y="3530160"/>
            <a:ext cx="4350240" cy="8600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33" name="PlaceHolder 3"/>
          <p:cNvSpPr>
            <a:spLocks noGrp="1"/>
          </p:cNvSpPr>
          <p:nvPr>
            <p:ph type="body"/>
          </p:nvPr>
        </p:nvSpPr>
        <p:spPr>
          <a:xfrm>
            <a:off x="7157160" y="3530160"/>
            <a:ext cx="4350240" cy="8600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title"/>
          </p:nvPr>
        </p:nvSpPr>
        <p:spPr>
          <a:xfrm>
            <a:off x="2589120" y="2058840"/>
            <a:ext cx="8915040" cy="1468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subTitle"/>
          </p:nvPr>
        </p:nvSpPr>
        <p:spPr>
          <a:xfrm>
            <a:off x="2589120" y="2058840"/>
            <a:ext cx="8915040" cy="6807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title"/>
          </p:nvPr>
        </p:nvSpPr>
        <p:spPr>
          <a:xfrm>
            <a:off x="2589120" y="2058840"/>
            <a:ext cx="8915040" cy="1468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37" name="PlaceHolder 2"/>
          <p:cNvSpPr>
            <a:spLocks noGrp="1"/>
          </p:cNvSpPr>
          <p:nvPr>
            <p:ph type="body"/>
          </p:nvPr>
        </p:nvSpPr>
        <p:spPr>
          <a:xfrm>
            <a:off x="2589120" y="3530160"/>
            <a:ext cx="4350240" cy="4100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38" name="PlaceHolder 3"/>
          <p:cNvSpPr>
            <a:spLocks noGrp="1"/>
          </p:cNvSpPr>
          <p:nvPr>
            <p:ph type="body"/>
          </p:nvPr>
        </p:nvSpPr>
        <p:spPr>
          <a:xfrm>
            <a:off x="2589120" y="3979440"/>
            <a:ext cx="4350240" cy="4100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39" name="PlaceHolder 4"/>
          <p:cNvSpPr>
            <a:spLocks noGrp="1"/>
          </p:cNvSpPr>
          <p:nvPr>
            <p:ph type="body"/>
          </p:nvPr>
        </p:nvSpPr>
        <p:spPr>
          <a:xfrm>
            <a:off x="7157160" y="3530160"/>
            <a:ext cx="4350240" cy="8600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/>
          </p:cNvSpPr>
          <p:nvPr>
            <p:ph type="title"/>
          </p:nvPr>
        </p:nvSpPr>
        <p:spPr>
          <a:xfrm>
            <a:off x="2589120" y="2058840"/>
            <a:ext cx="8915040" cy="1468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41" name="PlaceHolder 2"/>
          <p:cNvSpPr>
            <a:spLocks noGrp="1"/>
          </p:cNvSpPr>
          <p:nvPr>
            <p:ph type="body"/>
          </p:nvPr>
        </p:nvSpPr>
        <p:spPr>
          <a:xfrm>
            <a:off x="2589120" y="3530160"/>
            <a:ext cx="4350240" cy="8600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42" name="PlaceHolder 3"/>
          <p:cNvSpPr>
            <a:spLocks noGrp="1"/>
          </p:cNvSpPr>
          <p:nvPr>
            <p:ph type="body"/>
          </p:nvPr>
        </p:nvSpPr>
        <p:spPr>
          <a:xfrm>
            <a:off x="7157160" y="3530160"/>
            <a:ext cx="4350240" cy="4100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43" name="PlaceHolder 4"/>
          <p:cNvSpPr>
            <a:spLocks noGrp="1"/>
          </p:cNvSpPr>
          <p:nvPr>
            <p:ph type="body"/>
          </p:nvPr>
        </p:nvSpPr>
        <p:spPr>
          <a:xfrm>
            <a:off x="7157160" y="3979440"/>
            <a:ext cx="4350240" cy="4100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/>
          </p:cNvSpPr>
          <p:nvPr>
            <p:ph type="title"/>
          </p:nvPr>
        </p:nvSpPr>
        <p:spPr>
          <a:xfrm>
            <a:off x="2589120" y="2058840"/>
            <a:ext cx="8915040" cy="1468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45" name="PlaceHolder 2"/>
          <p:cNvSpPr>
            <a:spLocks noGrp="1"/>
          </p:cNvSpPr>
          <p:nvPr>
            <p:ph type="body"/>
          </p:nvPr>
        </p:nvSpPr>
        <p:spPr>
          <a:xfrm>
            <a:off x="2589120" y="3530160"/>
            <a:ext cx="4350240" cy="4100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46" name="PlaceHolder 3"/>
          <p:cNvSpPr>
            <a:spLocks noGrp="1"/>
          </p:cNvSpPr>
          <p:nvPr>
            <p:ph type="body"/>
          </p:nvPr>
        </p:nvSpPr>
        <p:spPr>
          <a:xfrm>
            <a:off x="7157160" y="3530160"/>
            <a:ext cx="4350240" cy="4100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47" name="PlaceHolder 4"/>
          <p:cNvSpPr>
            <a:spLocks noGrp="1"/>
          </p:cNvSpPr>
          <p:nvPr>
            <p:ph type="body"/>
          </p:nvPr>
        </p:nvSpPr>
        <p:spPr>
          <a:xfrm>
            <a:off x="2589120" y="3979440"/>
            <a:ext cx="8915040" cy="4100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PlaceHolder 1"/>
          <p:cNvSpPr>
            <a:spLocks noGrp="1"/>
          </p:cNvSpPr>
          <p:nvPr>
            <p:ph type="title"/>
          </p:nvPr>
        </p:nvSpPr>
        <p:spPr>
          <a:xfrm>
            <a:off x="2589120" y="2058840"/>
            <a:ext cx="8915040" cy="1468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49" name="PlaceHolder 2"/>
          <p:cNvSpPr>
            <a:spLocks noGrp="1"/>
          </p:cNvSpPr>
          <p:nvPr>
            <p:ph type="body"/>
          </p:nvPr>
        </p:nvSpPr>
        <p:spPr>
          <a:xfrm>
            <a:off x="2589120" y="3530160"/>
            <a:ext cx="8915040" cy="4100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50" name="PlaceHolder 3"/>
          <p:cNvSpPr>
            <a:spLocks noGrp="1"/>
          </p:cNvSpPr>
          <p:nvPr>
            <p:ph type="body"/>
          </p:nvPr>
        </p:nvSpPr>
        <p:spPr>
          <a:xfrm>
            <a:off x="2589120" y="3979440"/>
            <a:ext cx="8915040" cy="4100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title"/>
          </p:nvPr>
        </p:nvSpPr>
        <p:spPr>
          <a:xfrm>
            <a:off x="2589120" y="2058840"/>
            <a:ext cx="8915040" cy="1468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52" name="PlaceHolder 2"/>
          <p:cNvSpPr>
            <a:spLocks noGrp="1"/>
          </p:cNvSpPr>
          <p:nvPr>
            <p:ph type="body"/>
          </p:nvPr>
        </p:nvSpPr>
        <p:spPr>
          <a:xfrm>
            <a:off x="2589120" y="3530160"/>
            <a:ext cx="4350240" cy="4100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53" name="PlaceHolder 3"/>
          <p:cNvSpPr>
            <a:spLocks noGrp="1"/>
          </p:cNvSpPr>
          <p:nvPr>
            <p:ph type="body"/>
          </p:nvPr>
        </p:nvSpPr>
        <p:spPr>
          <a:xfrm>
            <a:off x="7157160" y="3530160"/>
            <a:ext cx="4350240" cy="4100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54" name="PlaceHolder 4"/>
          <p:cNvSpPr>
            <a:spLocks noGrp="1"/>
          </p:cNvSpPr>
          <p:nvPr>
            <p:ph type="body"/>
          </p:nvPr>
        </p:nvSpPr>
        <p:spPr>
          <a:xfrm>
            <a:off x="7157160" y="3979440"/>
            <a:ext cx="4350240" cy="4100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55" name="PlaceHolder 5"/>
          <p:cNvSpPr>
            <a:spLocks noGrp="1"/>
          </p:cNvSpPr>
          <p:nvPr>
            <p:ph type="body"/>
          </p:nvPr>
        </p:nvSpPr>
        <p:spPr>
          <a:xfrm>
            <a:off x="2589120" y="3979440"/>
            <a:ext cx="4350240" cy="4100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title"/>
          </p:nvPr>
        </p:nvSpPr>
        <p:spPr>
          <a:xfrm>
            <a:off x="2589120" y="2058840"/>
            <a:ext cx="8915040" cy="1468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57" name="PlaceHolder 2"/>
          <p:cNvSpPr>
            <a:spLocks noGrp="1"/>
          </p:cNvSpPr>
          <p:nvPr>
            <p:ph type="body"/>
          </p:nvPr>
        </p:nvSpPr>
        <p:spPr>
          <a:xfrm>
            <a:off x="2589120" y="3530160"/>
            <a:ext cx="8915040" cy="8600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58" name="PlaceHolder 3"/>
          <p:cNvSpPr>
            <a:spLocks noGrp="1"/>
          </p:cNvSpPr>
          <p:nvPr>
            <p:ph type="body"/>
          </p:nvPr>
        </p:nvSpPr>
        <p:spPr>
          <a:xfrm>
            <a:off x="2589120" y="3530160"/>
            <a:ext cx="8915040" cy="8600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pic>
        <p:nvPicPr>
          <p:cNvPr id="259" name="Imagem 258"/>
          <p:cNvPicPr/>
          <p:nvPr/>
        </p:nvPicPr>
        <p:blipFill>
          <a:blip r:embed="rId2"/>
          <a:stretch/>
        </p:blipFill>
        <p:spPr>
          <a:xfrm>
            <a:off x="6507720" y="3529800"/>
            <a:ext cx="1077840" cy="860040"/>
          </a:xfrm>
          <a:prstGeom prst="rect">
            <a:avLst/>
          </a:prstGeom>
          <a:ln>
            <a:noFill/>
          </a:ln>
        </p:spPr>
      </p:pic>
      <p:pic>
        <p:nvPicPr>
          <p:cNvPr id="260" name="Imagem 259"/>
          <p:cNvPicPr/>
          <p:nvPr/>
        </p:nvPicPr>
        <p:blipFill>
          <a:blip r:embed="rId2"/>
          <a:stretch/>
        </p:blipFill>
        <p:spPr>
          <a:xfrm>
            <a:off x="6507720" y="3529800"/>
            <a:ext cx="1077840" cy="8600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2589120" y="2058840"/>
            <a:ext cx="8915040" cy="1468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PlaceHolder 1"/>
          <p:cNvSpPr>
            <a:spLocks noGrp="1"/>
          </p:cNvSpPr>
          <p:nvPr>
            <p:ph type="title"/>
          </p:nvPr>
        </p:nvSpPr>
        <p:spPr>
          <a:xfrm>
            <a:off x="2589120" y="2058840"/>
            <a:ext cx="8915040" cy="1468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93" name="PlaceHolder 2"/>
          <p:cNvSpPr>
            <a:spLocks noGrp="1"/>
          </p:cNvSpPr>
          <p:nvPr>
            <p:ph type="subTitle"/>
          </p:nvPr>
        </p:nvSpPr>
        <p:spPr>
          <a:xfrm>
            <a:off x="2589120" y="3530160"/>
            <a:ext cx="8915040" cy="8600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PlaceHolder 1"/>
          <p:cNvSpPr>
            <a:spLocks noGrp="1"/>
          </p:cNvSpPr>
          <p:nvPr>
            <p:ph type="title"/>
          </p:nvPr>
        </p:nvSpPr>
        <p:spPr>
          <a:xfrm>
            <a:off x="2589120" y="2058840"/>
            <a:ext cx="8915040" cy="1468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95" name="PlaceHolder 2"/>
          <p:cNvSpPr>
            <a:spLocks noGrp="1"/>
          </p:cNvSpPr>
          <p:nvPr>
            <p:ph type="body"/>
          </p:nvPr>
        </p:nvSpPr>
        <p:spPr>
          <a:xfrm>
            <a:off x="2589120" y="3530160"/>
            <a:ext cx="8915040" cy="8600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PlaceHolder 1"/>
          <p:cNvSpPr>
            <a:spLocks noGrp="1"/>
          </p:cNvSpPr>
          <p:nvPr>
            <p:ph type="title"/>
          </p:nvPr>
        </p:nvSpPr>
        <p:spPr>
          <a:xfrm>
            <a:off x="2589120" y="2058840"/>
            <a:ext cx="8915040" cy="1468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97" name="PlaceHolder 2"/>
          <p:cNvSpPr>
            <a:spLocks noGrp="1"/>
          </p:cNvSpPr>
          <p:nvPr>
            <p:ph type="body"/>
          </p:nvPr>
        </p:nvSpPr>
        <p:spPr>
          <a:xfrm>
            <a:off x="2589120" y="3530160"/>
            <a:ext cx="4350240" cy="8600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98" name="PlaceHolder 3"/>
          <p:cNvSpPr>
            <a:spLocks noGrp="1"/>
          </p:cNvSpPr>
          <p:nvPr>
            <p:ph type="body"/>
          </p:nvPr>
        </p:nvSpPr>
        <p:spPr>
          <a:xfrm>
            <a:off x="7157160" y="3530160"/>
            <a:ext cx="4350240" cy="8600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PlaceHolder 1"/>
          <p:cNvSpPr>
            <a:spLocks noGrp="1"/>
          </p:cNvSpPr>
          <p:nvPr>
            <p:ph type="title"/>
          </p:nvPr>
        </p:nvSpPr>
        <p:spPr>
          <a:xfrm>
            <a:off x="2589120" y="2058840"/>
            <a:ext cx="8915040" cy="1468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PlaceHolder 1"/>
          <p:cNvSpPr>
            <a:spLocks noGrp="1"/>
          </p:cNvSpPr>
          <p:nvPr>
            <p:ph type="subTitle"/>
          </p:nvPr>
        </p:nvSpPr>
        <p:spPr>
          <a:xfrm>
            <a:off x="2589120" y="2058840"/>
            <a:ext cx="8915040" cy="6807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PlaceHolder 1"/>
          <p:cNvSpPr>
            <a:spLocks noGrp="1"/>
          </p:cNvSpPr>
          <p:nvPr>
            <p:ph type="title"/>
          </p:nvPr>
        </p:nvSpPr>
        <p:spPr>
          <a:xfrm>
            <a:off x="2589120" y="2058840"/>
            <a:ext cx="8915040" cy="1468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302" name="PlaceHolder 2"/>
          <p:cNvSpPr>
            <a:spLocks noGrp="1"/>
          </p:cNvSpPr>
          <p:nvPr>
            <p:ph type="body"/>
          </p:nvPr>
        </p:nvSpPr>
        <p:spPr>
          <a:xfrm>
            <a:off x="2589120" y="3530160"/>
            <a:ext cx="4350240" cy="4100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303" name="PlaceHolder 3"/>
          <p:cNvSpPr>
            <a:spLocks noGrp="1"/>
          </p:cNvSpPr>
          <p:nvPr>
            <p:ph type="body"/>
          </p:nvPr>
        </p:nvSpPr>
        <p:spPr>
          <a:xfrm>
            <a:off x="2589120" y="3979440"/>
            <a:ext cx="4350240" cy="4100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304" name="PlaceHolder 4"/>
          <p:cNvSpPr>
            <a:spLocks noGrp="1"/>
          </p:cNvSpPr>
          <p:nvPr>
            <p:ph type="body"/>
          </p:nvPr>
        </p:nvSpPr>
        <p:spPr>
          <a:xfrm>
            <a:off x="7157160" y="3530160"/>
            <a:ext cx="4350240" cy="8600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PlaceHolder 1"/>
          <p:cNvSpPr>
            <a:spLocks noGrp="1"/>
          </p:cNvSpPr>
          <p:nvPr>
            <p:ph type="title"/>
          </p:nvPr>
        </p:nvSpPr>
        <p:spPr>
          <a:xfrm>
            <a:off x="2589120" y="2058840"/>
            <a:ext cx="8915040" cy="1468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306" name="PlaceHolder 2"/>
          <p:cNvSpPr>
            <a:spLocks noGrp="1"/>
          </p:cNvSpPr>
          <p:nvPr>
            <p:ph type="body"/>
          </p:nvPr>
        </p:nvSpPr>
        <p:spPr>
          <a:xfrm>
            <a:off x="2589120" y="3530160"/>
            <a:ext cx="4350240" cy="8600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307" name="PlaceHolder 3"/>
          <p:cNvSpPr>
            <a:spLocks noGrp="1"/>
          </p:cNvSpPr>
          <p:nvPr>
            <p:ph type="body"/>
          </p:nvPr>
        </p:nvSpPr>
        <p:spPr>
          <a:xfrm>
            <a:off x="7157160" y="3530160"/>
            <a:ext cx="4350240" cy="4100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308" name="PlaceHolder 4"/>
          <p:cNvSpPr>
            <a:spLocks noGrp="1"/>
          </p:cNvSpPr>
          <p:nvPr>
            <p:ph type="body"/>
          </p:nvPr>
        </p:nvSpPr>
        <p:spPr>
          <a:xfrm>
            <a:off x="7157160" y="3979440"/>
            <a:ext cx="4350240" cy="4100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PlaceHolder 1"/>
          <p:cNvSpPr>
            <a:spLocks noGrp="1"/>
          </p:cNvSpPr>
          <p:nvPr>
            <p:ph type="title"/>
          </p:nvPr>
        </p:nvSpPr>
        <p:spPr>
          <a:xfrm>
            <a:off x="2589120" y="2058840"/>
            <a:ext cx="8915040" cy="1468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310" name="PlaceHolder 2"/>
          <p:cNvSpPr>
            <a:spLocks noGrp="1"/>
          </p:cNvSpPr>
          <p:nvPr>
            <p:ph type="body"/>
          </p:nvPr>
        </p:nvSpPr>
        <p:spPr>
          <a:xfrm>
            <a:off x="2589120" y="3530160"/>
            <a:ext cx="4350240" cy="4100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311" name="PlaceHolder 3"/>
          <p:cNvSpPr>
            <a:spLocks noGrp="1"/>
          </p:cNvSpPr>
          <p:nvPr>
            <p:ph type="body"/>
          </p:nvPr>
        </p:nvSpPr>
        <p:spPr>
          <a:xfrm>
            <a:off x="7157160" y="3530160"/>
            <a:ext cx="4350240" cy="4100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312" name="PlaceHolder 4"/>
          <p:cNvSpPr>
            <a:spLocks noGrp="1"/>
          </p:cNvSpPr>
          <p:nvPr>
            <p:ph type="body"/>
          </p:nvPr>
        </p:nvSpPr>
        <p:spPr>
          <a:xfrm>
            <a:off x="2589120" y="3979440"/>
            <a:ext cx="8915040" cy="4100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PlaceHolder 1"/>
          <p:cNvSpPr>
            <a:spLocks noGrp="1"/>
          </p:cNvSpPr>
          <p:nvPr>
            <p:ph type="title"/>
          </p:nvPr>
        </p:nvSpPr>
        <p:spPr>
          <a:xfrm>
            <a:off x="2589120" y="2058840"/>
            <a:ext cx="8915040" cy="1468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314" name="PlaceHolder 2"/>
          <p:cNvSpPr>
            <a:spLocks noGrp="1"/>
          </p:cNvSpPr>
          <p:nvPr>
            <p:ph type="body"/>
          </p:nvPr>
        </p:nvSpPr>
        <p:spPr>
          <a:xfrm>
            <a:off x="2589120" y="3530160"/>
            <a:ext cx="8915040" cy="4100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315" name="PlaceHolder 3"/>
          <p:cNvSpPr>
            <a:spLocks noGrp="1"/>
          </p:cNvSpPr>
          <p:nvPr>
            <p:ph type="body"/>
          </p:nvPr>
        </p:nvSpPr>
        <p:spPr>
          <a:xfrm>
            <a:off x="2589120" y="3979440"/>
            <a:ext cx="8915040" cy="4100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PlaceHolder 1"/>
          <p:cNvSpPr>
            <a:spLocks noGrp="1"/>
          </p:cNvSpPr>
          <p:nvPr>
            <p:ph type="title"/>
          </p:nvPr>
        </p:nvSpPr>
        <p:spPr>
          <a:xfrm>
            <a:off x="2589120" y="2058840"/>
            <a:ext cx="8915040" cy="1468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317" name="PlaceHolder 2"/>
          <p:cNvSpPr>
            <a:spLocks noGrp="1"/>
          </p:cNvSpPr>
          <p:nvPr>
            <p:ph type="body"/>
          </p:nvPr>
        </p:nvSpPr>
        <p:spPr>
          <a:xfrm>
            <a:off x="2589120" y="3530160"/>
            <a:ext cx="4350240" cy="4100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318" name="PlaceHolder 3"/>
          <p:cNvSpPr>
            <a:spLocks noGrp="1"/>
          </p:cNvSpPr>
          <p:nvPr>
            <p:ph type="body"/>
          </p:nvPr>
        </p:nvSpPr>
        <p:spPr>
          <a:xfrm>
            <a:off x="7157160" y="3530160"/>
            <a:ext cx="4350240" cy="4100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319" name="PlaceHolder 4"/>
          <p:cNvSpPr>
            <a:spLocks noGrp="1"/>
          </p:cNvSpPr>
          <p:nvPr>
            <p:ph type="body"/>
          </p:nvPr>
        </p:nvSpPr>
        <p:spPr>
          <a:xfrm>
            <a:off x="7157160" y="3979440"/>
            <a:ext cx="4350240" cy="4100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320" name="PlaceHolder 5"/>
          <p:cNvSpPr>
            <a:spLocks noGrp="1"/>
          </p:cNvSpPr>
          <p:nvPr>
            <p:ph type="body"/>
          </p:nvPr>
        </p:nvSpPr>
        <p:spPr>
          <a:xfrm>
            <a:off x="2589120" y="3979440"/>
            <a:ext cx="4350240" cy="4100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subTitle"/>
          </p:nvPr>
        </p:nvSpPr>
        <p:spPr>
          <a:xfrm>
            <a:off x="2589120" y="2058840"/>
            <a:ext cx="8915040" cy="6807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PlaceHolder 1"/>
          <p:cNvSpPr>
            <a:spLocks noGrp="1"/>
          </p:cNvSpPr>
          <p:nvPr>
            <p:ph type="title"/>
          </p:nvPr>
        </p:nvSpPr>
        <p:spPr>
          <a:xfrm>
            <a:off x="2589120" y="2058840"/>
            <a:ext cx="8915040" cy="1468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322" name="PlaceHolder 2"/>
          <p:cNvSpPr>
            <a:spLocks noGrp="1"/>
          </p:cNvSpPr>
          <p:nvPr>
            <p:ph type="body"/>
          </p:nvPr>
        </p:nvSpPr>
        <p:spPr>
          <a:xfrm>
            <a:off x="2589120" y="3530160"/>
            <a:ext cx="8915040" cy="8600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323" name="PlaceHolder 3"/>
          <p:cNvSpPr>
            <a:spLocks noGrp="1"/>
          </p:cNvSpPr>
          <p:nvPr>
            <p:ph type="body"/>
          </p:nvPr>
        </p:nvSpPr>
        <p:spPr>
          <a:xfrm>
            <a:off x="2589120" y="3530160"/>
            <a:ext cx="8915040" cy="8600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pic>
        <p:nvPicPr>
          <p:cNvPr id="324" name="Imagem 323"/>
          <p:cNvPicPr/>
          <p:nvPr/>
        </p:nvPicPr>
        <p:blipFill>
          <a:blip r:embed="rId2"/>
          <a:stretch/>
        </p:blipFill>
        <p:spPr>
          <a:xfrm>
            <a:off x="6507720" y="3529800"/>
            <a:ext cx="1077840" cy="860040"/>
          </a:xfrm>
          <a:prstGeom prst="rect">
            <a:avLst/>
          </a:prstGeom>
          <a:ln>
            <a:noFill/>
          </a:ln>
        </p:spPr>
      </p:pic>
      <p:pic>
        <p:nvPicPr>
          <p:cNvPr id="325" name="Imagem 324"/>
          <p:cNvPicPr/>
          <p:nvPr/>
        </p:nvPicPr>
        <p:blipFill>
          <a:blip r:embed="rId2"/>
          <a:stretch/>
        </p:blipFill>
        <p:spPr>
          <a:xfrm>
            <a:off x="6507720" y="3529800"/>
            <a:ext cx="1077840" cy="8600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PlaceHolder 1"/>
          <p:cNvSpPr>
            <a:spLocks noGrp="1"/>
          </p:cNvSpPr>
          <p:nvPr>
            <p:ph type="title"/>
          </p:nvPr>
        </p:nvSpPr>
        <p:spPr>
          <a:xfrm>
            <a:off x="2589120" y="2058840"/>
            <a:ext cx="8915040" cy="1468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358" name="PlaceHolder 2"/>
          <p:cNvSpPr>
            <a:spLocks noGrp="1"/>
          </p:cNvSpPr>
          <p:nvPr>
            <p:ph type="subTitle"/>
          </p:nvPr>
        </p:nvSpPr>
        <p:spPr>
          <a:xfrm>
            <a:off x="2589120" y="3530160"/>
            <a:ext cx="8915040" cy="8600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PlaceHolder 1"/>
          <p:cNvSpPr>
            <a:spLocks noGrp="1"/>
          </p:cNvSpPr>
          <p:nvPr>
            <p:ph type="title"/>
          </p:nvPr>
        </p:nvSpPr>
        <p:spPr>
          <a:xfrm>
            <a:off x="2589120" y="2058840"/>
            <a:ext cx="8915040" cy="1468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360" name="PlaceHolder 2"/>
          <p:cNvSpPr>
            <a:spLocks noGrp="1"/>
          </p:cNvSpPr>
          <p:nvPr>
            <p:ph type="body"/>
          </p:nvPr>
        </p:nvSpPr>
        <p:spPr>
          <a:xfrm>
            <a:off x="2589120" y="3530160"/>
            <a:ext cx="8915040" cy="8600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PlaceHolder 1"/>
          <p:cNvSpPr>
            <a:spLocks noGrp="1"/>
          </p:cNvSpPr>
          <p:nvPr>
            <p:ph type="title"/>
          </p:nvPr>
        </p:nvSpPr>
        <p:spPr>
          <a:xfrm>
            <a:off x="2589120" y="2058840"/>
            <a:ext cx="8915040" cy="1468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362" name="PlaceHolder 2"/>
          <p:cNvSpPr>
            <a:spLocks noGrp="1"/>
          </p:cNvSpPr>
          <p:nvPr>
            <p:ph type="body"/>
          </p:nvPr>
        </p:nvSpPr>
        <p:spPr>
          <a:xfrm>
            <a:off x="2589120" y="3530160"/>
            <a:ext cx="4350240" cy="8600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363" name="PlaceHolder 3"/>
          <p:cNvSpPr>
            <a:spLocks noGrp="1"/>
          </p:cNvSpPr>
          <p:nvPr>
            <p:ph type="body"/>
          </p:nvPr>
        </p:nvSpPr>
        <p:spPr>
          <a:xfrm>
            <a:off x="7157160" y="3530160"/>
            <a:ext cx="4350240" cy="8600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PlaceHolder 1"/>
          <p:cNvSpPr>
            <a:spLocks noGrp="1"/>
          </p:cNvSpPr>
          <p:nvPr>
            <p:ph type="title"/>
          </p:nvPr>
        </p:nvSpPr>
        <p:spPr>
          <a:xfrm>
            <a:off x="2589120" y="2058840"/>
            <a:ext cx="8915040" cy="1468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PlaceHolder 1"/>
          <p:cNvSpPr>
            <a:spLocks noGrp="1"/>
          </p:cNvSpPr>
          <p:nvPr>
            <p:ph type="subTitle"/>
          </p:nvPr>
        </p:nvSpPr>
        <p:spPr>
          <a:xfrm>
            <a:off x="2589120" y="2058840"/>
            <a:ext cx="8915040" cy="6807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PlaceHolder 1"/>
          <p:cNvSpPr>
            <a:spLocks noGrp="1"/>
          </p:cNvSpPr>
          <p:nvPr>
            <p:ph type="title"/>
          </p:nvPr>
        </p:nvSpPr>
        <p:spPr>
          <a:xfrm>
            <a:off x="2589120" y="2058840"/>
            <a:ext cx="8915040" cy="1468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367" name="PlaceHolder 2"/>
          <p:cNvSpPr>
            <a:spLocks noGrp="1"/>
          </p:cNvSpPr>
          <p:nvPr>
            <p:ph type="body"/>
          </p:nvPr>
        </p:nvSpPr>
        <p:spPr>
          <a:xfrm>
            <a:off x="2589120" y="3530160"/>
            <a:ext cx="4350240" cy="4100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368" name="PlaceHolder 3"/>
          <p:cNvSpPr>
            <a:spLocks noGrp="1"/>
          </p:cNvSpPr>
          <p:nvPr>
            <p:ph type="body"/>
          </p:nvPr>
        </p:nvSpPr>
        <p:spPr>
          <a:xfrm>
            <a:off x="2589120" y="3979440"/>
            <a:ext cx="4350240" cy="4100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369" name="PlaceHolder 4"/>
          <p:cNvSpPr>
            <a:spLocks noGrp="1"/>
          </p:cNvSpPr>
          <p:nvPr>
            <p:ph type="body"/>
          </p:nvPr>
        </p:nvSpPr>
        <p:spPr>
          <a:xfrm>
            <a:off x="7157160" y="3530160"/>
            <a:ext cx="4350240" cy="8600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PlaceHolder 1"/>
          <p:cNvSpPr>
            <a:spLocks noGrp="1"/>
          </p:cNvSpPr>
          <p:nvPr>
            <p:ph type="title"/>
          </p:nvPr>
        </p:nvSpPr>
        <p:spPr>
          <a:xfrm>
            <a:off x="2589120" y="2058840"/>
            <a:ext cx="8915040" cy="1468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371" name="PlaceHolder 2"/>
          <p:cNvSpPr>
            <a:spLocks noGrp="1"/>
          </p:cNvSpPr>
          <p:nvPr>
            <p:ph type="body"/>
          </p:nvPr>
        </p:nvSpPr>
        <p:spPr>
          <a:xfrm>
            <a:off x="2589120" y="3530160"/>
            <a:ext cx="4350240" cy="8600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372" name="PlaceHolder 3"/>
          <p:cNvSpPr>
            <a:spLocks noGrp="1"/>
          </p:cNvSpPr>
          <p:nvPr>
            <p:ph type="body"/>
          </p:nvPr>
        </p:nvSpPr>
        <p:spPr>
          <a:xfrm>
            <a:off x="7157160" y="3530160"/>
            <a:ext cx="4350240" cy="4100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373" name="PlaceHolder 4"/>
          <p:cNvSpPr>
            <a:spLocks noGrp="1"/>
          </p:cNvSpPr>
          <p:nvPr>
            <p:ph type="body"/>
          </p:nvPr>
        </p:nvSpPr>
        <p:spPr>
          <a:xfrm>
            <a:off x="7157160" y="3979440"/>
            <a:ext cx="4350240" cy="4100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PlaceHolder 1"/>
          <p:cNvSpPr>
            <a:spLocks noGrp="1"/>
          </p:cNvSpPr>
          <p:nvPr>
            <p:ph type="title"/>
          </p:nvPr>
        </p:nvSpPr>
        <p:spPr>
          <a:xfrm>
            <a:off x="2589120" y="2058840"/>
            <a:ext cx="8915040" cy="1468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375" name="PlaceHolder 2"/>
          <p:cNvSpPr>
            <a:spLocks noGrp="1"/>
          </p:cNvSpPr>
          <p:nvPr>
            <p:ph type="body"/>
          </p:nvPr>
        </p:nvSpPr>
        <p:spPr>
          <a:xfrm>
            <a:off x="2589120" y="3530160"/>
            <a:ext cx="4350240" cy="4100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376" name="PlaceHolder 3"/>
          <p:cNvSpPr>
            <a:spLocks noGrp="1"/>
          </p:cNvSpPr>
          <p:nvPr>
            <p:ph type="body"/>
          </p:nvPr>
        </p:nvSpPr>
        <p:spPr>
          <a:xfrm>
            <a:off x="7157160" y="3530160"/>
            <a:ext cx="4350240" cy="4100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377" name="PlaceHolder 4"/>
          <p:cNvSpPr>
            <a:spLocks noGrp="1"/>
          </p:cNvSpPr>
          <p:nvPr>
            <p:ph type="body"/>
          </p:nvPr>
        </p:nvSpPr>
        <p:spPr>
          <a:xfrm>
            <a:off x="2589120" y="3979440"/>
            <a:ext cx="8915040" cy="4100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2589120" y="2058840"/>
            <a:ext cx="8915040" cy="1468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2589120" y="3530160"/>
            <a:ext cx="4350240" cy="4100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2589120" y="3979440"/>
            <a:ext cx="4350240" cy="4100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7157160" y="3530160"/>
            <a:ext cx="4350240" cy="8600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PlaceHolder 1"/>
          <p:cNvSpPr>
            <a:spLocks noGrp="1"/>
          </p:cNvSpPr>
          <p:nvPr>
            <p:ph type="title"/>
          </p:nvPr>
        </p:nvSpPr>
        <p:spPr>
          <a:xfrm>
            <a:off x="2589120" y="2058840"/>
            <a:ext cx="8915040" cy="1468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379" name="PlaceHolder 2"/>
          <p:cNvSpPr>
            <a:spLocks noGrp="1"/>
          </p:cNvSpPr>
          <p:nvPr>
            <p:ph type="body"/>
          </p:nvPr>
        </p:nvSpPr>
        <p:spPr>
          <a:xfrm>
            <a:off x="2589120" y="3530160"/>
            <a:ext cx="8915040" cy="4100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380" name="PlaceHolder 3"/>
          <p:cNvSpPr>
            <a:spLocks noGrp="1"/>
          </p:cNvSpPr>
          <p:nvPr>
            <p:ph type="body"/>
          </p:nvPr>
        </p:nvSpPr>
        <p:spPr>
          <a:xfrm>
            <a:off x="2589120" y="3979440"/>
            <a:ext cx="8915040" cy="4100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PlaceHolder 1"/>
          <p:cNvSpPr>
            <a:spLocks noGrp="1"/>
          </p:cNvSpPr>
          <p:nvPr>
            <p:ph type="title"/>
          </p:nvPr>
        </p:nvSpPr>
        <p:spPr>
          <a:xfrm>
            <a:off x="2589120" y="2058840"/>
            <a:ext cx="8915040" cy="1468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382" name="PlaceHolder 2"/>
          <p:cNvSpPr>
            <a:spLocks noGrp="1"/>
          </p:cNvSpPr>
          <p:nvPr>
            <p:ph type="body"/>
          </p:nvPr>
        </p:nvSpPr>
        <p:spPr>
          <a:xfrm>
            <a:off x="2589120" y="3530160"/>
            <a:ext cx="4350240" cy="4100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383" name="PlaceHolder 3"/>
          <p:cNvSpPr>
            <a:spLocks noGrp="1"/>
          </p:cNvSpPr>
          <p:nvPr>
            <p:ph type="body"/>
          </p:nvPr>
        </p:nvSpPr>
        <p:spPr>
          <a:xfrm>
            <a:off x="7157160" y="3530160"/>
            <a:ext cx="4350240" cy="4100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384" name="PlaceHolder 4"/>
          <p:cNvSpPr>
            <a:spLocks noGrp="1"/>
          </p:cNvSpPr>
          <p:nvPr>
            <p:ph type="body"/>
          </p:nvPr>
        </p:nvSpPr>
        <p:spPr>
          <a:xfrm>
            <a:off x="7157160" y="3979440"/>
            <a:ext cx="4350240" cy="4100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385" name="PlaceHolder 5"/>
          <p:cNvSpPr>
            <a:spLocks noGrp="1"/>
          </p:cNvSpPr>
          <p:nvPr>
            <p:ph type="body"/>
          </p:nvPr>
        </p:nvSpPr>
        <p:spPr>
          <a:xfrm>
            <a:off x="2589120" y="3979440"/>
            <a:ext cx="4350240" cy="4100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PlaceHolder 1"/>
          <p:cNvSpPr>
            <a:spLocks noGrp="1"/>
          </p:cNvSpPr>
          <p:nvPr>
            <p:ph type="title"/>
          </p:nvPr>
        </p:nvSpPr>
        <p:spPr>
          <a:xfrm>
            <a:off x="2589120" y="2058840"/>
            <a:ext cx="8915040" cy="1468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387" name="PlaceHolder 2"/>
          <p:cNvSpPr>
            <a:spLocks noGrp="1"/>
          </p:cNvSpPr>
          <p:nvPr>
            <p:ph type="body"/>
          </p:nvPr>
        </p:nvSpPr>
        <p:spPr>
          <a:xfrm>
            <a:off x="2589120" y="3530160"/>
            <a:ext cx="8915040" cy="8600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388" name="PlaceHolder 3"/>
          <p:cNvSpPr>
            <a:spLocks noGrp="1"/>
          </p:cNvSpPr>
          <p:nvPr>
            <p:ph type="body"/>
          </p:nvPr>
        </p:nvSpPr>
        <p:spPr>
          <a:xfrm>
            <a:off x="2589120" y="3530160"/>
            <a:ext cx="8915040" cy="8600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pic>
        <p:nvPicPr>
          <p:cNvPr id="389" name="Imagem 388"/>
          <p:cNvPicPr/>
          <p:nvPr/>
        </p:nvPicPr>
        <p:blipFill>
          <a:blip r:embed="rId2"/>
          <a:stretch/>
        </p:blipFill>
        <p:spPr>
          <a:xfrm>
            <a:off x="6507720" y="3529800"/>
            <a:ext cx="1077840" cy="860040"/>
          </a:xfrm>
          <a:prstGeom prst="rect">
            <a:avLst/>
          </a:prstGeom>
          <a:ln>
            <a:noFill/>
          </a:ln>
        </p:spPr>
      </p:pic>
      <p:pic>
        <p:nvPicPr>
          <p:cNvPr id="390" name="Imagem 389"/>
          <p:cNvPicPr/>
          <p:nvPr/>
        </p:nvPicPr>
        <p:blipFill>
          <a:blip r:embed="rId2"/>
          <a:stretch/>
        </p:blipFill>
        <p:spPr>
          <a:xfrm>
            <a:off x="6507720" y="3529800"/>
            <a:ext cx="1077840" cy="8600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2589120" y="2058840"/>
            <a:ext cx="8915040" cy="1468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2589120" y="3530160"/>
            <a:ext cx="4350240" cy="8600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7157160" y="3530160"/>
            <a:ext cx="4350240" cy="4100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body"/>
          </p:nvPr>
        </p:nvSpPr>
        <p:spPr>
          <a:xfrm>
            <a:off x="7157160" y="3979440"/>
            <a:ext cx="4350240" cy="4100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2589120" y="2058840"/>
            <a:ext cx="8915040" cy="1468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2589120" y="3530160"/>
            <a:ext cx="4350240" cy="4100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7157160" y="3530160"/>
            <a:ext cx="4350240" cy="4100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51" name="PlaceHolder 4"/>
          <p:cNvSpPr>
            <a:spLocks noGrp="1"/>
          </p:cNvSpPr>
          <p:nvPr>
            <p:ph type="body"/>
          </p:nvPr>
        </p:nvSpPr>
        <p:spPr>
          <a:xfrm>
            <a:off x="2589120" y="3979440"/>
            <a:ext cx="8915040" cy="4100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ustomShape 1"/>
          <p:cNvSpPr/>
          <p:nvPr/>
        </p:nvSpPr>
        <p:spPr>
          <a:xfrm>
            <a:off x="0" y="2575080"/>
            <a:ext cx="100440" cy="625680"/>
          </a:xfrm>
          <a:custGeom>
            <a:avLst/>
            <a:gdLst/>
            <a:ahLst/>
            <a:cxnLst/>
            <a:rect l="l" t="t" r="r" b="b"/>
            <a:pathLst>
              <a:path w="22" h="136">
                <a:moveTo>
                  <a:pt x="22" y="136"/>
                </a:moveTo>
                <a:cubicBezTo>
                  <a:pt x="20" y="117"/>
                  <a:pt x="19" y="99"/>
                  <a:pt x="17" y="80"/>
                </a:cubicBezTo>
                <a:cubicBezTo>
                  <a:pt x="11" y="54"/>
                  <a:pt x="6" y="27"/>
                  <a:pt x="0" y="0"/>
                </a:cubicBezTo>
                <a:cubicBezTo>
                  <a:pt x="0" y="35"/>
                  <a:pt x="0" y="35"/>
                  <a:pt x="0" y="35"/>
                </a:cubicBezTo>
                <a:cubicBezTo>
                  <a:pt x="6" y="64"/>
                  <a:pt x="13" y="94"/>
                  <a:pt x="20" y="124"/>
                </a:cubicBezTo>
                <a:cubicBezTo>
                  <a:pt x="20" y="128"/>
                  <a:pt x="21" y="132"/>
                  <a:pt x="22" y="136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" name="CustomShape 2"/>
          <p:cNvSpPr/>
          <p:nvPr/>
        </p:nvSpPr>
        <p:spPr>
          <a:xfrm>
            <a:off x="128520" y="3156480"/>
            <a:ext cx="646200" cy="2322000"/>
          </a:xfrm>
          <a:custGeom>
            <a:avLst/>
            <a:gdLst/>
            <a:ahLst/>
            <a:cxnLst/>
            <a:rect l="l" t="t" r="r" b="b"/>
            <a:pathLst>
              <a:path w="140" h="504">
                <a:moveTo>
                  <a:pt x="86" y="350"/>
                </a:moveTo>
                <a:cubicBezTo>
                  <a:pt x="103" y="402"/>
                  <a:pt x="120" y="453"/>
                  <a:pt x="139" y="504"/>
                </a:cubicBezTo>
                <a:cubicBezTo>
                  <a:pt x="139" y="495"/>
                  <a:pt x="139" y="487"/>
                  <a:pt x="140" y="478"/>
                </a:cubicBezTo>
                <a:cubicBezTo>
                  <a:pt x="124" y="435"/>
                  <a:pt x="109" y="391"/>
                  <a:pt x="95" y="347"/>
                </a:cubicBezTo>
                <a:cubicBezTo>
                  <a:pt x="58" y="233"/>
                  <a:pt x="27" y="117"/>
                  <a:pt x="0" y="0"/>
                </a:cubicBezTo>
                <a:cubicBezTo>
                  <a:pt x="2" y="20"/>
                  <a:pt x="4" y="41"/>
                  <a:pt x="6" y="61"/>
                </a:cubicBezTo>
                <a:cubicBezTo>
                  <a:pt x="30" y="158"/>
                  <a:pt x="56" y="255"/>
                  <a:pt x="86" y="350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807120" y="5447160"/>
            <a:ext cx="609120" cy="1419840"/>
          </a:xfrm>
          <a:custGeom>
            <a:avLst/>
            <a:gdLst/>
            <a:ahLst/>
            <a:cxnLst/>
            <a:rect l="l" t="t" r="r" b="b"/>
            <a:pathLst>
              <a:path w="132" h="308">
                <a:moveTo>
                  <a:pt x="8" y="22"/>
                </a:moveTo>
                <a:cubicBezTo>
                  <a:pt x="5" y="15"/>
                  <a:pt x="2" y="8"/>
                  <a:pt x="0" y="0"/>
                </a:cubicBezTo>
                <a:cubicBezTo>
                  <a:pt x="0" y="10"/>
                  <a:pt x="0" y="19"/>
                  <a:pt x="0" y="29"/>
                </a:cubicBezTo>
                <a:cubicBezTo>
                  <a:pt x="21" y="85"/>
                  <a:pt x="44" y="140"/>
                  <a:pt x="68" y="194"/>
                </a:cubicBezTo>
                <a:cubicBezTo>
                  <a:pt x="85" y="232"/>
                  <a:pt x="104" y="270"/>
                  <a:pt x="123" y="308"/>
                </a:cubicBezTo>
                <a:cubicBezTo>
                  <a:pt x="132" y="308"/>
                  <a:pt x="132" y="308"/>
                  <a:pt x="132" y="308"/>
                </a:cubicBezTo>
                <a:cubicBezTo>
                  <a:pt x="113" y="269"/>
                  <a:pt x="94" y="230"/>
                  <a:pt x="77" y="190"/>
                </a:cubicBezTo>
                <a:cubicBezTo>
                  <a:pt x="52" y="135"/>
                  <a:pt x="29" y="79"/>
                  <a:pt x="8" y="22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959760" y="6503760"/>
            <a:ext cx="171000" cy="363240"/>
          </a:xfrm>
          <a:custGeom>
            <a:avLst/>
            <a:gdLst/>
            <a:ahLst/>
            <a:cxnLst/>
            <a:rect l="l" t="t" r="r" b="b"/>
            <a:pathLst>
              <a:path w="37" h="79">
                <a:moveTo>
                  <a:pt x="28" y="79"/>
                </a:moveTo>
                <a:cubicBezTo>
                  <a:pt x="37" y="79"/>
                  <a:pt x="37" y="79"/>
                  <a:pt x="37" y="79"/>
                </a:cubicBezTo>
                <a:cubicBezTo>
                  <a:pt x="24" y="53"/>
                  <a:pt x="12" y="27"/>
                  <a:pt x="0" y="0"/>
                </a:cubicBezTo>
                <a:cubicBezTo>
                  <a:pt x="8" y="27"/>
                  <a:pt x="17" y="53"/>
                  <a:pt x="28" y="79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" name="CustomShape 5"/>
          <p:cNvSpPr/>
          <p:nvPr/>
        </p:nvSpPr>
        <p:spPr>
          <a:xfrm>
            <a:off x="100800" y="3201120"/>
            <a:ext cx="821520" cy="3328200"/>
          </a:xfrm>
          <a:custGeom>
            <a:avLst/>
            <a:gdLst/>
            <a:ahLst/>
            <a:cxnLst/>
            <a:rect l="l" t="t" r="r" b="b"/>
            <a:pathLst>
              <a:path w="178" h="722">
                <a:moveTo>
                  <a:pt x="162" y="660"/>
                </a:moveTo>
                <a:cubicBezTo>
                  <a:pt x="145" y="618"/>
                  <a:pt x="130" y="576"/>
                  <a:pt x="116" y="534"/>
                </a:cubicBezTo>
                <a:cubicBezTo>
                  <a:pt x="84" y="437"/>
                  <a:pt x="59" y="337"/>
                  <a:pt x="40" y="236"/>
                </a:cubicBezTo>
                <a:cubicBezTo>
                  <a:pt x="29" y="175"/>
                  <a:pt x="20" y="113"/>
                  <a:pt x="12" y="51"/>
                </a:cubicBezTo>
                <a:cubicBezTo>
                  <a:pt x="8" y="34"/>
                  <a:pt x="4" y="17"/>
                  <a:pt x="0" y="0"/>
                </a:cubicBezTo>
                <a:cubicBezTo>
                  <a:pt x="8" y="79"/>
                  <a:pt x="19" y="159"/>
                  <a:pt x="33" y="237"/>
                </a:cubicBezTo>
                <a:cubicBezTo>
                  <a:pt x="51" y="339"/>
                  <a:pt x="76" y="439"/>
                  <a:pt x="107" y="537"/>
                </a:cubicBezTo>
                <a:cubicBezTo>
                  <a:pt x="123" y="586"/>
                  <a:pt x="141" y="634"/>
                  <a:pt x="160" y="681"/>
                </a:cubicBezTo>
                <a:cubicBezTo>
                  <a:pt x="166" y="695"/>
                  <a:pt x="172" y="708"/>
                  <a:pt x="178" y="722"/>
                </a:cubicBezTo>
                <a:cubicBezTo>
                  <a:pt x="176" y="717"/>
                  <a:pt x="175" y="713"/>
                  <a:pt x="174" y="708"/>
                </a:cubicBezTo>
                <a:cubicBezTo>
                  <a:pt x="169" y="692"/>
                  <a:pt x="165" y="676"/>
                  <a:pt x="162" y="660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" name="CustomShape 6"/>
          <p:cNvSpPr/>
          <p:nvPr/>
        </p:nvSpPr>
        <p:spPr>
          <a:xfrm>
            <a:off x="22320" y="228600"/>
            <a:ext cx="105840" cy="2927520"/>
          </a:xfrm>
          <a:custGeom>
            <a:avLst/>
            <a:gdLst/>
            <a:ahLst/>
            <a:cxnLst/>
            <a:rect l="l" t="t" r="r" b="b"/>
            <a:pathLst>
              <a:path w="23" h="635">
                <a:moveTo>
                  <a:pt x="11" y="577"/>
                </a:moveTo>
                <a:cubicBezTo>
                  <a:pt x="12" y="581"/>
                  <a:pt x="12" y="585"/>
                  <a:pt x="12" y="589"/>
                </a:cubicBezTo>
                <a:cubicBezTo>
                  <a:pt x="15" y="603"/>
                  <a:pt x="19" y="617"/>
                  <a:pt x="22" y="632"/>
                </a:cubicBezTo>
                <a:cubicBezTo>
                  <a:pt x="22" y="633"/>
                  <a:pt x="22" y="634"/>
                  <a:pt x="23" y="635"/>
                </a:cubicBezTo>
                <a:cubicBezTo>
                  <a:pt x="21" y="615"/>
                  <a:pt x="19" y="596"/>
                  <a:pt x="17" y="576"/>
                </a:cubicBezTo>
                <a:cubicBezTo>
                  <a:pt x="9" y="474"/>
                  <a:pt x="5" y="372"/>
                  <a:pt x="5" y="269"/>
                </a:cubicBezTo>
                <a:cubicBezTo>
                  <a:pt x="6" y="179"/>
                  <a:pt x="9" y="90"/>
                  <a:pt x="15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5" y="89"/>
                  <a:pt x="2" y="179"/>
                  <a:pt x="1" y="269"/>
                </a:cubicBezTo>
                <a:cubicBezTo>
                  <a:pt x="0" y="372"/>
                  <a:pt x="3" y="474"/>
                  <a:pt x="11" y="577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" name="CustomShape 7"/>
          <p:cNvSpPr/>
          <p:nvPr/>
        </p:nvSpPr>
        <p:spPr>
          <a:xfrm>
            <a:off x="78120" y="2944080"/>
            <a:ext cx="77760" cy="493560"/>
          </a:xfrm>
          <a:custGeom>
            <a:avLst/>
            <a:gdLst/>
            <a:ahLst/>
            <a:cxnLst/>
            <a:rect l="l" t="t" r="r" b="b"/>
            <a:pathLst>
              <a:path w="17" h="107">
                <a:moveTo>
                  <a:pt x="0" y="0"/>
                </a:moveTo>
                <a:cubicBezTo>
                  <a:pt x="2" y="19"/>
                  <a:pt x="3" y="37"/>
                  <a:pt x="5" y="56"/>
                </a:cubicBezTo>
                <a:cubicBezTo>
                  <a:pt x="9" y="73"/>
                  <a:pt x="13" y="90"/>
                  <a:pt x="17" y="107"/>
                </a:cubicBezTo>
                <a:cubicBezTo>
                  <a:pt x="15" y="87"/>
                  <a:pt x="13" y="66"/>
                  <a:pt x="11" y="46"/>
                </a:cubicBezTo>
                <a:cubicBezTo>
                  <a:pt x="10" y="45"/>
                  <a:pt x="10" y="44"/>
                  <a:pt x="10" y="43"/>
                </a:cubicBezTo>
                <a:cubicBezTo>
                  <a:pt x="7" y="28"/>
                  <a:pt x="3" y="14"/>
                  <a:pt x="0" y="0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" name="CustomShape 8"/>
          <p:cNvSpPr/>
          <p:nvPr/>
        </p:nvSpPr>
        <p:spPr>
          <a:xfrm>
            <a:off x="769680" y="5478840"/>
            <a:ext cx="189720" cy="1024560"/>
          </a:xfrm>
          <a:custGeom>
            <a:avLst/>
            <a:gdLst/>
            <a:ahLst/>
            <a:cxnLst/>
            <a:rect l="l" t="t" r="r" b="b"/>
            <a:pathLst>
              <a:path w="41" h="222">
                <a:moveTo>
                  <a:pt x="0" y="0"/>
                </a:moveTo>
                <a:cubicBezTo>
                  <a:pt x="0" y="31"/>
                  <a:pt x="2" y="62"/>
                  <a:pt x="5" y="93"/>
                </a:cubicBezTo>
                <a:cubicBezTo>
                  <a:pt x="8" y="117"/>
                  <a:pt x="12" y="142"/>
                  <a:pt x="17" y="166"/>
                </a:cubicBezTo>
                <a:cubicBezTo>
                  <a:pt x="19" y="172"/>
                  <a:pt x="22" y="178"/>
                  <a:pt x="24" y="184"/>
                </a:cubicBezTo>
                <a:cubicBezTo>
                  <a:pt x="30" y="197"/>
                  <a:pt x="35" y="209"/>
                  <a:pt x="41" y="222"/>
                </a:cubicBezTo>
                <a:cubicBezTo>
                  <a:pt x="40" y="219"/>
                  <a:pt x="39" y="215"/>
                  <a:pt x="38" y="212"/>
                </a:cubicBezTo>
                <a:cubicBezTo>
                  <a:pt x="26" y="172"/>
                  <a:pt x="18" y="132"/>
                  <a:pt x="13" y="92"/>
                </a:cubicBezTo>
                <a:cubicBezTo>
                  <a:pt x="11" y="68"/>
                  <a:pt x="9" y="45"/>
                  <a:pt x="8" y="22"/>
                </a:cubicBezTo>
                <a:cubicBezTo>
                  <a:pt x="8" y="21"/>
                  <a:pt x="7" y="20"/>
                  <a:pt x="7" y="18"/>
                </a:cubicBezTo>
                <a:cubicBezTo>
                  <a:pt x="5" y="12"/>
                  <a:pt x="2" y="6"/>
                  <a:pt x="0" y="0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" name="CustomShape 9"/>
          <p:cNvSpPr/>
          <p:nvPr/>
        </p:nvSpPr>
        <p:spPr>
          <a:xfrm>
            <a:off x="775440" y="1398960"/>
            <a:ext cx="2075760" cy="4047840"/>
          </a:xfrm>
          <a:custGeom>
            <a:avLst/>
            <a:gdLst/>
            <a:ahLst/>
            <a:cxnLst/>
            <a:rect l="l" t="t" r="r" b="b"/>
            <a:pathLst>
              <a:path w="450" h="878">
                <a:moveTo>
                  <a:pt x="7" y="854"/>
                </a:moveTo>
                <a:cubicBezTo>
                  <a:pt x="10" y="772"/>
                  <a:pt x="26" y="691"/>
                  <a:pt x="50" y="613"/>
                </a:cubicBezTo>
                <a:cubicBezTo>
                  <a:pt x="75" y="535"/>
                  <a:pt x="109" y="460"/>
                  <a:pt x="149" y="388"/>
                </a:cubicBezTo>
                <a:cubicBezTo>
                  <a:pt x="189" y="316"/>
                  <a:pt x="235" y="248"/>
                  <a:pt x="285" y="183"/>
                </a:cubicBezTo>
                <a:cubicBezTo>
                  <a:pt x="310" y="151"/>
                  <a:pt x="337" y="119"/>
                  <a:pt x="364" y="89"/>
                </a:cubicBezTo>
                <a:cubicBezTo>
                  <a:pt x="378" y="74"/>
                  <a:pt x="392" y="58"/>
                  <a:pt x="406" y="44"/>
                </a:cubicBezTo>
                <a:cubicBezTo>
                  <a:pt x="421" y="29"/>
                  <a:pt x="435" y="15"/>
                  <a:pt x="450" y="1"/>
                </a:cubicBezTo>
                <a:cubicBezTo>
                  <a:pt x="450" y="0"/>
                  <a:pt x="450" y="0"/>
                  <a:pt x="450" y="0"/>
                </a:cubicBezTo>
                <a:cubicBezTo>
                  <a:pt x="434" y="14"/>
                  <a:pt x="420" y="28"/>
                  <a:pt x="405" y="43"/>
                </a:cubicBezTo>
                <a:cubicBezTo>
                  <a:pt x="391" y="57"/>
                  <a:pt x="377" y="72"/>
                  <a:pt x="363" y="88"/>
                </a:cubicBezTo>
                <a:cubicBezTo>
                  <a:pt x="335" y="118"/>
                  <a:pt x="308" y="149"/>
                  <a:pt x="283" y="181"/>
                </a:cubicBezTo>
                <a:cubicBezTo>
                  <a:pt x="232" y="246"/>
                  <a:pt x="185" y="314"/>
                  <a:pt x="145" y="386"/>
                </a:cubicBezTo>
                <a:cubicBezTo>
                  <a:pt x="104" y="457"/>
                  <a:pt x="70" y="533"/>
                  <a:pt x="45" y="611"/>
                </a:cubicBezTo>
                <a:cubicBezTo>
                  <a:pt x="19" y="690"/>
                  <a:pt x="3" y="771"/>
                  <a:pt x="0" y="854"/>
                </a:cubicBezTo>
                <a:cubicBezTo>
                  <a:pt x="0" y="856"/>
                  <a:pt x="0" y="857"/>
                  <a:pt x="0" y="859"/>
                </a:cubicBezTo>
                <a:cubicBezTo>
                  <a:pt x="2" y="865"/>
                  <a:pt x="4" y="872"/>
                  <a:pt x="7" y="878"/>
                </a:cubicBezTo>
                <a:cubicBezTo>
                  <a:pt x="7" y="870"/>
                  <a:pt x="7" y="862"/>
                  <a:pt x="7" y="854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" name="CustomShape 10"/>
          <p:cNvSpPr/>
          <p:nvPr/>
        </p:nvSpPr>
        <p:spPr>
          <a:xfrm>
            <a:off x="922680" y="6530040"/>
            <a:ext cx="161640" cy="336960"/>
          </a:xfrm>
          <a:custGeom>
            <a:avLst/>
            <a:gdLst/>
            <a:ahLst/>
            <a:cxnLst/>
            <a:rect l="l" t="t" r="r" b="b"/>
            <a:pathLst>
              <a:path w="35" h="73">
                <a:moveTo>
                  <a:pt x="0" y="0"/>
                </a:moveTo>
                <a:cubicBezTo>
                  <a:pt x="7" y="24"/>
                  <a:pt x="16" y="49"/>
                  <a:pt x="26" y="73"/>
                </a:cubicBezTo>
                <a:cubicBezTo>
                  <a:pt x="35" y="73"/>
                  <a:pt x="35" y="73"/>
                  <a:pt x="35" y="73"/>
                </a:cubicBezTo>
                <a:cubicBezTo>
                  <a:pt x="23" y="49"/>
                  <a:pt x="11" y="24"/>
                  <a:pt x="0" y="0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" name="CustomShape 11"/>
          <p:cNvSpPr/>
          <p:nvPr/>
        </p:nvSpPr>
        <p:spPr>
          <a:xfrm>
            <a:off x="769680" y="5359320"/>
            <a:ext cx="37080" cy="221400"/>
          </a:xfrm>
          <a:custGeom>
            <a:avLst/>
            <a:gdLst/>
            <a:ahLst/>
            <a:cxnLst/>
            <a:rect l="l" t="t" r="r" b="b"/>
            <a:pathLst>
              <a:path w="8" h="48">
                <a:moveTo>
                  <a:pt x="7" y="44"/>
                </a:moveTo>
                <a:cubicBezTo>
                  <a:pt x="7" y="46"/>
                  <a:pt x="8" y="47"/>
                  <a:pt x="8" y="48"/>
                </a:cubicBezTo>
                <a:cubicBezTo>
                  <a:pt x="8" y="38"/>
                  <a:pt x="8" y="29"/>
                  <a:pt x="8" y="19"/>
                </a:cubicBezTo>
                <a:cubicBezTo>
                  <a:pt x="5" y="13"/>
                  <a:pt x="3" y="6"/>
                  <a:pt x="1" y="0"/>
                </a:cubicBezTo>
                <a:cubicBezTo>
                  <a:pt x="0" y="9"/>
                  <a:pt x="0" y="17"/>
                  <a:pt x="0" y="26"/>
                </a:cubicBezTo>
                <a:cubicBezTo>
                  <a:pt x="2" y="32"/>
                  <a:pt x="5" y="38"/>
                  <a:pt x="7" y="44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" name="CustomShape 12"/>
          <p:cNvSpPr/>
          <p:nvPr/>
        </p:nvSpPr>
        <p:spPr>
          <a:xfrm>
            <a:off x="849960" y="6244560"/>
            <a:ext cx="238320" cy="622080"/>
          </a:xfrm>
          <a:custGeom>
            <a:avLst/>
            <a:gdLst/>
            <a:ahLst/>
            <a:cxnLst/>
            <a:rect l="l" t="t" r="r" b="b"/>
            <a:pathLst>
              <a:path w="52" h="135">
                <a:moveTo>
                  <a:pt x="7" y="18"/>
                </a:moveTo>
                <a:cubicBezTo>
                  <a:pt x="5" y="12"/>
                  <a:pt x="2" y="6"/>
                  <a:pt x="0" y="0"/>
                </a:cubicBezTo>
                <a:cubicBezTo>
                  <a:pt x="3" y="16"/>
                  <a:pt x="7" y="32"/>
                  <a:pt x="12" y="48"/>
                </a:cubicBezTo>
                <a:cubicBezTo>
                  <a:pt x="13" y="53"/>
                  <a:pt x="14" y="57"/>
                  <a:pt x="16" y="62"/>
                </a:cubicBezTo>
                <a:cubicBezTo>
                  <a:pt x="27" y="86"/>
                  <a:pt x="39" y="111"/>
                  <a:pt x="51" y="135"/>
                </a:cubicBezTo>
                <a:cubicBezTo>
                  <a:pt x="52" y="135"/>
                  <a:pt x="52" y="135"/>
                  <a:pt x="52" y="135"/>
                </a:cubicBezTo>
                <a:cubicBezTo>
                  <a:pt x="41" y="109"/>
                  <a:pt x="32" y="83"/>
                  <a:pt x="24" y="56"/>
                </a:cubicBezTo>
                <a:cubicBezTo>
                  <a:pt x="18" y="43"/>
                  <a:pt x="13" y="31"/>
                  <a:pt x="7" y="18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" name="CustomShape 13"/>
          <p:cNvSpPr/>
          <p:nvPr/>
        </p:nvSpPr>
        <p:spPr>
          <a:xfrm>
            <a:off x="27360" y="-720"/>
            <a:ext cx="493920" cy="4400640"/>
          </a:xfrm>
          <a:custGeom>
            <a:avLst/>
            <a:gdLst/>
            <a:ahLst/>
            <a:cxnLst/>
            <a:rect l="l" t="t" r="r" b="b"/>
            <a:pathLst>
              <a:path w="103" h="920">
                <a:moveTo>
                  <a:pt x="7" y="210"/>
                </a:moveTo>
                <a:cubicBezTo>
                  <a:pt x="11" y="288"/>
                  <a:pt x="17" y="367"/>
                  <a:pt x="26" y="445"/>
                </a:cubicBezTo>
                <a:cubicBezTo>
                  <a:pt x="34" y="523"/>
                  <a:pt x="44" y="601"/>
                  <a:pt x="57" y="679"/>
                </a:cubicBezTo>
                <a:cubicBezTo>
                  <a:pt x="69" y="757"/>
                  <a:pt x="84" y="834"/>
                  <a:pt x="101" y="911"/>
                </a:cubicBezTo>
                <a:cubicBezTo>
                  <a:pt x="102" y="914"/>
                  <a:pt x="103" y="917"/>
                  <a:pt x="103" y="920"/>
                </a:cubicBezTo>
                <a:cubicBezTo>
                  <a:pt x="102" y="905"/>
                  <a:pt x="100" y="889"/>
                  <a:pt x="99" y="874"/>
                </a:cubicBezTo>
                <a:cubicBezTo>
                  <a:pt x="99" y="871"/>
                  <a:pt x="99" y="868"/>
                  <a:pt x="99" y="866"/>
                </a:cubicBezTo>
                <a:cubicBezTo>
                  <a:pt x="85" y="803"/>
                  <a:pt x="73" y="741"/>
                  <a:pt x="63" y="678"/>
                </a:cubicBezTo>
                <a:cubicBezTo>
                  <a:pt x="50" y="600"/>
                  <a:pt x="39" y="523"/>
                  <a:pt x="30" y="444"/>
                </a:cubicBezTo>
                <a:cubicBezTo>
                  <a:pt x="21" y="366"/>
                  <a:pt x="14" y="288"/>
                  <a:pt x="9" y="209"/>
                </a:cubicBezTo>
                <a:cubicBezTo>
                  <a:pt x="7" y="170"/>
                  <a:pt x="5" y="131"/>
                  <a:pt x="3" y="92"/>
                </a:cubicBezTo>
                <a:cubicBezTo>
                  <a:pt x="2" y="61"/>
                  <a:pt x="1" y="31"/>
                  <a:pt x="1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31"/>
                  <a:pt x="1" y="61"/>
                  <a:pt x="1" y="92"/>
                </a:cubicBezTo>
                <a:cubicBezTo>
                  <a:pt x="3" y="131"/>
                  <a:pt x="4" y="170"/>
                  <a:pt x="7" y="21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" name="CustomShape 14"/>
          <p:cNvSpPr/>
          <p:nvPr/>
        </p:nvSpPr>
        <p:spPr>
          <a:xfrm>
            <a:off x="550440" y="4316400"/>
            <a:ext cx="423000" cy="1580400"/>
          </a:xfrm>
          <a:custGeom>
            <a:avLst/>
            <a:gdLst/>
            <a:ahLst/>
            <a:cxnLst/>
            <a:rect l="l" t="t" r="r" b="b"/>
            <a:pathLst>
              <a:path w="88" h="330">
                <a:moveTo>
                  <a:pt x="53" y="229"/>
                </a:moveTo>
                <a:cubicBezTo>
                  <a:pt x="64" y="263"/>
                  <a:pt x="75" y="297"/>
                  <a:pt x="88" y="330"/>
                </a:cubicBezTo>
                <a:cubicBezTo>
                  <a:pt x="88" y="323"/>
                  <a:pt x="88" y="315"/>
                  <a:pt x="88" y="308"/>
                </a:cubicBezTo>
                <a:cubicBezTo>
                  <a:pt x="88" y="307"/>
                  <a:pt x="88" y="305"/>
                  <a:pt x="88" y="304"/>
                </a:cubicBezTo>
                <a:cubicBezTo>
                  <a:pt x="79" y="278"/>
                  <a:pt x="70" y="252"/>
                  <a:pt x="62" y="226"/>
                </a:cubicBezTo>
                <a:cubicBezTo>
                  <a:pt x="38" y="152"/>
                  <a:pt x="17" y="76"/>
                  <a:pt x="0" y="0"/>
                </a:cubicBezTo>
                <a:cubicBezTo>
                  <a:pt x="2" y="21"/>
                  <a:pt x="4" y="42"/>
                  <a:pt x="7" y="63"/>
                </a:cubicBezTo>
                <a:cubicBezTo>
                  <a:pt x="21" y="119"/>
                  <a:pt x="36" y="174"/>
                  <a:pt x="53" y="229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" name="CustomShape 15"/>
          <p:cNvSpPr/>
          <p:nvPr/>
        </p:nvSpPr>
        <p:spPr>
          <a:xfrm>
            <a:off x="1006200" y="5862600"/>
            <a:ext cx="430560" cy="990360"/>
          </a:xfrm>
          <a:custGeom>
            <a:avLst/>
            <a:gdLst/>
            <a:ahLst/>
            <a:cxnLst/>
            <a:rect l="l" t="t" r="r" b="b"/>
            <a:pathLst>
              <a:path w="90" h="207">
                <a:moveTo>
                  <a:pt x="6" y="15"/>
                </a:moveTo>
                <a:cubicBezTo>
                  <a:pt x="4" y="10"/>
                  <a:pt x="2" y="5"/>
                  <a:pt x="0" y="0"/>
                </a:cubicBezTo>
                <a:cubicBezTo>
                  <a:pt x="0" y="9"/>
                  <a:pt x="0" y="19"/>
                  <a:pt x="1" y="29"/>
                </a:cubicBezTo>
                <a:cubicBezTo>
                  <a:pt x="14" y="62"/>
                  <a:pt x="27" y="95"/>
                  <a:pt x="42" y="127"/>
                </a:cubicBezTo>
                <a:cubicBezTo>
                  <a:pt x="54" y="154"/>
                  <a:pt x="67" y="181"/>
                  <a:pt x="80" y="207"/>
                </a:cubicBezTo>
                <a:cubicBezTo>
                  <a:pt x="90" y="207"/>
                  <a:pt x="90" y="207"/>
                  <a:pt x="90" y="207"/>
                </a:cubicBezTo>
                <a:cubicBezTo>
                  <a:pt x="76" y="180"/>
                  <a:pt x="63" y="152"/>
                  <a:pt x="50" y="123"/>
                </a:cubicBezTo>
                <a:cubicBezTo>
                  <a:pt x="34" y="88"/>
                  <a:pt x="20" y="51"/>
                  <a:pt x="6" y="15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" name="CustomShape 16"/>
          <p:cNvSpPr/>
          <p:nvPr/>
        </p:nvSpPr>
        <p:spPr>
          <a:xfrm>
            <a:off x="521640" y="4364280"/>
            <a:ext cx="551520" cy="2235600"/>
          </a:xfrm>
          <a:custGeom>
            <a:avLst/>
            <a:gdLst/>
            <a:ahLst/>
            <a:cxnLst/>
            <a:rect l="l" t="t" r="r" b="b"/>
            <a:pathLst>
              <a:path w="115" h="467">
                <a:moveTo>
                  <a:pt x="101" y="409"/>
                </a:moveTo>
                <a:cubicBezTo>
                  <a:pt x="93" y="388"/>
                  <a:pt x="85" y="366"/>
                  <a:pt x="78" y="344"/>
                </a:cubicBezTo>
                <a:cubicBezTo>
                  <a:pt x="57" y="281"/>
                  <a:pt x="41" y="216"/>
                  <a:pt x="29" y="151"/>
                </a:cubicBezTo>
                <a:cubicBezTo>
                  <a:pt x="22" y="119"/>
                  <a:pt x="17" y="86"/>
                  <a:pt x="13" y="53"/>
                </a:cubicBezTo>
                <a:cubicBezTo>
                  <a:pt x="9" y="35"/>
                  <a:pt x="4" y="18"/>
                  <a:pt x="0" y="0"/>
                </a:cubicBezTo>
                <a:cubicBezTo>
                  <a:pt x="5" y="51"/>
                  <a:pt x="12" y="102"/>
                  <a:pt x="21" y="152"/>
                </a:cubicBezTo>
                <a:cubicBezTo>
                  <a:pt x="33" y="218"/>
                  <a:pt x="49" y="283"/>
                  <a:pt x="69" y="347"/>
                </a:cubicBezTo>
                <a:cubicBezTo>
                  <a:pt x="79" y="378"/>
                  <a:pt x="90" y="410"/>
                  <a:pt x="103" y="441"/>
                </a:cubicBezTo>
                <a:cubicBezTo>
                  <a:pt x="107" y="449"/>
                  <a:pt x="111" y="458"/>
                  <a:pt x="115" y="467"/>
                </a:cubicBezTo>
                <a:cubicBezTo>
                  <a:pt x="114" y="464"/>
                  <a:pt x="113" y="461"/>
                  <a:pt x="112" y="458"/>
                </a:cubicBezTo>
                <a:cubicBezTo>
                  <a:pt x="108" y="442"/>
                  <a:pt x="104" y="425"/>
                  <a:pt x="101" y="409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" name="CustomShape 17"/>
          <p:cNvSpPr/>
          <p:nvPr/>
        </p:nvSpPr>
        <p:spPr>
          <a:xfrm>
            <a:off x="468000" y="1289160"/>
            <a:ext cx="173880" cy="3026880"/>
          </a:xfrm>
          <a:custGeom>
            <a:avLst/>
            <a:gdLst/>
            <a:ahLst/>
            <a:cxnLst/>
            <a:rect l="l" t="t" r="r" b="b"/>
            <a:pathLst>
              <a:path w="36" h="633">
                <a:moveTo>
                  <a:pt x="17" y="633"/>
                </a:moveTo>
                <a:cubicBezTo>
                  <a:pt x="15" y="621"/>
                  <a:pt x="14" y="609"/>
                  <a:pt x="13" y="597"/>
                </a:cubicBezTo>
                <a:cubicBezTo>
                  <a:pt x="8" y="530"/>
                  <a:pt x="5" y="464"/>
                  <a:pt x="5" y="398"/>
                </a:cubicBezTo>
                <a:cubicBezTo>
                  <a:pt x="5" y="331"/>
                  <a:pt x="8" y="265"/>
                  <a:pt x="13" y="198"/>
                </a:cubicBezTo>
                <a:cubicBezTo>
                  <a:pt x="15" y="165"/>
                  <a:pt x="18" y="132"/>
                  <a:pt x="22" y="99"/>
                </a:cubicBezTo>
                <a:cubicBezTo>
                  <a:pt x="26" y="66"/>
                  <a:pt x="30" y="33"/>
                  <a:pt x="36" y="0"/>
                </a:cubicBezTo>
                <a:cubicBezTo>
                  <a:pt x="35" y="0"/>
                  <a:pt x="35" y="0"/>
                  <a:pt x="35" y="0"/>
                </a:cubicBezTo>
                <a:cubicBezTo>
                  <a:pt x="29" y="33"/>
                  <a:pt x="24" y="66"/>
                  <a:pt x="20" y="99"/>
                </a:cubicBezTo>
                <a:cubicBezTo>
                  <a:pt x="16" y="132"/>
                  <a:pt x="13" y="165"/>
                  <a:pt x="10" y="198"/>
                </a:cubicBezTo>
                <a:cubicBezTo>
                  <a:pt x="4" y="264"/>
                  <a:pt x="1" y="331"/>
                  <a:pt x="1" y="398"/>
                </a:cubicBezTo>
                <a:cubicBezTo>
                  <a:pt x="0" y="461"/>
                  <a:pt x="2" y="525"/>
                  <a:pt x="7" y="589"/>
                </a:cubicBezTo>
                <a:cubicBezTo>
                  <a:pt x="10" y="603"/>
                  <a:pt x="13" y="618"/>
                  <a:pt x="16" y="632"/>
                </a:cubicBezTo>
                <a:cubicBezTo>
                  <a:pt x="16" y="632"/>
                  <a:pt x="17" y="633"/>
                  <a:pt x="17" y="633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" name="CustomShape 18"/>
          <p:cNvSpPr/>
          <p:nvPr/>
        </p:nvSpPr>
        <p:spPr>
          <a:xfrm>
            <a:off x="1111680" y="6571440"/>
            <a:ext cx="133920" cy="281160"/>
          </a:xfrm>
          <a:custGeom>
            <a:avLst/>
            <a:gdLst/>
            <a:ahLst/>
            <a:cxnLst/>
            <a:rect l="l" t="t" r="r" b="b"/>
            <a:pathLst>
              <a:path w="28" h="59">
                <a:moveTo>
                  <a:pt x="22" y="59"/>
                </a:moveTo>
                <a:cubicBezTo>
                  <a:pt x="28" y="59"/>
                  <a:pt x="28" y="59"/>
                  <a:pt x="28" y="59"/>
                </a:cubicBezTo>
                <a:cubicBezTo>
                  <a:pt x="18" y="40"/>
                  <a:pt x="9" y="20"/>
                  <a:pt x="0" y="0"/>
                </a:cubicBezTo>
                <a:cubicBezTo>
                  <a:pt x="6" y="20"/>
                  <a:pt x="13" y="40"/>
                  <a:pt x="22" y="59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" name="CustomShape 19"/>
          <p:cNvSpPr/>
          <p:nvPr/>
        </p:nvSpPr>
        <p:spPr>
          <a:xfrm>
            <a:off x="502560" y="4107600"/>
            <a:ext cx="82080" cy="511200"/>
          </a:xfrm>
          <a:custGeom>
            <a:avLst/>
            <a:gdLst/>
            <a:ahLst/>
            <a:cxnLst/>
            <a:rect l="l" t="t" r="r" b="b"/>
            <a:pathLst>
              <a:path w="17" h="107">
                <a:moveTo>
                  <a:pt x="4" y="54"/>
                </a:moveTo>
                <a:cubicBezTo>
                  <a:pt x="8" y="72"/>
                  <a:pt x="13" y="89"/>
                  <a:pt x="17" y="107"/>
                </a:cubicBezTo>
                <a:cubicBezTo>
                  <a:pt x="14" y="86"/>
                  <a:pt x="12" y="65"/>
                  <a:pt x="10" y="44"/>
                </a:cubicBezTo>
                <a:cubicBezTo>
                  <a:pt x="10" y="44"/>
                  <a:pt x="9" y="43"/>
                  <a:pt x="9" y="43"/>
                </a:cubicBezTo>
                <a:cubicBezTo>
                  <a:pt x="6" y="29"/>
                  <a:pt x="3" y="14"/>
                  <a:pt x="0" y="0"/>
                </a:cubicBezTo>
                <a:cubicBezTo>
                  <a:pt x="0" y="2"/>
                  <a:pt x="0" y="5"/>
                  <a:pt x="0" y="8"/>
                </a:cubicBezTo>
                <a:cubicBezTo>
                  <a:pt x="1" y="23"/>
                  <a:pt x="3" y="39"/>
                  <a:pt x="4" y="54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" name="CustomShape 20"/>
          <p:cNvSpPr/>
          <p:nvPr/>
        </p:nvSpPr>
        <p:spPr>
          <a:xfrm>
            <a:off x="973800" y="3145680"/>
            <a:ext cx="1409760" cy="2716560"/>
          </a:xfrm>
          <a:custGeom>
            <a:avLst/>
            <a:gdLst/>
            <a:ahLst/>
            <a:cxnLst/>
            <a:rect l="l" t="t" r="r" b="b"/>
            <a:pathLst>
              <a:path w="294" h="568">
                <a:moveTo>
                  <a:pt x="8" y="553"/>
                </a:moveTo>
                <a:cubicBezTo>
                  <a:pt x="9" y="501"/>
                  <a:pt x="19" y="448"/>
                  <a:pt x="35" y="397"/>
                </a:cubicBezTo>
                <a:cubicBezTo>
                  <a:pt x="51" y="347"/>
                  <a:pt x="73" y="298"/>
                  <a:pt x="99" y="252"/>
                </a:cubicBezTo>
                <a:cubicBezTo>
                  <a:pt x="124" y="205"/>
                  <a:pt x="154" y="161"/>
                  <a:pt x="187" y="119"/>
                </a:cubicBezTo>
                <a:cubicBezTo>
                  <a:pt x="203" y="98"/>
                  <a:pt x="220" y="77"/>
                  <a:pt x="238" y="58"/>
                </a:cubicBezTo>
                <a:cubicBezTo>
                  <a:pt x="247" y="48"/>
                  <a:pt x="256" y="38"/>
                  <a:pt x="265" y="28"/>
                </a:cubicBezTo>
                <a:cubicBezTo>
                  <a:pt x="274" y="19"/>
                  <a:pt x="284" y="9"/>
                  <a:pt x="294" y="0"/>
                </a:cubicBezTo>
                <a:cubicBezTo>
                  <a:pt x="293" y="0"/>
                  <a:pt x="293" y="0"/>
                  <a:pt x="293" y="0"/>
                </a:cubicBezTo>
                <a:cubicBezTo>
                  <a:pt x="283" y="9"/>
                  <a:pt x="273" y="18"/>
                  <a:pt x="264" y="27"/>
                </a:cubicBezTo>
                <a:cubicBezTo>
                  <a:pt x="255" y="37"/>
                  <a:pt x="246" y="47"/>
                  <a:pt x="237" y="56"/>
                </a:cubicBezTo>
                <a:cubicBezTo>
                  <a:pt x="218" y="76"/>
                  <a:pt x="201" y="96"/>
                  <a:pt x="185" y="117"/>
                </a:cubicBezTo>
                <a:cubicBezTo>
                  <a:pt x="151" y="159"/>
                  <a:pt x="121" y="203"/>
                  <a:pt x="95" y="249"/>
                </a:cubicBezTo>
                <a:cubicBezTo>
                  <a:pt x="68" y="296"/>
                  <a:pt x="46" y="345"/>
                  <a:pt x="30" y="396"/>
                </a:cubicBezTo>
                <a:cubicBezTo>
                  <a:pt x="13" y="445"/>
                  <a:pt x="3" y="497"/>
                  <a:pt x="0" y="549"/>
                </a:cubicBezTo>
                <a:cubicBezTo>
                  <a:pt x="3" y="555"/>
                  <a:pt x="5" y="561"/>
                  <a:pt x="7" y="568"/>
                </a:cubicBezTo>
                <a:cubicBezTo>
                  <a:pt x="7" y="563"/>
                  <a:pt x="7" y="558"/>
                  <a:pt x="8" y="553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" name="CustomShape 21"/>
          <p:cNvSpPr/>
          <p:nvPr/>
        </p:nvSpPr>
        <p:spPr>
          <a:xfrm>
            <a:off x="1073520" y="6600240"/>
            <a:ext cx="120240" cy="252720"/>
          </a:xfrm>
          <a:custGeom>
            <a:avLst/>
            <a:gdLst/>
            <a:ahLst/>
            <a:cxnLst/>
            <a:rect l="l" t="t" r="r" b="b"/>
            <a:pathLst>
              <a:path w="25" h="53">
                <a:moveTo>
                  <a:pt x="0" y="0"/>
                </a:moveTo>
                <a:cubicBezTo>
                  <a:pt x="5" y="18"/>
                  <a:pt x="12" y="36"/>
                  <a:pt x="19" y="53"/>
                </a:cubicBezTo>
                <a:cubicBezTo>
                  <a:pt x="25" y="53"/>
                  <a:pt x="25" y="53"/>
                  <a:pt x="25" y="53"/>
                </a:cubicBezTo>
                <a:cubicBezTo>
                  <a:pt x="16" y="36"/>
                  <a:pt x="8" y="18"/>
                  <a:pt x="0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" name="CustomShape 22"/>
          <p:cNvSpPr/>
          <p:nvPr/>
        </p:nvSpPr>
        <p:spPr>
          <a:xfrm>
            <a:off x="973800" y="5897160"/>
            <a:ext cx="137520" cy="673920"/>
          </a:xfrm>
          <a:custGeom>
            <a:avLst/>
            <a:gdLst/>
            <a:ahLst/>
            <a:cxnLst/>
            <a:rect l="l" t="t" r="r" b="b"/>
            <a:pathLst>
              <a:path w="29" h="141">
                <a:moveTo>
                  <a:pt x="0" y="0"/>
                </a:moveTo>
                <a:cubicBezTo>
                  <a:pt x="0" y="30"/>
                  <a:pt x="2" y="60"/>
                  <a:pt x="7" y="89"/>
                </a:cubicBezTo>
                <a:cubicBezTo>
                  <a:pt x="11" y="98"/>
                  <a:pt x="14" y="108"/>
                  <a:pt x="18" y="117"/>
                </a:cubicBezTo>
                <a:cubicBezTo>
                  <a:pt x="22" y="125"/>
                  <a:pt x="25" y="133"/>
                  <a:pt x="29" y="141"/>
                </a:cubicBezTo>
                <a:cubicBezTo>
                  <a:pt x="28" y="139"/>
                  <a:pt x="28" y="137"/>
                  <a:pt x="27" y="135"/>
                </a:cubicBezTo>
                <a:cubicBezTo>
                  <a:pt x="16" y="98"/>
                  <a:pt x="10" y="60"/>
                  <a:pt x="8" y="22"/>
                </a:cubicBezTo>
                <a:cubicBezTo>
                  <a:pt x="7" y="18"/>
                  <a:pt x="5" y="15"/>
                  <a:pt x="4" y="11"/>
                </a:cubicBezTo>
                <a:cubicBezTo>
                  <a:pt x="2" y="7"/>
                  <a:pt x="1" y="3"/>
                  <a:pt x="0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" name="CustomShape 23"/>
          <p:cNvSpPr/>
          <p:nvPr/>
        </p:nvSpPr>
        <p:spPr>
          <a:xfrm>
            <a:off x="973800" y="5772600"/>
            <a:ext cx="37800" cy="227520"/>
          </a:xfrm>
          <a:custGeom>
            <a:avLst/>
            <a:gdLst/>
            <a:ahLst/>
            <a:cxnLst/>
            <a:rect l="l" t="t" r="r" b="b"/>
            <a:pathLst>
              <a:path w="8" h="48">
                <a:moveTo>
                  <a:pt x="0" y="26"/>
                </a:moveTo>
                <a:cubicBezTo>
                  <a:pt x="1" y="29"/>
                  <a:pt x="2" y="33"/>
                  <a:pt x="4" y="37"/>
                </a:cubicBezTo>
                <a:cubicBezTo>
                  <a:pt x="5" y="41"/>
                  <a:pt x="7" y="44"/>
                  <a:pt x="8" y="48"/>
                </a:cubicBezTo>
                <a:cubicBezTo>
                  <a:pt x="7" y="38"/>
                  <a:pt x="7" y="28"/>
                  <a:pt x="7" y="19"/>
                </a:cubicBezTo>
                <a:cubicBezTo>
                  <a:pt x="5" y="12"/>
                  <a:pt x="3" y="6"/>
                  <a:pt x="0" y="0"/>
                </a:cubicBezTo>
                <a:cubicBezTo>
                  <a:pt x="0" y="1"/>
                  <a:pt x="0" y="3"/>
                  <a:pt x="0" y="4"/>
                </a:cubicBezTo>
                <a:cubicBezTo>
                  <a:pt x="0" y="11"/>
                  <a:pt x="0" y="19"/>
                  <a:pt x="0" y="26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" name="CustomShape 24"/>
          <p:cNvSpPr/>
          <p:nvPr/>
        </p:nvSpPr>
        <p:spPr>
          <a:xfrm>
            <a:off x="1006200" y="6322680"/>
            <a:ext cx="210240" cy="530280"/>
          </a:xfrm>
          <a:custGeom>
            <a:avLst/>
            <a:gdLst/>
            <a:ahLst/>
            <a:cxnLst/>
            <a:rect l="l" t="t" r="r" b="b"/>
            <a:pathLst>
              <a:path w="44" h="111">
                <a:moveTo>
                  <a:pt x="11" y="28"/>
                </a:moveTo>
                <a:cubicBezTo>
                  <a:pt x="7" y="19"/>
                  <a:pt x="4" y="9"/>
                  <a:pt x="0" y="0"/>
                </a:cubicBezTo>
                <a:cubicBezTo>
                  <a:pt x="3" y="16"/>
                  <a:pt x="7" y="33"/>
                  <a:pt x="11" y="49"/>
                </a:cubicBezTo>
                <a:cubicBezTo>
                  <a:pt x="12" y="52"/>
                  <a:pt x="13" y="55"/>
                  <a:pt x="14" y="58"/>
                </a:cubicBezTo>
                <a:cubicBezTo>
                  <a:pt x="22" y="76"/>
                  <a:pt x="30" y="94"/>
                  <a:pt x="39" y="111"/>
                </a:cubicBezTo>
                <a:cubicBezTo>
                  <a:pt x="44" y="111"/>
                  <a:pt x="44" y="111"/>
                  <a:pt x="44" y="111"/>
                </a:cubicBezTo>
                <a:cubicBezTo>
                  <a:pt x="35" y="92"/>
                  <a:pt x="28" y="72"/>
                  <a:pt x="22" y="52"/>
                </a:cubicBezTo>
                <a:cubicBezTo>
                  <a:pt x="18" y="44"/>
                  <a:pt x="15" y="36"/>
                  <a:pt x="11" y="28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" name="CustomShape 25"/>
          <p:cNvSpPr/>
          <p:nvPr/>
        </p:nvSpPr>
        <p:spPr>
          <a:xfrm>
            <a:off x="0" y="0"/>
            <a:ext cx="182520" cy="685764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38100" dist="25400" dir="540000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5" name="PlaceHolder 26"/>
          <p:cNvSpPr>
            <a:spLocks noGrp="1"/>
          </p:cNvSpPr>
          <p:nvPr>
            <p:ph type="title"/>
          </p:nvPr>
        </p:nvSpPr>
        <p:spPr>
          <a:xfrm>
            <a:off x="2589120" y="2514600"/>
            <a:ext cx="8915040" cy="2262600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pt-BR" sz="5400" b="0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Clique para editar o título mestre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6" name="PlaceHolder 27"/>
          <p:cNvSpPr>
            <a:spLocks noGrp="1"/>
          </p:cNvSpPr>
          <p:nvPr>
            <p:ph type="dt"/>
          </p:nvPr>
        </p:nvSpPr>
        <p:spPr>
          <a:xfrm>
            <a:off x="10361520" y="6130440"/>
            <a:ext cx="1145880" cy="3700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B60D70EB-E6CB-44A5-97A2-8C52BB749C6C}" type="datetime">
              <a:rPr lang="pt-BR" sz="9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19/03/2017</a:t>
            </a:fld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7" name="PlaceHolder 28"/>
          <p:cNvSpPr>
            <a:spLocks noGrp="1"/>
          </p:cNvSpPr>
          <p:nvPr>
            <p:ph type="ftr"/>
          </p:nvPr>
        </p:nvSpPr>
        <p:spPr>
          <a:xfrm>
            <a:off x="2589120" y="6135840"/>
            <a:ext cx="7619760" cy="364680"/>
          </a:xfrm>
          <a:prstGeom prst="rect">
            <a:avLst/>
          </a:prstGeom>
        </p:spPr>
        <p:txBody>
          <a:bodyPr anchor="ctr"/>
          <a:lstStyle/>
          <a:p>
            <a:endParaRPr lang="pt-BR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8" name="CustomShape 29"/>
          <p:cNvSpPr/>
          <p:nvPr/>
        </p:nvSpPr>
        <p:spPr>
          <a:xfrm>
            <a:off x="0" y="4323960"/>
            <a:ext cx="1744200" cy="778320"/>
          </a:xfrm>
          <a:custGeom>
            <a:avLst/>
            <a:gdLst/>
            <a:ahLst/>
            <a:cxnLst/>
            <a:rect l="l" t="t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" name="PlaceHolder 30"/>
          <p:cNvSpPr>
            <a:spLocks noGrp="1"/>
          </p:cNvSpPr>
          <p:nvPr>
            <p:ph type="sldNum"/>
          </p:nvPr>
        </p:nvSpPr>
        <p:spPr>
          <a:xfrm>
            <a:off x="531720" y="4529520"/>
            <a:ext cx="77940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1A125AB1-06E5-4279-8095-8B9E2CD69564}" type="slidenum">
              <a:rPr lang="pt-BR" sz="2000" b="0" strike="noStrike" spc="-1">
                <a:solidFill>
                  <a:srgbClr val="FE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‹nº›</a:t>
            </a:fld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0" name="PlaceHolder 31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Clique para editar o formato do texto da estrutura de tópicos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2.º nível da estrutura de tópicos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2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3.º nível da estrutura de tópicos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2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4.º nível da estrutura de tópicos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5.º nível da estrutura de tópicos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6.º nível da estrutura de tópicos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CustomShape 1"/>
          <p:cNvSpPr/>
          <p:nvPr/>
        </p:nvSpPr>
        <p:spPr>
          <a:xfrm>
            <a:off x="0" y="2575080"/>
            <a:ext cx="100440" cy="625680"/>
          </a:xfrm>
          <a:custGeom>
            <a:avLst/>
            <a:gdLst/>
            <a:ahLst/>
            <a:cxnLst/>
            <a:rect l="l" t="t" r="r" b="b"/>
            <a:pathLst>
              <a:path w="22" h="136">
                <a:moveTo>
                  <a:pt x="22" y="136"/>
                </a:moveTo>
                <a:cubicBezTo>
                  <a:pt x="20" y="117"/>
                  <a:pt x="19" y="99"/>
                  <a:pt x="17" y="80"/>
                </a:cubicBezTo>
                <a:cubicBezTo>
                  <a:pt x="11" y="54"/>
                  <a:pt x="6" y="27"/>
                  <a:pt x="0" y="0"/>
                </a:cubicBezTo>
                <a:cubicBezTo>
                  <a:pt x="0" y="35"/>
                  <a:pt x="0" y="35"/>
                  <a:pt x="0" y="35"/>
                </a:cubicBezTo>
                <a:cubicBezTo>
                  <a:pt x="6" y="64"/>
                  <a:pt x="13" y="94"/>
                  <a:pt x="20" y="124"/>
                </a:cubicBezTo>
                <a:cubicBezTo>
                  <a:pt x="20" y="128"/>
                  <a:pt x="21" y="132"/>
                  <a:pt x="22" y="136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6" name="CustomShape 2"/>
          <p:cNvSpPr/>
          <p:nvPr/>
        </p:nvSpPr>
        <p:spPr>
          <a:xfrm>
            <a:off x="128520" y="3156480"/>
            <a:ext cx="646200" cy="2322000"/>
          </a:xfrm>
          <a:custGeom>
            <a:avLst/>
            <a:gdLst/>
            <a:ahLst/>
            <a:cxnLst/>
            <a:rect l="l" t="t" r="r" b="b"/>
            <a:pathLst>
              <a:path w="140" h="504">
                <a:moveTo>
                  <a:pt x="86" y="350"/>
                </a:moveTo>
                <a:cubicBezTo>
                  <a:pt x="103" y="402"/>
                  <a:pt x="120" y="453"/>
                  <a:pt x="139" y="504"/>
                </a:cubicBezTo>
                <a:cubicBezTo>
                  <a:pt x="139" y="495"/>
                  <a:pt x="139" y="487"/>
                  <a:pt x="140" y="478"/>
                </a:cubicBezTo>
                <a:cubicBezTo>
                  <a:pt x="124" y="435"/>
                  <a:pt x="109" y="391"/>
                  <a:pt x="95" y="347"/>
                </a:cubicBezTo>
                <a:cubicBezTo>
                  <a:pt x="58" y="233"/>
                  <a:pt x="27" y="117"/>
                  <a:pt x="0" y="0"/>
                </a:cubicBezTo>
                <a:cubicBezTo>
                  <a:pt x="2" y="20"/>
                  <a:pt x="4" y="41"/>
                  <a:pt x="6" y="61"/>
                </a:cubicBezTo>
                <a:cubicBezTo>
                  <a:pt x="30" y="158"/>
                  <a:pt x="56" y="255"/>
                  <a:pt x="86" y="350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7" name="CustomShape 3"/>
          <p:cNvSpPr/>
          <p:nvPr/>
        </p:nvSpPr>
        <p:spPr>
          <a:xfrm>
            <a:off x="807120" y="5447160"/>
            <a:ext cx="609120" cy="1419840"/>
          </a:xfrm>
          <a:custGeom>
            <a:avLst/>
            <a:gdLst/>
            <a:ahLst/>
            <a:cxnLst/>
            <a:rect l="l" t="t" r="r" b="b"/>
            <a:pathLst>
              <a:path w="132" h="308">
                <a:moveTo>
                  <a:pt x="8" y="22"/>
                </a:moveTo>
                <a:cubicBezTo>
                  <a:pt x="5" y="15"/>
                  <a:pt x="2" y="8"/>
                  <a:pt x="0" y="0"/>
                </a:cubicBezTo>
                <a:cubicBezTo>
                  <a:pt x="0" y="10"/>
                  <a:pt x="0" y="19"/>
                  <a:pt x="0" y="29"/>
                </a:cubicBezTo>
                <a:cubicBezTo>
                  <a:pt x="21" y="85"/>
                  <a:pt x="44" y="140"/>
                  <a:pt x="68" y="194"/>
                </a:cubicBezTo>
                <a:cubicBezTo>
                  <a:pt x="85" y="232"/>
                  <a:pt x="104" y="270"/>
                  <a:pt x="123" y="308"/>
                </a:cubicBezTo>
                <a:cubicBezTo>
                  <a:pt x="132" y="308"/>
                  <a:pt x="132" y="308"/>
                  <a:pt x="132" y="308"/>
                </a:cubicBezTo>
                <a:cubicBezTo>
                  <a:pt x="113" y="269"/>
                  <a:pt x="94" y="230"/>
                  <a:pt x="77" y="190"/>
                </a:cubicBezTo>
                <a:cubicBezTo>
                  <a:pt x="52" y="135"/>
                  <a:pt x="29" y="79"/>
                  <a:pt x="8" y="22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8" name="CustomShape 4"/>
          <p:cNvSpPr/>
          <p:nvPr/>
        </p:nvSpPr>
        <p:spPr>
          <a:xfrm>
            <a:off x="959760" y="6503760"/>
            <a:ext cx="171000" cy="363240"/>
          </a:xfrm>
          <a:custGeom>
            <a:avLst/>
            <a:gdLst/>
            <a:ahLst/>
            <a:cxnLst/>
            <a:rect l="l" t="t" r="r" b="b"/>
            <a:pathLst>
              <a:path w="37" h="79">
                <a:moveTo>
                  <a:pt x="28" y="79"/>
                </a:moveTo>
                <a:cubicBezTo>
                  <a:pt x="37" y="79"/>
                  <a:pt x="37" y="79"/>
                  <a:pt x="37" y="79"/>
                </a:cubicBezTo>
                <a:cubicBezTo>
                  <a:pt x="24" y="53"/>
                  <a:pt x="12" y="27"/>
                  <a:pt x="0" y="0"/>
                </a:cubicBezTo>
                <a:cubicBezTo>
                  <a:pt x="8" y="27"/>
                  <a:pt x="17" y="53"/>
                  <a:pt x="28" y="79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9" name="CustomShape 5"/>
          <p:cNvSpPr/>
          <p:nvPr/>
        </p:nvSpPr>
        <p:spPr>
          <a:xfrm>
            <a:off x="100800" y="3201120"/>
            <a:ext cx="821520" cy="3328200"/>
          </a:xfrm>
          <a:custGeom>
            <a:avLst/>
            <a:gdLst/>
            <a:ahLst/>
            <a:cxnLst/>
            <a:rect l="l" t="t" r="r" b="b"/>
            <a:pathLst>
              <a:path w="178" h="722">
                <a:moveTo>
                  <a:pt x="162" y="660"/>
                </a:moveTo>
                <a:cubicBezTo>
                  <a:pt x="145" y="618"/>
                  <a:pt x="130" y="576"/>
                  <a:pt x="116" y="534"/>
                </a:cubicBezTo>
                <a:cubicBezTo>
                  <a:pt x="84" y="437"/>
                  <a:pt x="59" y="337"/>
                  <a:pt x="40" y="236"/>
                </a:cubicBezTo>
                <a:cubicBezTo>
                  <a:pt x="29" y="175"/>
                  <a:pt x="20" y="113"/>
                  <a:pt x="12" y="51"/>
                </a:cubicBezTo>
                <a:cubicBezTo>
                  <a:pt x="8" y="34"/>
                  <a:pt x="4" y="17"/>
                  <a:pt x="0" y="0"/>
                </a:cubicBezTo>
                <a:cubicBezTo>
                  <a:pt x="8" y="79"/>
                  <a:pt x="19" y="159"/>
                  <a:pt x="33" y="237"/>
                </a:cubicBezTo>
                <a:cubicBezTo>
                  <a:pt x="51" y="339"/>
                  <a:pt x="76" y="439"/>
                  <a:pt x="107" y="537"/>
                </a:cubicBezTo>
                <a:cubicBezTo>
                  <a:pt x="123" y="586"/>
                  <a:pt x="141" y="634"/>
                  <a:pt x="160" y="681"/>
                </a:cubicBezTo>
                <a:cubicBezTo>
                  <a:pt x="166" y="695"/>
                  <a:pt x="172" y="708"/>
                  <a:pt x="178" y="722"/>
                </a:cubicBezTo>
                <a:cubicBezTo>
                  <a:pt x="176" y="717"/>
                  <a:pt x="175" y="713"/>
                  <a:pt x="174" y="708"/>
                </a:cubicBezTo>
                <a:cubicBezTo>
                  <a:pt x="169" y="692"/>
                  <a:pt x="165" y="676"/>
                  <a:pt x="162" y="660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0" name="CustomShape 6"/>
          <p:cNvSpPr/>
          <p:nvPr/>
        </p:nvSpPr>
        <p:spPr>
          <a:xfrm>
            <a:off x="22320" y="228600"/>
            <a:ext cx="105840" cy="2927520"/>
          </a:xfrm>
          <a:custGeom>
            <a:avLst/>
            <a:gdLst/>
            <a:ahLst/>
            <a:cxnLst/>
            <a:rect l="l" t="t" r="r" b="b"/>
            <a:pathLst>
              <a:path w="23" h="635">
                <a:moveTo>
                  <a:pt x="11" y="577"/>
                </a:moveTo>
                <a:cubicBezTo>
                  <a:pt x="12" y="581"/>
                  <a:pt x="12" y="585"/>
                  <a:pt x="12" y="589"/>
                </a:cubicBezTo>
                <a:cubicBezTo>
                  <a:pt x="15" y="603"/>
                  <a:pt x="19" y="617"/>
                  <a:pt x="22" y="632"/>
                </a:cubicBezTo>
                <a:cubicBezTo>
                  <a:pt x="22" y="633"/>
                  <a:pt x="22" y="634"/>
                  <a:pt x="23" y="635"/>
                </a:cubicBezTo>
                <a:cubicBezTo>
                  <a:pt x="21" y="615"/>
                  <a:pt x="19" y="596"/>
                  <a:pt x="17" y="576"/>
                </a:cubicBezTo>
                <a:cubicBezTo>
                  <a:pt x="9" y="474"/>
                  <a:pt x="5" y="372"/>
                  <a:pt x="5" y="269"/>
                </a:cubicBezTo>
                <a:cubicBezTo>
                  <a:pt x="6" y="179"/>
                  <a:pt x="9" y="90"/>
                  <a:pt x="15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5" y="89"/>
                  <a:pt x="2" y="179"/>
                  <a:pt x="1" y="269"/>
                </a:cubicBezTo>
                <a:cubicBezTo>
                  <a:pt x="0" y="372"/>
                  <a:pt x="3" y="474"/>
                  <a:pt x="11" y="577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1" name="CustomShape 7"/>
          <p:cNvSpPr/>
          <p:nvPr/>
        </p:nvSpPr>
        <p:spPr>
          <a:xfrm>
            <a:off x="78120" y="2944080"/>
            <a:ext cx="77760" cy="493560"/>
          </a:xfrm>
          <a:custGeom>
            <a:avLst/>
            <a:gdLst/>
            <a:ahLst/>
            <a:cxnLst/>
            <a:rect l="l" t="t" r="r" b="b"/>
            <a:pathLst>
              <a:path w="17" h="107">
                <a:moveTo>
                  <a:pt x="0" y="0"/>
                </a:moveTo>
                <a:cubicBezTo>
                  <a:pt x="2" y="19"/>
                  <a:pt x="3" y="37"/>
                  <a:pt x="5" y="56"/>
                </a:cubicBezTo>
                <a:cubicBezTo>
                  <a:pt x="9" y="73"/>
                  <a:pt x="13" y="90"/>
                  <a:pt x="17" y="107"/>
                </a:cubicBezTo>
                <a:cubicBezTo>
                  <a:pt x="15" y="87"/>
                  <a:pt x="13" y="66"/>
                  <a:pt x="11" y="46"/>
                </a:cubicBezTo>
                <a:cubicBezTo>
                  <a:pt x="10" y="45"/>
                  <a:pt x="10" y="44"/>
                  <a:pt x="10" y="43"/>
                </a:cubicBezTo>
                <a:cubicBezTo>
                  <a:pt x="7" y="28"/>
                  <a:pt x="3" y="14"/>
                  <a:pt x="0" y="0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2" name="CustomShape 8"/>
          <p:cNvSpPr/>
          <p:nvPr/>
        </p:nvSpPr>
        <p:spPr>
          <a:xfrm>
            <a:off x="769680" y="5478840"/>
            <a:ext cx="189720" cy="1024560"/>
          </a:xfrm>
          <a:custGeom>
            <a:avLst/>
            <a:gdLst/>
            <a:ahLst/>
            <a:cxnLst/>
            <a:rect l="l" t="t" r="r" b="b"/>
            <a:pathLst>
              <a:path w="41" h="222">
                <a:moveTo>
                  <a:pt x="0" y="0"/>
                </a:moveTo>
                <a:cubicBezTo>
                  <a:pt x="0" y="31"/>
                  <a:pt x="2" y="62"/>
                  <a:pt x="5" y="93"/>
                </a:cubicBezTo>
                <a:cubicBezTo>
                  <a:pt x="8" y="117"/>
                  <a:pt x="12" y="142"/>
                  <a:pt x="17" y="166"/>
                </a:cubicBezTo>
                <a:cubicBezTo>
                  <a:pt x="19" y="172"/>
                  <a:pt x="22" y="178"/>
                  <a:pt x="24" y="184"/>
                </a:cubicBezTo>
                <a:cubicBezTo>
                  <a:pt x="30" y="197"/>
                  <a:pt x="35" y="209"/>
                  <a:pt x="41" y="222"/>
                </a:cubicBezTo>
                <a:cubicBezTo>
                  <a:pt x="40" y="219"/>
                  <a:pt x="39" y="215"/>
                  <a:pt x="38" y="212"/>
                </a:cubicBezTo>
                <a:cubicBezTo>
                  <a:pt x="26" y="172"/>
                  <a:pt x="18" y="132"/>
                  <a:pt x="13" y="92"/>
                </a:cubicBezTo>
                <a:cubicBezTo>
                  <a:pt x="11" y="68"/>
                  <a:pt x="9" y="45"/>
                  <a:pt x="8" y="22"/>
                </a:cubicBezTo>
                <a:cubicBezTo>
                  <a:pt x="8" y="21"/>
                  <a:pt x="7" y="20"/>
                  <a:pt x="7" y="18"/>
                </a:cubicBezTo>
                <a:cubicBezTo>
                  <a:pt x="5" y="12"/>
                  <a:pt x="2" y="6"/>
                  <a:pt x="0" y="0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3" name="CustomShape 9"/>
          <p:cNvSpPr/>
          <p:nvPr/>
        </p:nvSpPr>
        <p:spPr>
          <a:xfrm>
            <a:off x="775440" y="1398960"/>
            <a:ext cx="2075760" cy="4047840"/>
          </a:xfrm>
          <a:custGeom>
            <a:avLst/>
            <a:gdLst/>
            <a:ahLst/>
            <a:cxnLst/>
            <a:rect l="l" t="t" r="r" b="b"/>
            <a:pathLst>
              <a:path w="450" h="878">
                <a:moveTo>
                  <a:pt x="7" y="854"/>
                </a:moveTo>
                <a:cubicBezTo>
                  <a:pt x="10" y="772"/>
                  <a:pt x="26" y="691"/>
                  <a:pt x="50" y="613"/>
                </a:cubicBezTo>
                <a:cubicBezTo>
                  <a:pt x="75" y="535"/>
                  <a:pt x="109" y="460"/>
                  <a:pt x="149" y="388"/>
                </a:cubicBezTo>
                <a:cubicBezTo>
                  <a:pt x="189" y="316"/>
                  <a:pt x="235" y="248"/>
                  <a:pt x="285" y="183"/>
                </a:cubicBezTo>
                <a:cubicBezTo>
                  <a:pt x="310" y="151"/>
                  <a:pt x="337" y="119"/>
                  <a:pt x="364" y="89"/>
                </a:cubicBezTo>
                <a:cubicBezTo>
                  <a:pt x="378" y="74"/>
                  <a:pt x="392" y="58"/>
                  <a:pt x="406" y="44"/>
                </a:cubicBezTo>
                <a:cubicBezTo>
                  <a:pt x="421" y="29"/>
                  <a:pt x="435" y="15"/>
                  <a:pt x="450" y="1"/>
                </a:cubicBezTo>
                <a:cubicBezTo>
                  <a:pt x="450" y="0"/>
                  <a:pt x="450" y="0"/>
                  <a:pt x="450" y="0"/>
                </a:cubicBezTo>
                <a:cubicBezTo>
                  <a:pt x="434" y="14"/>
                  <a:pt x="420" y="28"/>
                  <a:pt x="405" y="43"/>
                </a:cubicBezTo>
                <a:cubicBezTo>
                  <a:pt x="391" y="57"/>
                  <a:pt x="377" y="72"/>
                  <a:pt x="363" y="88"/>
                </a:cubicBezTo>
                <a:cubicBezTo>
                  <a:pt x="335" y="118"/>
                  <a:pt x="308" y="149"/>
                  <a:pt x="283" y="181"/>
                </a:cubicBezTo>
                <a:cubicBezTo>
                  <a:pt x="232" y="246"/>
                  <a:pt x="185" y="314"/>
                  <a:pt x="145" y="386"/>
                </a:cubicBezTo>
                <a:cubicBezTo>
                  <a:pt x="104" y="457"/>
                  <a:pt x="70" y="533"/>
                  <a:pt x="45" y="611"/>
                </a:cubicBezTo>
                <a:cubicBezTo>
                  <a:pt x="19" y="690"/>
                  <a:pt x="3" y="771"/>
                  <a:pt x="0" y="854"/>
                </a:cubicBezTo>
                <a:cubicBezTo>
                  <a:pt x="0" y="856"/>
                  <a:pt x="0" y="857"/>
                  <a:pt x="0" y="859"/>
                </a:cubicBezTo>
                <a:cubicBezTo>
                  <a:pt x="2" y="865"/>
                  <a:pt x="4" y="872"/>
                  <a:pt x="7" y="878"/>
                </a:cubicBezTo>
                <a:cubicBezTo>
                  <a:pt x="7" y="870"/>
                  <a:pt x="7" y="862"/>
                  <a:pt x="7" y="854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4" name="CustomShape 10"/>
          <p:cNvSpPr/>
          <p:nvPr/>
        </p:nvSpPr>
        <p:spPr>
          <a:xfrm>
            <a:off x="922680" y="6530040"/>
            <a:ext cx="161640" cy="336960"/>
          </a:xfrm>
          <a:custGeom>
            <a:avLst/>
            <a:gdLst/>
            <a:ahLst/>
            <a:cxnLst/>
            <a:rect l="l" t="t" r="r" b="b"/>
            <a:pathLst>
              <a:path w="35" h="73">
                <a:moveTo>
                  <a:pt x="0" y="0"/>
                </a:moveTo>
                <a:cubicBezTo>
                  <a:pt x="7" y="24"/>
                  <a:pt x="16" y="49"/>
                  <a:pt x="26" y="73"/>
                </a:cubicBezTo>
                <a:cubicBezTo>
                  <a:pt x="35" y="73"/>
                  <a:pt x="35" y="73"/>
                  <a:pt x="35" y="73"/>
                </a:cubicBezTo>
                <a:cubicBezTo>
                  <a:pt x="23" y="49"/>
                  <a:pt x="11" y="24"/>
                  <a:pt x="0" y="0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5" name="CustomShape 11"/>
          <p:cNvSpPr/>
          <p:nvPr/>
        </p:nvSpPr>
        <p:spPr>
          <a:xfrm>
            <a:off x="769680" y="5359320"/>
            <a:ext cx="37080" cy="221400"/>
          </a:xfrm>
          <a:custGeom>
            <a:avLst/>
            <a:gdLst/>
            <a:ahLst/>
            <a:cxnLst/>
            <a:rect l="l" t="t" r="r" b="b"/>
            <a:pathLst>
              <a:path w="8" h="48">
                <a:moveTo>
                  <a:pt x="7" y="44"/>
                </a:moveTo>
                <a:cubicBezTo>
                  <a:pt x="7" y="46"/>
                  <a:pt x="8" y="47"/>
                  <a:pt x="8" y="48"/>
                </a:cubicBezTo>
                <a:cubicBezTo>
                  <a:pt x="8" y="38"/>
                  <a:pt x="8" y="29"/>
                  <a:pt x="8" y="19"/>
                </a:cubicBezTo>
                <a:cubicBezTo>
                  <a:pt x="5" y="13"/>
                  <a:pt x="3" y="6"/>
                  <a:pt x="1" y="0"/>
                </a:cubicBezTo>
                <a:cubicBezTo>
                  <a:pt x="0" y="9"/>
                  <a:pt x="0" y="17"/>
                  <a:pt x="0" y="26"/>
                </a:cubicBezTo>
                <a:cubicBezTo>
                  <a:pt x="2" y="32"/>
                  <a:pt x="5" y="38"/>
                  <a:pt x="7" y="44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6" name="CustomShape 12"/>
          <p:cNvSpPr/>
          <p:nvPr/>
        </p:nvSpPr>
        <p:spPr>
          <a:xfrm>
            <a:off x="849960" y="6244560"/>
            <a:ext cx="238320" cy="622080"/>
          </a:xfrm>
          <a:custGeom>
            <a:avLst/>
            <a:gdLst/>
            <a:ahLst/>
            <a:cxnLst/>
            <a:rect l="l" t="t" r="r" b="b"/>
            <a:pathLst>
              <a:path w="52" h="135">
                <a:moveTo>
                  <a:pt x="7" y="18"/>
                </a:moveTo>
                <a:cubicBezTo>
                  <a:pt x="5" y="12"/>
                  <a:pt x="2" y="6"/>
                  <a:pt x="0" y="0"/>
                </a:cubicBezTo>
                <a:cubicBezTo>
                  <a:pt x="3" y="16"/>
                  <a:pt x="7" y="32"/>
                  <a:pt x="12" y="48"/>
                </a:cubicBezTo>
                <a:cubicBezTo>
                  <a:pt x="13" y="53"/>
                  <a:pt x="14" y="57"/>
                  <a:pt x="16" y="62"/>
                </a:cubicBezTo>
                <a:cubicBezTo>
                  <a:pt x="27" y="86"/>
                  <a:pt x="39" y="111"/>
                  <a:pt x="51" y="135"/>
                </a:cubicBezTo>
                <a:cubicBezTo>
                  <a:pt x="52" y="135"/>
                  <a:pt x="52" y="135"/>
                  <a:pt x="52" y="135"/>
                </a:cubicBezTo>
                <a:cubicBezTo>
                  <a:pt x="41" y="109"/>
                  <a:pt x="32" y="83"/>
                  <a:pt x="24" y="56"/>
                </a:cubicBezTo>
                <a:cubicBezTo>
                  <a:pt x="18" y="43"/>
                  <a:pt x="13" y="31"/>
                  <a:pt x="7" y="18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7" name="CustomShape 13"/>
          <p:cNvSpPr/>
          <p:nvPr/>
        </p:nvSpPr>
        <p:spPr>
          <a:xfrm>
            <a:off x="27360" y="-720"/>
            <a:ext cx="493920" cy="4400640"/>
          </a:xfrm>
          <a:custGeom>
            <a:avLst/>
            <a:gdLst/>
            <a:ahLst/>
            <a:cxnLst/>
            <a:rect l="l" t="t" r="r" b="b"/>
            <a:pathLst>
              <a:path w="103" h="920">
                <a:moveTo>
                  <a:pt x="7" y="210"/>
                </a:moveTo>
                <a:cubicBezTo>
                  <a:pt x="11" y="288"/>
                  <a:pt x="17" y="367"/>
                  <a:pt x="26" y="445"/>
                </a:cubicBezTo>
                <a:cubicBezTo>
                  <a:pt x="34" y="523"/>
                  <a:pt x="44" y="601"/>
                  <a:pt x="57" y="679"/>
                </a:cubicBezTo>
                <a:cubicBezTo>
                  <a:pt x="69" y="757"/>
                  <a:pt x="84" y="834"/>
                  <a:pt x="101" y="911"/>
                </a:cubicBezTo>
                <a:cubicBezTo>
                  <a:pt x="102" y="914"/>
                  <a:pt x="103" y="917"/>
                  <a:pt x="103" y="920"/>
                </a:cubicBezTo>
                <a:cubicBezTo>
                  <a:pt x="102" y="905"/>
                  <a:pt x="100" y="889"/>
                  <a:pt x="99" y="874"/>
                </a:cubicBezTo>
                <a:cubicBezTo>
                  <a:pt x="99" y="871"/>
                  <a:pt x="99" y="868"/>
                  <a:pt x="99" y="866"/>
                </a:cubicBezTo>
                <a:cubicBezTo>
                  <a:pt x="85" y="803"/>
                  <a:pt x="73" y="741"/>
                  <a:pt x="63" y="678"/>
                </a:cubicBezTo>
                <a:cubicBezTo>
                  <a:pt x="50" y="600"/>
                  <a:pt x="39" y="523"/>
                  <a:pt x="30" y="444"/>
                </a:cubicBezTo>
                <a:cubicBezTo>
                  <a:pt x="21" y="366"/>
                  <a:pt x="14" y="288"/>
                  <a:pt x="9" y="209"/>
                </a:cubicBezTo>
                <a:cubicBezTo>
                  <a:pt x="7" y="170"/>
                  <a:pt x="5" y="131"/>
                  <a:pt x="3" y="92"/>
                </a:cubicBezTo>
                <a:cubicBezTo>
                  <a:pt x="2" y="61"/>
                  <a:pt x="1" y="31"/>
                  <a:pt x="1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31"/>
                  <a:pt x="1" y="61"/>
                  <a:pt x="1" y="92"/>
                </a:cubicBezTo>
                <a:cubicBezTo>
                  <a:pt x="3" y="131"/>
                  <a:pt x="4" y="170"/>
                  <a:pt x="7" y="21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8" name="CustomShape 14"/>
          <p:cNvSpPr/>
          <p:nvPr/>
        </p:nvSpPr>
        <p:spPr>
          <a:xfrm>
            <a:off x="550440" y="4316400"/>
            <a:ext cx="423000" cy="1580400"/>
          </a:xfrm>
          <a:custGeom>
            <a:avLst/>
            <a:gdLst/>
            <a:ahLst/>
            <a:cxnLst/>
            <a:rect l="l" t="t" r="r" b="b"/>
            <a:pathLst>
              <a:path w="88" h="330">
                <a:moveTo>
                  <a:pt x="53" y="229"/>
                </a:moveTo>
                <a:cubicBezTo>
                  <a:pt x="64" y="263"/>
                  <a:pt x="75" y="297"/>
                  <a:pt x="88" y="330"/>
                </a:cubicBezTo>
                <a:cubicBezTo>
                  <a:pt x="88" y="323"/>
                  <a:pt x="88" y="315"/>
                  <a:pt x="88" y="308"/>
                </a:cubicBezTo>
                <a:cubicBezTo>
                  <a:pt x="88" y="307"/>
                  <a:pt x="88" y="305"/>
                  <a:pt x="88" y="304"/>
                </a:cubicBezTo>
                <a:cubicBezTo>
                  <a:pt x="79" y="278"/>
                  <a:pt x="70" y="252"/>
                  <a:pt x="62" y="226"/>
                </a:cubicBezTo>
                <a:cubicBezTo>
                  <a:pt x="38" y="152"/>
                  <a:pt x="17" y="76"/>
                  <a:pt x="0" y="0"/>
                </a:cubicBezTo>
                <a:cubicBezTo>
                  <a:pt x="2" y="21"/>
                  <a:pt x="4" y="42"/>
                  <a:pt x="7" y="63"/>
                </a:cubicBezTo>
                <a:cubicBezTo>
                  <a:pt x="21" y="119"/>
                  <a:pt x="36" y="174"/>
                  <a:pt x="53" y="229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9" name="CustomShape 15"/>
          <p:cNvSpPr/>
          <p:nvPr/>
        </p:nvSpPr>
        <p:spPr>
          <a:xfrm>
            <a:off x="1006200" y="5862600"/>
            <a:ext cx="430560" cy="990360"/>
          </a:xfrm>
          <a:custGeom>
            <a:avLst/>
            <a:gdLst/>
            <a:ahLst/>
            <a:cxnLst/>
            <a:rect l="l" t="t" r="r" b="b"/>
            <a:pathLst>
              <a:path w="90" h="207">
                <a:moveTo>
                  <a:pt x="6" y="15"/>
                </a:moveTo>
                <a:cubicBezTo>
                  <a:pt x="4" y="10"/>
                  <a:pt x="2" y="5"/>
                  <a:pt x="0" y="0"/>
                </a:cubicBezTo>
                <a:cubicBezTo>
                  <a:pt x="0" y="9"/>
                  <a:pt x="0" y="19"/>
                  <a:pt x="1" y="29"/>
                </a:cubicBezTo>
                <a:cubicBezTo>
                  <a:pt x="14" y="62"/>
                  <a:pt x="27" y="95"/>
                  <a:pt x="42" y="127"/>
                </a:cubicBezTo>
                <a:cubicBezTo>
                  <a:pt x="54" y="154"/>
                  <a:pt x="67" y="181"/>
                  <a:pt x="80" y="207"/>
                </a:cubicBezTo>
                <a:cubicBezTo>
                  <a:pt x="90" y="207"/>
                  <a:pt x="90" y="207"/>
                  <a:pt x="90" y="207"/>
                </a:cubicBezTo>
                <a:cubicBezTo>
                  <a:pt x="76" y="180"/>
                  <a:pt x="63" y="152"/>
                  <a:pt x="50" y="123"/>
                </a:cubicBezTo>
                <a:cubicBezTo>
                  <a:pt x="34" y="88"/>
                  <a:pt x="20" y="51"/>
                  <a:pt x="6" y="15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0" name="CustomShape 16"/>
          <p:cNvSpPr/>
          <p:nvPr/>
        </p:nvSpPr>
        <p:spPr>
          <a:xfrm>
            <a:off x="521640" y="4364280"/>
            <a:ext cx="551520" cy="2235600"/>
          </a:xfrm>
          <a:custGeom>
            <a:avLst/>
            <a:gdLst/>
            <a:ahLst/>
            <a:cxnLst/>
            <a:rect l="l" t="t" r="r" b="b"/>
            <a:pathLst>
              <a:path w="115" h="467">
                <a:moveTo>
                  <a:pt x="101" y="409"/>
                </a:moveTo>
                <a:cubicBezTo>
                  <a:pt x="93" y="388"/>
                  <a:pt x="85" y="366"/>
                  <a:pt x="78" y="344"/>
                </a:cubicBezTo>
                <a:cubicBezTo>
                  <a:pt x="57" y="281"/>
                  <a:pt x="41" y="216"/>
                  <a:pt x="29" y="151"/>
                </a:cubicBezTo>
                <a:cubicBezTo>
                  <a:pt x="22" y="119"/>
                  <a:pt x="17" y="86"/>
                  <a:pt x="13" y="53"/>
                </a:cubicBezTo>
                <a:cubicBezTo>
                  <a:pt x="9" y="35"/>
                  <a:pt x="4" y="18"/>
                  <a:pt x="0" y="0"/>
                </a:cubicBezTo>
                <a:cubicBezTo>
                  <a:pt x="5" y="51"/>
                  <a:pt x="12" y="102"/>
                  <a:pt x="21" y="152"/>
                </a:cubicBezTo>
                <a:cubicBezTo>
                  <a:pt x="33" y="218"/>
                  <a:pt x="49" y="283"/>
                  <a:pt x="69" y="347"/>
                </a:cubicBezTo>
                <a:cubicBezTo>
                  <a:pt x="79" y="378"/>
                  <a:pt x="90" y="410"/>
                  <a:pt x="103" y="441"/>
                </a:cubicBezTo>
                <a:cubicBezTo>
                  <a:pt x="107" y="449"/>
                  <a:pt x="111" y="458"/>
                  <a:pt x="115" y="467"/>
                </a:cubicBezTo>
                <a:cubicBezTo>
                  <a:pt x="114" y="464"/>
                  <a:pt x="113" y="461"/>
                  <a:pt x="112" y="458"/>
                </a:cubicBezTo>
                <a:cubicBezTo>
                  <a:pt x="108" y="442"/>
                  <a:pt x="104" y="425"/>
                  <a:pt x="101" y="409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1" name="CustomShape 17"/>
          <p:cNvSpPr/>
          <p:nvPr/>
        </p:nvSpPr>
        <p:spPr>
          <a:xfrm>
            <a:off x="468000" y="1289160"/>
            <a:ext cx="173880" cy="3026880"/>
          </a:xfrm>
          <a:custGeom>
            <a:avLst/>
            <a:gdLst/>
            <a:ahLst/>
            <a:cxnLst/>
            <a:rect l="l" t="t" r="r" b="b"/>
            <a:pathLst>
              <a:path w="36" h="633">
                <a:moveTo>
                  <a:pt x="17" y="633"/>
                </a:moveTo>
                <a:cubicBezTo>
                  <a:pt x="15" y="621"/>
                  <a:pt x="14" y="609"/>
                  <a:pt x="13" y="597"/>
                </a:cubicBezTo>
                <a:cubicBezTo>
                  <a:pt x="8" y="530"/>
                  <a:pt x="5" y="464"/>
                  <a:pt x="5" y="398"/>
                </a:cubicBezTo>
                <a:cubicBezTo>
                  <a:pt x="5" y="331"/>
                  <a:pt x="8" y="265"/>
                  <a:pt x="13" y="198"/>
                </a:cubicBezTo>
                <a:cubicBezTo>
                  <a:pt x="15" y="165"/>
                  <a:pt x="18" y="132"/>
                  <a:pt x="22" y="99"/>
                </a:cubicBezTo>
                <a:cubicBezTo>
                  <a:pt x="26" y="66"/>
                  <a:pt x="30" y="33"/>
                  <a:pt x="36" y="0"/>
                </a:cubicBezTo>
                <a:cubicBezTo>
                  <a:pt x="35" y="0"/>
                  <a:pt x="35" y="0"/>
                  <a:pt x="35" y="0"/>
                </a:cubicBezTo>
                <a:cubicBezTo>
                  <a:pt x="29" y="33"/>
                  <a:pt x="24" y="66"/>
                  <a:pt x="20" y="99"/>
                </a:cubicBezTo>
                <a:cubicBezTo>
                  <a:pt x="16" y="132"/>
                  <a:pt x="13" y="165"/>
                  <a:pt x="10" y="198"/>
                </a:cubicBezTo>
                <a:cubicBezTo>
                  <a:pt x="4" y="264"/>
                  <a:pt x="1" y="331"/>
                  <a:pt x="1" y="398"/>
                </a:cubicBezTo>
                <a:cubicBezTo>
                  <a:pt x="0" y="461"/>
                  <a:pt x="2" y="525"/>
                  <a:pt x="7" y="589"/>
                </a:cubicBezTo>
                <a:cubicBezTo>
                  <a:pt x="10" y="603"/>
                  <a:pt x="13" y="618"/>
                  <a:pt x="16" y="632"/>
                </a:cubicBezTo>
                <a:cubicBezTo>
                  <a:pt x="16" y="632"/>
                  <a:pt x="17" y="633"/>
                  <a:pt x="17" y="633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2" name="CustomShape 18"/>
          <p:cNvSpPr/>
          <p:nvPr/>
        </p:nvSpPr>
        <p:spPr>
          <a:xfrm>
            <a:off x="1111680" y="6571440"/>
            <a:ext cx="133920" cy="281160"/>
          </a:xfrm>
          <a:custGeom>
            <a:avLst/>
            <a:gdLst/>
            <a:ahLst/>
            <a:cxnLst/>
            <a:rect l="l" t="t" r="r" b="b"/>
            <a:pathLst>
              <a:path w="28" h="59">
                <a:moveTo>
                  <a:pt x="22" y="59"/>
                </a:moveTo>
                <a:cubicBezTo>
                  <a:pt x="28" y="59"/>
                  <a:pt x="28" y="59"/>
                  <a:pt x="28" y="59"/>
                </a:cubicBezTo>
                <a:cubicBezTo>
                  <a:pt x="18" y="40"/>
                  <a:pt x="9" y="20"/>
                  <a:pt x="0" y="0"/>
                </a:cubicBezTo>
                <a:cubicBezTo>
                  <a:pt x="6" y="20"/>
                  <a:pt x="13" y="40"/>
                  <a:pt x="22" y="59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3" name="CustomShape 19"/>
          <p:cNvSpPr/>
          <p:nvPr/>
        </p:nvSpPr>
        <p:spPr>
          <a:xfrm>
            <a:off x="502560" y="4107600"/>
            <a:ext cx="82080" cy="511200"/>
          </a:xfrm>
          <a:custGeom>
            <a:avLst/>
            <a:gdLst/>
            <a:ahLst/>
            <a:cxnLst/>
            <a:rect l="l" t="t" r="r" b="b"/>
            <a:pathLst>
              <a:path w="17" h="107">
                <a:moveTo>
                  <a:pt x="4" y="54"/>
                </a:moveTo>
                <a:cubicBezTo>
                  <a:pt x="8" y="72"/>
                  <a:pt x="13" y="89"/>
                  <a:pt x="17" y="107"/>
                </a:cubicBezTo>
                <a:cubicBezTo>
                  <a:pt x="14" y="86"/>
                  <a:pt x="12" y="65"/>
                  <a:pt x="10" y="44"/>
                </a:cubicBezTo>
                <a:cubicBezTo>
                  <a:pt x="10" y="44"/>
                  <a:pt x="9" y="43"/>
                  <a:pt x="9" y="43"/>
                </a:cubicBezTo>
                <a:cubicBezTo>
                  <a:pt x="6" y="29"/>
                  <a:pt x="3" y="14"/>
                  <a:pt x="0" y="0"/>
                </a:cubicBezTo>
                <a:cubicBezTo>
                  <a:pt x="0" y="2"/>
                  <a:pt x="0" y="5"/>
                  <a:pt x="0" y="8"/>
                </a:cubicBezTo>
                <a:cubicBezTo>
                  <a:pt x="1" y="23"/>
                  <a:pt x="3" y="39"/>
                  <a:pt x="4" y="54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4" name="CustomShape 20"/>
          <p:cNvSpPr/>
          <p:nvPr/>
        </p:nvSpPr>
        <p:spPr>
          <a:xfrm>
            <a:off x="973800" y="3145680"/>
            <a:ext cx="1409760" cy="2716560"/>
          </a:xfrm>
          <a:custGeom>
            <a:avLst/>
            <a:gdLst/>
            <a:ahLst/>
            <a:cxnLst/>
            <a:rect l="l" t="t" r="r" b="b"/>
            <a:pathLst>
              <a:path w="294" h="568">
                <a:moveTo>
                  <a:pt x="8" y="553"/>
                </a:moveTo>
                <a:cubicBezTo>
                  <a:pt x="9" y="501"/>
                  <a:pt x="19" y="448"/>
                  <a:pt x="35" y="397"/>
                </a:cubicBezTo>
                <a:cubicBezTo>
                  <a:pt x="51" y="347"/>
                  <a:pt x="73" y="298"/>
                  <a:pt x="99" y="252"/>
                </a:cubicBezTo>
                <a:cubicBezTo>
                  <a:pt x="124" y="205"/>
                  <a:pt x="154" y="161"/>
                  <a:pt x="187" y="119"/>
                </a:cubicBezTo>
                <a:cubicBezTo>
                  <a:pt x="203" y="98"/>
                  <a:pt x="220" y="77"/>
                  <a:pt x="238" y="58"/>
                </a:cubicBezTo>
                <a:cubicBezTo>
                  <a:pt x="247" y="48"/>
                  <a:pt x="256" y="38"/>
                  <a:pt x="265" y="28"/>
                </a:cubicBezTo>
                <a:cubicBezTo>
                  <a:pt x="274" y="19"/>
                  <a:pt x="284" y="9"/>
                  <a:pt x="294" y="0"/>
                </a:cubicBezTo>
                <a:cubicBezTo>
                  <a:pt x="293" y="0"/>
                  <a:pt x="293" y="0"/>
                  <a:pt x="293" y="0"/>
                </a:cubicBezTo>
                <a:cubicBezTo>
                  <a:pt x="283" y="9"/>
                  <a:pt x="273" y="18"/>
                  <a:pt x="264" y="27"/>
                </a:cubicBezTo>
                <a:cubicBezTo>
                  <a:pt x="255" y="37"/>
                  <a:pt x="246" y="47"/>
                  <a:pt x="237" y="56"/>
                </a:cubicBezTo>
                <a:cubicBezTo>
                  <a:pt x="218" y="76"/>
                  <a:pt x="201" y="96"/>
                  <a:pt x="185" y="117"/>
                </a:cubicBezTo>
                <a:cubicBezTo>
                  <a:pt x="151" y="159"/>
                  <a:pt x="121" y="203"/>
                  <a:pt x="95" y="249"/>
                </a:cubicBezTo>
                <a:cubicBezTo>
                  <a:pt x="68" y="296"/>
                  <a:pt x="46" y="345"/>
                  <a:pt x="30" y="396"/>
                </a:cubicBezTo>
                <a:cubicBezTo>
                  <a:pt x="13" y="445"/>
                  <a:pt x="3" y="497"/>
                  <a:pt x="0" y="549"/>
                </a:cubicBezTo>
                <a:cubicBezTo>
                  <a:pt x="3" y="555"/>
                  <a:pt x="5" y="561"/>
                  <a:pt x="7" y="568"/>
                </a:cubicBezTo>
                <a:cubicBezTo>
                  <a:pt x="7" y="563"/>
                  <a:pt x="7" y="558"/>
                  <a:pt x="8" y="553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5" name="CustomShape 21"/>
          <p:cNvSpPr/>
          <p:nvPr/>
        </p:nvSpPr>
        <p:spPr>
          <a:xfrm>
            <a:off x="1073520" y="6600240"/>
            <a:ext cx="120240" cy="252720"/>
          </a:xfrm>
          <a:custGeom>
            <a:avLst/>
            <a:gdLst/>
            <a:ahLst/>
            <a:cxnLst/>
            <a:rect l="l" t="t" r="r" b="b"/>
            <a:pathLst>
              <a:path w="25" h="53">
                <a:moveTo>
                  <a:pt x="0" y="0"/>
                </a:moveTo>
                <a:cubicBezTo>
                  <a:pt x="5" y="18"/>
                  <a:pt x="12" y="36"/>
                  <a:pt x="19" y="53"/>
                </a:cubicBezTo>
                <a:cubicBezTo>
                  <a:pt x="25" y="53"/>
                  <a:pt x="25" y="53"/>
                  <a:pt x="25" y="53"/>
                </a:cubicBezTo>
                <a:cubicBezTo>
                  <a:pt x="16" y="36"/>
                  <a:pt x="8" y="18"/>
                  <a:pt x="0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6" name="CustomShape 22"/>
          <p:cNvSpPr/>
          <p:nvPr/>
        </p:nvSpPr>
        <p:spPr>
          <a:xfrm>
            <a:off x="973800" y="5897160"/>
            <a:ext cx="137520" cy="673920"/>
          </a:xfrm>
          <a:custGeom>
            <a:avLst/>
            <a:gdLst/>
            <a:ahLst/>
            <a:cxnLst/>
            <a:rect l="l" t="t" r="r" b="b"/>
            <a:pathLst>
              <a:path w="29" h="141">
                <a:moveTo>
                  <a:pt x="0" y="0"/>
                </a:moveTo>
                <a:cubicBezTo>
                  <a:pt x="0" y="30"/>
                  <a:pt x="2" y="60"/>
                  <a:pt x="7" y="89"/>
                </a:cubicBezTo>
                <a:cubicBezTo>
                  <a:pt x="11" y="98"/>
                  <a:pt x="14" y="108"/>
                  <a:pt x="18" y="117"/>
                </a:cubicBezTo>
                <a:cubicBezTo>
                  <a:pt x="22" y="125"/>
                  <a:pt x="25" y="133"/>
                  <a:pt x="29" y="141"/>
                </a:cubicBezTo>
                <a:cubicBezTo>
                  <a:pt x="28" y="139"/>
                  <a:pt x="28" y="137"/>
                  <a:pt x="27" y="135"/>
                </a:cubicBezTo>
                <a:cubicBezTo>
                  <a:pt x="16" y="98"/>
                  <a:pt x="10" y="60"/>
                  <a:pt x="8" y="22"/>
                </a:cubicBezTo>
                <a:cubicBezTo>
                  <a:pt x="7" y="18"/>
                  <a:pt x="5" y="15"/>
                  <a:pt x="4" y="11"/>
                </a:cubicBezTo>
                <a:cubicBezTo>
                  <a:pt x="2" y="7"/>
                  <a:pt x="1" y="3"/>
                  <a:pt x="0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7" name="CustomShape 23"/>
          <p:cNvSpPr/>
          <p:nvPr/>
        </p:nvSpPr>
        <p:spPr>
          <a:xfrm>
            <a:off x="973800" y="5772600"/>
            <a:ext cx="37800" cy="227520"/>
          </a:xfrm>
          <a:custGeom>
            <a:avLst/>
            <a:gdLst/>
            <a:ahLst/>
            <a:cxnLst/>
            <a:rect l="l" t="t" r="r" b="b"/>
            <a:pathLst>
              <a:path w="8" h="48">
                <a:moveTo>
                  <a:pt x="0" y="26"/>
                </a:moveTo>
                <a:cubicBezTo>
                  <a:pt x="1" y="29"/>
                  <a:pt x="2" y="33"/>
                  <a:pt x="4" y="37"/>
                </a:cubicBezTo>
                <a:cubicBezTo>
                  <a:pt x="5" y="41"/>
                  <a:pt x="7" y="44"/>
                  <a:pt x="8" y="48"/>
                </a:cubicBezTo>
                <a:cubicBezTo>
                  <a:pt x="7" y="38"/>
                  <a:pt x="7" y="28"/>
                  <a:pt x="7" y="19"/>
                </a:cubicBezTo>
                <a:cubicBezTo>
                  <a:pt x="5" y="12"/>
                  <a:pt x="3" y="6"/>
                  <a:pt x="0" y="0"/>
                </a:cubicBezTo>
                <a:cubicBezTo>
                  <a:pt x="0" y="1"/>
                  <a:pt x="0" y="3"/>
                  <a:pt x="0" y="4"/>
                </a:cubicBezTo>
                <a:cubicBezTo>
                  <a:pt x="0" y="11"/>
                  <a:pt x="0" y="19"/>
                  <a:pt x="0" y="26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8" name="CustomShape 24"/>
          <p:cNvSpPr/>
          <p:nvPr/>
        </p:nvSpPr>
        <p:spPr>
          <a:xfrm>
            <a:off x="1006200" y="6322680"/>
            <a:ext cx="210240" cy="530280"/>
          </a:xfrm>
          <a:custGeom>
            <a:avLst/>
            <a:gdLst/>
            <a:ahLst/>
            <a:cxnLst/>
            <a:rect l="l" t="t" r="r" b="b"/>
            <a:pathLst>
              <a:path w="44" h="111">
                <a:moveTo>
                  <a:pt x="11" y="28"/>
                </a:moveTo>
                <a:cubicBezTo>
                  <a:pt x="7" y="19"/>
                  <a:pt x="4" y="9"/>
                  <a:pt x="0" y="0"/>
                </a:cubicBezTo>
                <a:cubicBezTo>
                  <a:pt x="3" y="16"/>
                  <a:pt x="7" y="33"/>
                  <a:pt x="11" y="49"/>
                </a:cubicBezTo>
                <a:cubicBezTo>
                  <a:pt x="12" y="52"/>
                  <a:pt x="13" y="55"/>
                  <a:pt x="14" y="58"/>
                </a:cubicBezTo>
                <a:cubicBezTo>
                  <a:pt x="22" y="76"/>
                  <a:pt x="30" y="94"/>
                  <a:pt x="39" y="111"/>
                </a:cubicBezTo>
                <a:cubicBezTo>
                  <a:pt x="44" y="111"/>
                  <a:pt x="44" y="111"/>
                  <a:pt x="44" y="111"/>
                </a:cubicBezTo>
                <a:cubicBezTo>
                  <a:pt x="35" y="92"/>
                  <a:pt x="28" y="72"/>
                  <a:pt x="22" y="52"/>
                </a:cubicBezTo>
                <a:cubicBezTo>
                  <a:pt x="18" y="44"/>
                  <a:pt x="15" y="36"/>
                  <a:pt x="11" y="28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9" name="CustomShape 25"/>
          <p:cNvSpPr/>
          <p:nvPr/>
        </p:nvSpPr>
        <p:spPr>
          <a:xfrm>
            <a:off x="0" y="0"/>
            <a:ext cx="182520" cy="685764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38100" dist="25400" dir="540000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90" name="PlaceHolder 26"/>
          <p:cNvSpPr>
            <a:spLocks noGrp="1"/>
          </p:cNvSpPr>
          <p:nvPr>
            <p:ph type="dt"/>
          </p:nvPr>
        </p:nvSpPr>
        <p:spPr>
          <a:xfrm>
            <a:off x="10361520" y="6130440"/>
            <a:ext cx="1145880" cy="3700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CC96C09B-1A26-469F-AB6E-83E04E08204B}" type="datetime">
              <a:rPr lang="pt-BR" sz="9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19/03/2017</a:t>
            </a:fld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1" name="PlaceHolder 27"/>
          <p:cNvSpPr>
            <a:spLocks noGrp="1"/>
          </p:cNvSpPr>
          <p:nvPr>
            <p:ph type="ftr"/>
          </p:nvPr>
        </p:nvSpPr>
        <p:spPr>
          <a:xfrm>
            <a:off x="2589120" y="6135840"/>
            <a:ext cx="7619760" cy="364680"/>
          </a:xfrm>
          <a:prstGeom prst="rect">
            <a:avLst/>
          </a:prstGeom>
        </p:spPr>
        <p:txBody>
          <a:bodyPr anchor="ctr"/>
          <a:lstStyle/>
          <a:p>
            <a:endParaRPr lang="pt-BR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2" name="CustomShape 28"/>
          <p:cNvSpPr/>
          <p:nvPr/>
        </p:nvSpPr>
        <p:spPr>
          <a:xfrm flipV="1">
            <a:off x="-4320" y="714240"/>
            <a:ext cx="1588320" cy="506880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3" name="PlaceHolder 29"/>
          <p:cNvSpPr>
            <a:spLocks noGrp="1"/>
          </p:cNvSpPr>
          <p:nvPr>
            <p:ph type="sldNum"/>
          </p:nvPr>
        </p:nvSpPr>
        <p:spPr>
          <a:xfrm>
            <a:off x="531720" y="787680"/>
            <a:ext cx="77940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922651EF-0298-4B66-80FE-D7F0E8F04B5F}" type="slidenum">
              <a:rPr lang="pt-BR" sz="2000" b="0" strike="noStrike" spc="-1">
                <a:solidFill>
                  <a:srgbClr val="FE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‹nº›</a:t>
            </a:fld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4" name="PlaceHolder 30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Clique para editar o formato do texto do título</a:t>
            </a:r>
          </a:p>
        </p:txBody>
      </p:sp>
      <p:sp>
        <p:nvSpPr>
          <p:cNvPr id="95" name="PlaceHolder 31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Clique para editar o formato do texto da estrutura de tópicos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2.º nível da estrutura de tópicos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2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3.º nível da estrutura de tópicos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2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4.º nível da estrutura de tópicos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5.º nível da estrutura de tópicos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6.º nível da estrutura de tópicos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0" y="2575080"/>
            <a:ext cx="100440" cy="625680"/>
          </a:xfrm>
          <a:custGeom>
            <a:avLst/>
            <a:gdLst/>
            <a:ahLst/>
            <a:cxnLst/>
            <a:rect l="l" t="t" r="r" b="b"/>
            <a:pathLst>
              <a:path w="22" h="136">
                <a:moveTo>
                  <a:pt x="22" y="136"/>
                </a:moveTo>
                <a:cubicBezTo>
                  <a:pt x="20" y="117"/>
                  <a:pt x="19" y="99"/>
                  <a:pt x="17" y="80"/>
                </a:cubicBezTo>
                <a:cubicBezTo>
                  <a:pt x="11" y="54"/>
                  <a:pt x="6" y="27"/>
                  <a:pt x="0" y="0"/>
                </a:cubicBezTo>
                <a:cubicBezTo>
                  <a:pt x="0" y="35"/>
                  <a:pt x="0" y="35"/>
                  <a:pt x="0" y="35"/>
                </a:cubicBezTo>
                <a:cubicBezTo>
                  <a:pt x="6" y="64"/>
                  <a:pt x="13" y="94"/>
                  <a:pt x="20" y="124"/>
                </a:cubicBezTo>
                <a:cubicBezTo>
                  <a:pt x="20" y="128"/>
                  <a:pt x="21" y="132"/>
                  <a:pt x="22" y="136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1" name="CustomShape 2"/>
          <p:cNvSpPr/>
          <p:nvPr/>
        </p:nvSpPr>
        <p:spPr>
          <a:xfrm>
            <a:off x="128520" y="3156480"/>
            <a:ext cx="646200" cy="2322000"/>
          </a:xfrm>
          <a:custGeom>
            <a:avLst/>
            <a:gdLst/>
            <a:ahLst/>
            <a:cxnLst/>
            <a:rect l="l" t="t" r="r" b="b"/>
            <a:pathLst>
              <a:path w="140" h="504">
                <a:moveTo>
                  <a:pt x="86" y="350"/>
                </a:moveTo>
                <a:cubicBezTo>
                  <a:pt x="103" y="402"/>
                  <a:pt x="120" y="453"/>
                  <a:pt x="139" y="504"/>
                </a:cubicBezTo>
                <a:cubicBezTo>
                  <a:pt x="139" y="495"/>
                  <a:pt x="139" y="487"/>
                  <a:pt x="140" y="478"/>
                </a:cubicBezTo>
                <a:cubicBezTo>
                  <a:pt x="124" y="435"/>
                  <a:pt x="109" y="391"/>
                  <a:pt x="95" y="347"/>
                </a:cubicBezTo>
                <a:cubicBezTo>
                  <a:pt x="58" y="233"/>
                  <a:pt x="27" y="117"/>
                  <a:pt x="0" y="0"/>
                </a:cubicBezTo>
                <a:cubicBezTo>
                  <a:pt x="2" y="20"/>
                  <a:pt x="4" y="41"/>
                  <a:pt x="6" y="61"/>
                </a:cubicBezTo>
                <a:cubicBezTo>
                  <a:pt x="30" y="158"/>
                  <a:pt x="56" y="255"/>
                  <a:pt x="86" y="350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2" name="CustomShape 3"/>
          <p:cNvSpPr/>
          <p:nvPr/>
        </p:nvSpPr>
        <p:spPr>
          <a:xfrm>
            <a:off x="807120" y="5447160"/>
            <a:ext cx="609120" cy="1419840"/>
          </a:xfrm>
          <a:custGeom>
            <a:avLst/>
            <a:gdLst/>
            <a:ahLst/>
            <a:cxnLst/>
            <a:rect l="l" t="t" r="r" b="b"/>
            <a:pathLst>
              <a:path w="132" h="308">
                <a:moveTo>
                  <a:pt x="8" y="22"/>
                </a:moveTo>
                <a:cubicBezTo>
                  <a:pt x="5" y="15"/>
                  <a:pt x="2" y="8"/>
                  <a:pt x="0" y="0"/>
                </a:cubicBezTo>
                <a:cubicBezTo>
                  <a:pt x="0" y="10"/>
                  <a:pt x="0" y="19"/>
                  <a:pt x="0" y="29"/>
                </a:cubicBezTo>
                <a:cubicBezTo>
                  <a:pt x="21" y="85"/>
                  <a:pt x="44" y="140"/>
                  <a:pt x="68" y="194"/>
                </a:cubicBezTo>
                <a:cubicBezTo>
                  <a:pt x="85" y="232"/>
                  <a:pt x="104" y="270"/>
                  <a:pt x="123" y="308"/>
                </a:cubicBezTo>
                <a:cubicBezTo>
                  <a:pt x="132" y="308"/>
                  <a:pt x="132" y="308"/>
                  <a:pt x="132" y="308"/>
                </a:cubicBezTo>
                <a:cubicBezTo>
                  <a:pt x="113" y="269"/>
                  <a:pt x="94" y="230"/>
                  <a:pt x="77" y="190"/>
                </a:cubicBezTo>
                <a:cubicBezTo>
                  <a:pt x="52" y="135"/>
                  <a:pt x="29" y="79"/>
                  <a:pt x="8" y="22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3" name="CustomShape 4"/>
          <p:cNvSpPr/>
          <p:nvPr/>
        </p:nvSpPr>
        <p:spPr>
          <a:xfrm>
            <a:off x="959760" y="6503760"/>
            <a:ext cx="171000" cy="363240"/>
          </a:xfrm>
          <a:custGeom>
            <a:avLst/>
            <a:gdLst/>
            <a:ahLst/>
            <a:cxnLst/>
            <a:rect l="l" t="t" r="r" b="b"/>
            <a:pathLst>
              <a:path w="37" h="79">
                <a:moveTo>
                  <a:pt x="28" y="79"/>
                </a:moveTo>
                <a:cubicBezTo>
                  <a:pt x="37" y="79"/>
                  <a:pt x="37" y="79"/>
                  <a:pt x="37" y="79"/>
                </a:cubicBezTo>
                <a:cubicBezTo>
                  <a:pt x="24" y="53"/>
                  <a:pt x="12" y="27"/>
                  <a:pt x="0" y="0"/>
                </a:cubicBezTo>
                <a:cubicBezTo>
                  <a:pt x="8" y="27"/>
                  <a:pt x="17" y="53"/>
                  <a:pt x="28" y="79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4" name="CustomShape 5"/>
          <p:cNvSpPr/>
          <p:nvPr/>
        </p:nvSpPr>
        <p:spPr>
          <a:xfrm>
            <a:off x="100800" y="3201120"/>
            <a:ext cx="821520" cy="3328200"/>
          </a:xfrm>
          <a:custGeom>
            <a:avLst/>
            <a:gdLst/>
            <a:ahLst/>
            <a:cxnLst/>
            <a:rect l="l" t="t" r="r" b="b"/>
            <a:pathLst>
              <a:path w="178" h="722">
                <a:moveTo>
                  <a:pt x="162" y="660"/>
                </a:moveTo>
                <a:cubicBezTo>
                  <a:pt x="145" y="618"/>
                  <a:pt x="130" y="576"/>
                  <a:pt x="116" y="534"/>
                </a:cubicBezTo>
                <a:cubicBezTo>
                  <a:pt x="84" y="437"/>
                  <a:pt x="59" y="337"/>
                  <a:pt x="40" y="236"/>
                </a:cubicBezTo>
                <a:cubicBezTo>
                  <a:pt x="29" y="175"/>
                  <a:pt x="20" y="113"/>
                  <a:pt x="12" y="51"/>
                </a:cubicBezTo>
                <a:cubicBezTo>
                  <a:pt x="8" y="34"/>
                  <a:pt x="4" y="17"/>
                  <a:pt x="0" y="0"/>
                </a:cubicBezTo>
                <a:cubicBezTo>
                  <a:pt x="8" y="79"/>
                  <a:pt x="19" y="159"/>
                  <a:pt x="33" y="237"/>
                </a:cubicBezTo>
                <a:cubicBezTo>
                  <a:pt x="51" y="339"/>
                  <a:pt x="76" y="439"/>
                  <a:pt x="107" y="537"/>
                </a:cubicBezTo>
                <a:cubicBezTo>
                  <a:pt x="123" y="586"/>
                  <a:pt x="141" y="634"/>
                  <a:pt x="160" y="681"/>
                </a:cubicBezTo>
                <a:cubicBezTo>
                  <a:pt x="166" y="695"/>
                  <a:pt x="172" y="708"/>
                  <a:pt x="178" y="722"/>
                </a:cubicBezTo>
                <a:cubicBezTo>
                  <a:pt x="176" y="717"/>
                  <a:pt x="175" y="713"/>
                  <a:pt x="174" y="708"/>
                </a:cubicBezTo>
                <a:cubicBezTo>
                  <a:pt x="169" y="692"/>
                  <a:pt x="165" y="676"/>
                  <a:pt x="162" y="660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5" name="CustomShape 6"/>
          <p:cNvSpPr/>
          <p:nvPr/>
        </p:nvSpPr>
        <p:spPr>
          <a:xfrm>
            <a:off x="22320" y="228600"/>
            <a:ext cx="105840" cy="2927520"/>
          </a:xfrm>
          <a:custGeom>
            <a:avLst/>
            <a:gdLst/>
            <a:ahLst/>
            <a:cxnLst/>
            <a:rect l="l" t="t" r="r" b="b"/>
            <a:pathLst>
              <a:path w="23" h="635">
                <a:moveTo>
                  <a:pt x="11" y="577"/>
                </a:moveTo>
                <a:cubicBezTo>
                  <a:pt x="12" y="581"/>
                  <a:pt x="12" y="585"/>
                  <a:pt x="12" y="589"/>
                </a:cubicBezTo>
                <a:cubicBezTo>
                  <a:pt x="15" y="603"/>
                  <a:pt x="19" y="617"/>
                  <a:pt x="22" y="632"/>
                </a:cubicBezTo>
                <a:cubicBezTo>
                  <a:pt x="22" y="633"/>
                  <a:pt x="22" y="634"/>
                  <a:pt x="23" y="635"/>
                </a:cubicBezTo>
                <a:cubicBezTo>
                  <a:pt x="21" y="615"/>
                  <a:pt x="19" y="596"/>
                  <a:pt x="17" y="576"/>
                </a:cubicBezTo>
                <a:cubicBezTo>
                  <a:pt x="9" y="474"/>
                  <a:pt x="5" y="372"/>
                  <a:pt x="5" y="269"/>
                </a:cubicBezTo>
                <a:cubicBezTo>
                  <a:pt x="6" y="179"/>
                  <a:pt x="9" y="90"/>
                  <a:pt x="15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5" y="89"/>
                  <a:pt x="2" y="179"/>
                  <a:pt x="1" y="269"/>
                </a:cubicBezTo>
                <a:cubicBezTo>
                  <a:pt x="0" y="372"/>
                  <a:pt x="3" y="474"/>
                  <a:pt x="11" y="577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6" name="CustomShape 7"/>
          <p:cNvSpPr/>
          <p:nvPr/>
        </p:nvSpPr>
        <p:spPr>
          <a:xfrm>
            <a:off x="78120" y="2944080"/>
            <a:ext cx="77760" cy="493560"/>
          </a:xfrm>
          <a:custGeom>
            <a:avLst/>
            <a:gdLst/>
            <a:ahLst/>
            <a:cxnLst/>
            <a:rect l="l" t="t" r="r" b="b"/>
            <a:pathLst>
              <a:path w="17" h="107">
                <a:moveTo>
                  <a:pt x="0" y="0"/>
                </a:moveTo>
                <a:cubicBezTo>
                  <a:pt x="2" y="19"/>
                  <a:pt x="3" y="37"/>
                  <a:pt x="5" y="56"/>
                </a:cubicBezTo>
                <a:cubicBezTo>
                  <a:pt x="9" y="73"/>
                  <a:pt x="13" y="90"/>
                  <a:pt x="17" y="107"/>
                </a:cubicBezTo>
                <a:cubicBezTo>
                  <a:pt x="15" y="87"/>
                  <a:pt x="13" y="66"/>
                  <a:pt x="11" y="46"/>
                </a:cubicBezTo>
                <a:cubicBezTo>
                  <a:pt x="10" y="45"/>
                  <a:pt x="10" y="44"/>
                  <a:pt x="10" y="43"/>
                </a:cubicBezTo>
                <a:cubicBezTo>
                  <a:pt x="7" y="28"/>
                  <a:pt x="3" y="14"/>
                  <a:pt x="0" y="0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7" name="CustomShape 8"/>
          <p:cNvSpPr/>
          <p:nvPr/>
        </p:nvSpPr>
        <p:spPr>
          <a:xfrm>
            <a:off x="769680" y="5478840"/>
            <a:ext cx="189720" cy="1024560"/>
          </a:xfrm>
          <a:custGeom>
            <a:avLst/>
            <a:gdLst/>
            <a:ahLst/>
            <a:cxnLst/>
            <a:rect l="l" t="t" r="r" b="b"/>
            <a:pathLst>
              <a:path w="41" h="222">
                <a:moveTo>
                  <a:pt x="0" y="0"/>
                </a:moveTo>
                <a:cubicBezTo>
                  <a:pt x="0" y="31"/>
                  <a:pt x="2" y="62"/>
                  <a:pt x="5" y="93"/>
                </a:cubicBezTo>
                <a:cubicBezTo>
                  <a:pt x="8" y="117"/>
                  <a:pt x="12" y="142"/>
                  <a:pt x="17" y="166"/>
                </a:cubicBezTo>
                <a:cubicBezTo>
                  <a:pt x="19" y="172"/>
                  <a:pt x="22" y="178"/>
                  <a:pt x="24" y="184"/>
                </a:cubicBezTo>
                <a:cubicBezTo>
                  <a:pt x="30" y="197"/>
                  <a:pt x="35" y="209"/>
                  <a:pt x="41" y="222"/>
                </a:cubicBezTo>
                <a:cubicBezTo>
                  <a:pt x="40" y="219"/>
                  <a:pt x="39" y="215"/>
                  <a:pt x="38" y="212"/>
                </a:cubicBezTo>
                <a:cubicBezTo>
                  <a:pt x="26" y="172"/>
                  <a:pt x="18" y="132"/>
                  <a:pt x="13" y="92"/>
                </a:cubicBezTo>
                <a:cubicBezTo>
                  <a:pt x="11" y="68"/>
                  <a:pt x="9" y="45"/>
                  <a:pt x="8" y="22"/>
                </a:cubicBezTo>
                <a:cubicBezTo>
                  <a:pt x="8" y="21"/>
                  <a:pt x="7" y="20"/>
                  <a:pt x="7" y="18"/>
                </a:cubicBezTo>
                <a:cubicBezTo>
                  <a:pt x="5" y="12"/>
                  <a:pt x="2" y="6"/>
                  <a:pt x="0" y="0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8" name="CustomShape 9"/>
          <p:cNvSpPr/>
          <p:nvPr/>
        </p:nvSpPr>
        <p:spPr>
          <a:xfrm>
            <a:off x="775440" y="1398960"/>
            <a:ext cx="2075760" cy="4047840"/>
          </a:xfrm>
          <a:custGeom>
            <a:avLst/>
            <a:gdLst/>
            <a:ahLst/>
            <a:cxnLst/>
            <a:rect l="l" t="t" r="r" b="b"/>
            <a:pathLst>
              <a:path w="450" h="878">
                <a:moveTo>
                  <a:pt x="7" y="854"/>
                </a:moveTo>
                <a:cubicBezTo>
                  <a:pt x="10" y="772"/>
                  <a:pt x="26" y="691"/>
                  <a:pt x="50" y="613"/>
                </a:cubicBezTo>
                <a:cubicBezTo>
                  <a:pt x="75" y="535"/>
                  <a:pt x="109" y="460"/>
                  <a:pt x="149" y="388"/>
                </a:cubicBezTo>
                <a:cubicBezTo>
                  <a:pt x="189" y="316"/>
                  <a:pt x="235" y="248"/>
                  <a:pt x="285" y="183"/>
                </a:cubicBezTo>
                <a:cubicBezTo>
                  <a:pt x="310" y="151"/>
                  <a:pt x="337" y="119"/>
                  <a:pt x="364" y="89"/>
                </a:cubicBezTo>
                <a:cubicBezTo>
                  <a:pt x="378" y="74"/>
                  <a:pt x="392" y="58"/>
                  <a:pt x="406" y="44"/>
                </a:cubicBezTo>
                <a:cubicBezTo>
                  <a:pt x="421" y="29"/>
                  <a:pt x="435" y="15"/>
                  <a:pt x="450" y="1"/>
                </a:cubicBezTo>
                <a:cubicBezTo>
                  <a:pt x="450" y="0"/>
                  <a:pt x="450" y="0"/>
                  <a:pt x="450" y="0"/>
                </a:cubicBezTo>
                <a:cubicBezTo>
                  <a:pt x="434" y="14"/>
                  <a:pt x="420" y="28"/>
                  <a:pt x="405" y="43"/>
                </a:cubicBezTo>
                <a:cubicBezTo>
                  <a:pt x="391" y="57"/>
                  <a:pt x="377" y="72"/>
                  <a:pt x="363" y="88"/>
                </a:cubicBezTo>
                <a:cubicBezTo>
                  <a:pt x="335" y="118"/>
                  <a:pt x="308" y="149"/>
                  <a:pt x="283" y="181"/>
                </a:cubicBezTo>
                <a:cubicBezTo>
                  <a:pt x="232" y="246"/>
                  <a:pt x="185" y="314"/>
                  <a:pt x="145" y="386"/>
                </a:cubicBezTo>
                <a:cubicBezTo>
                  <a:pt x="104" y="457"/>
                  <a:pt x="70" y="533"/>
                  <a:pt x="45" y="611"/>
                </a:cubicBezTo>
                <a:cubicBezTo>
                  <a:pt x="19" y="690"/>
                  <a:pt x="3" y="771"/>
                  <a:pt x="0" y="854"/>
                </a:cubicBezTo>
                <a:cubicBezTo>
                  <a:pt x="0" y="856"/>
                  <a:pt x="0" y="857"/>
                  <a:pt x="0" y="859"/>
                </a:cubicBezTo>
                <a:cubicBezTo>
                  <a:pt x="2" y="865"/>
                  <a:pt x="4" y="872"/>
                  <a:pt x="7" y="878"/>
                </a:cubicBezTo>
                <a:cubicBezTo>
                  <a:pt x="7" y="870"/>
                  <a:pt x="7" y="862"/>
                  <a:pt x="7" y="854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9" name="CustomShape 10"/>
          <p:cNvSpPr/>
          <p:nvPr/>
        </p:nvSpPr>
        <p:spPr>
          <a:xfrm>
            <a:off x="922680" y="6530040"/>
            <a:ext cx="161640" cy="336960"/>
          </a:xfrm>
          <a:custGeom>
            <a:avLst/>
            <a:gdLst/>
            <a:ahLst/>
            <a:cxnLst/>
            <a:rect l="l" t="t" r="r" b="b"/>
            <a:pathLst>
              <a:path w="35" h="73">
                <a:moveTo>
                  <a:pt x="0" y="0"/>
                </a:moveTo>
                <a:cubicBezTo>
                  <a:pt x="7" y="24"/>
                  <a:pt x="16" y="49"/>
                  <a:pt x="26" y="73"/>
                </a:cubicBezTo>
                <a:cubicBezTo>
                  <a:pt x="35" y="73"/>
                  <a:pt x="35" y="73"/>
                  <a:pt x="35" y="73"/>
                </a:cubicBezTo>
                <a:cubicBezTo>
                  <a:pt x="23" y="49"/>
                  <a:pt x="11" y="24"/>
                  <a:pt x="0" y="0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0" name="CustomShape 11"/>
          <p:cNvSpPr/>
          <p:nvPr/>
        </p:nvSpPr>
        <p:spPr>
          <a:xfrm>
            <a:off x="769680" y="5359320"/>
            <a:ext cx="37080" cy="221400"/>
          </a:xfrm>
          <a:custGeom>
            <a:avLst/>
            <a:gdLst/>
            <a:ahLst/>
            <a:cxnLst/>
            <a:rect l="l" t="t" r="r" b="b"/>
            <a:pathLst>
              <a:path w="8" h="48">
                <a:moveTo>
                  <a:pt x="7" y="44"/>
                </a:moveTo>
                <a:cubicBezTo>
                  <a:pt x="7" y="46"/>
                  <a:pt x="8" y="47"/>
                  <a:pt x="8" y="48"/>
                </a:cubicBezTo>
                <a:cubicBezTo>
                  <a:pt x="8" y="38"/>
                  <a:pt x="8" y="29"/>
                  <a:pt x="8" y="19"/>
                </a:cubicBezTo>
                <a:cubicBezTo>
                  <a:pt x="5" y="13"/>
                  <a:pt x="3" y="6"/>
                  <a:pt x="1" y="0"/>
                </a:cubicBezTo>
                <a:cubicBezTo>
                  <a:pt x="0" y="9"/>
                  <a:pt x="0" y="17"/>
                  <a:pt x="0" y="26"/>
                </a:cubicBezTo>
                <a:cubicBezTo>
                  <a:pt x="2" y="32"/>
                  <a:pt x="5" y="38"/>
                  <a:pt x="7" y="44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1" name="CustomShape 12"/>
          <p:cNvSpPr/>
          <p:nvPr/>
        </p:nvSpPr>
        <p:spPr>
          <a:xfrm>
            <a:off x="849960" y="6244560"/>
            <a:ext cx="238320" cy="622080"/>
          </a:xfrm>
          <a:custGeom>
            <a:avLst/>
            <a:gdLst/>
            <a:ahLst/>
            <a:cxnLst/>
            <a:rect l="l" t="t" r="r" b="b"/>
            <a:pathLst>
              <a:path w="52" h="135">
                <a:moveTo>
                  <a:pt x="7" y="18"/>
                </a:moveTo>
                <a:cubicBezTo>
                  <a:pt x="5" y="12"/>
                  <a:pt x="2" y="6"/>
                  <a:pt x="0" y="0"/>
                </a:cubicBezTo>
                <a:cubicBezTo>
                  <a:pt x="3" y="16"/>
                  <a:pt x="7" y="32"/>
                  <a:pt x="12" y="48"/>
                </a:cubicBezTo>
                <a:cubicBezTo>
                  <a:pt x="13" y="53"/>
                  <a:pt x="14" y="57"/>
                  <a:pt x="16" y="62"/>
                </a:cubicBezTo>
                <a:cubicBezTo>
                  <a:pt x="27" y="86"/>
                  <a:pt x="39" y="111"/>
                  <a:pt x="51" y="135"/>
                </a:cubicBezTo>
                <a:cubicBezTo>
                  <a:pt x="52" y="135"/>
                  <a:pt x="52" y="135"/>
                  <a:pt x="52" y="135"/>
                </a:cubicBezTo>
                <a:cubicBezTo>
                  <a:pt x="41" y="109"/>
                  <a:pt x="32" y="83"/>
                  <a:pt x="24" y="56"/>
                </a:cubicBezTo>
                <a:cubicBezTo>
                  <a:pt x="18" y="43"/>
                  <a:pt x="13" y="31"/>
                  <a:pt x="7" y="18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2" name="CustomShape 13"/>
          <p:cNvSpPr/>
          <p:nvPr/>
        </p:nvSpPr>
        <p:spPr>
          <a:xfrm>
            <a:off x="27360" y="-720"/>
            <a:ext cx="493920" cy="4400640"/>
          </a:xfrm>
          <a:custGeom>
            <a:avLst/>
            <a:gdLst/>
            <a:ahLst/>
            <a:cxnLst/>
            <a:rect l="l" t="t" r="r" b="b"/>
            <a:pathLst>
              <a:path w="103" h="920">
                <a:moveTo>
                  <a:pt x="7" y="210"/>
                </a:moveTo>
                <a:cubicBezTo>
                  <a:pt x="11" y="288"/>
                  <a:pt x="17" y="367"/>
                  <a:pt x="26" y="445"/>
                </a:cubicBezTo>
                <a:cubicBezTo>
                  <a:pt x="34" y="523"/>
                  <a:pt x="44" y="601"/>
                  <a:pt x="57" y="679"/>
                </a:cubicBezTo>
                <a:cubicBezTo>
                  <a:pt x="69" y="757"/>
                  <a:pt x="84" y="834"/>
                  <a:pt x="101" y="911"/>
                </a:cubicBezTo>
                <a:cubicBezTo>
                  <a:pt x="102" y="914"/>
                  <a:pt x="103" y="917"/>
                  <a:pt x="103" y="920"/>
                </a:cubicBezTo>
                <a:cubicBezTo>
                  <a:pt x="102" y="905"/>
                  <a:pt x="100" y="889"/>
                  <a:pt x="99" y="874"/>
                </a:cubicBezTo>
                <a:cubicBezTo>
                  <a:pt x="99" y="871"/>
                  <a:pt x="99" y="868"/>
                  <a:pt x="99" y="866"/>
                </a:cubicBezTo>
                <a:cubicBezTo>
                  <a:pt x="85" y="803"/>
                  <a:pt x="73" y="741"/>
                  <a:pt x="63" y="678"/>
                </a:cubicBezTo>
                <a:cubicBezTo>
                  <a:pt x="50" y="600"/>
                  <a:pt x="39" y="523"/>
                  <a:pt x="30" y="444"/>
                </a:cubicBezTo>
                <a:cubicBezTo>
                  <a:pt x="21" y="366"/>
                  <a:pt x="14" y="288"/>
                  <a:pt x="9" y="209"/>
                </a:cubicBezTo>
                <a:cubicBezTo>
                  <a:pt x="7" y="170"/>
                  <a:pt x="5" y="131"/>
                  <a:pt x="3" y="92"/>
                </a:cubicBezTo>
                <a:cubicBezTo>
                  <a:pt x="2" y="61"/>
                  <a:pt x="1" y="31"/>
                  <a:pt x="1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31"/>
                  <a:pt x="1" y="61"/>
                  <a:pt x="1" y="92"/>
                </a:cubicBezTo>
                <a:cubicBezTo>
                  <a:pt x="3" y="131"/>
                  <a:pt x="4" y="170"/>
                  <a:pt x="7" y="21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3" name="CustomShape 14"/>
          <p:cNvSpPr/>
          <p:nvPr/>
        </p:nvSpPr>
        <p:spPr>
          <a:xfrm>
            <a:off x="550440" y="4316400"/>
            <a:ext cx="423000" cy="1580400"/>
          </a:xfrm>
          <a:custGeom>
            <a:avLst/>
            <a:gdLst/>
            <a:ahLst/>
            <a:cxnLst/>
            <a:rect l="l" t="t" r="r" b="b"/>
            <a:pathLst>
              <a:path w="88" h="330">
                <a:moveTo>
                  <a:pt x="53" y="229"/>
                </a:moveTo>
                <a:cubicBezTo>
                  <a:pt x="64" y="263"/>
                  <a:pt x="75" y="297"/>
                  <a:pt x="88" y="330"/>
                </a:cubicBezTo>
                <a:cubicBezTo>
                  <a:pt x="88" y="323"/>
                  <a:pt x="88" y="315"/>
                  <a:pt x="88" y="308"/>
                </a:cubicBezTo>
                <a:cubicBezTo>
                  <a:pt x="88" y="307"/>
                  <a:pt x="88" y="305"/>
                  <a:pt x="88" y="304"/>
                </a:cubicBezTo>
                <a:cubicBezTo>
                  <a:pt x="79" y="278"/>
                  <a:pt x="70" y="252"/>
                  <a:pt x="62" y="226"/>
                </a:cubicBezTo>
                <a:cubicBezTo>
                  <a:pt x="38" y="152"/>
                  <a:pt x="17" y="76"/>
                  <a:pt x="0" y="0"/>
                </a:cubicBezTo>
                <a:cubicBezTo>
                  <a:pt x="2" y="21"/>
                  <a:pt x="4" y="42"/>
                  <a:pt x="7" y="63"/>
                </a:cubicBezTo>
                <a:cubicBezTo>
                  <a:pt x="21" y="119"/>
                  <a:pt x="36" y="174"/>
                  <a:pt x="53" y="229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4" name="CustomShape 15"/>
          <p:cNvSpPr/>
          <p:nvPr/>
        </p:nvSpPr>
        <p:spPr>
          <a:xfrm>
            <a:off x="1006200" y="5862600"/>
            <a:ext cx="430560" cy="990360"/>
          </a:xfrm>
          <a:custGeom>
            <a:avLst/>
            <a:gdLst/>
            <a:ahLst/>
            <a:cxnLst/>
            <a:rect l="l" t="t" r="r" b="b"/>
            <a:pathLst>
              <a:path w="90" h="207">
                <a:moveTo>
                  <a:pt x="6" y="15"/>
                </a:moveTo>
                <a:cubicBezTo>
                  <a:pt x="4" y="10"/>
                  <a:pt x="2" y="5"/>
                  <a:pt x="0" y="0"/>
                </a:cubicBezTo>
                <a:cubicBezTo>
                  <a:pt x="0" y="9"/>
                  <a:pt x="0" y="19"/>
                  <a:pt x="1" y="29"/>
                </a:cubicBezTo>
                <a:cubicBezTo>
                  <a:pt x="14" y="62"/>
                  <a:pt x="27" y="95"/>
                  <a:pt x="42" y="127"/>
                </a:cubicBezTo>
                <a:cubicBezTo>
                  <a:pt x="54" y="154"/>
                  <a:pt x="67" y="181"/>
                  <a:pt x="80" y="207"/>
                </a:cubicBezTo>
                <a:cubicBezTo>
                  <a:pt x="90" y="207"/>
                  <a:pt x="90" y="207"/>
                  <a:pt x="90" y="207"/>
                </a:cubicBezTo>
                <a:cubicBezTo>
                  <a:pt x="76" y="180"/>
                  <a:pt x="63" y="152"/>
                  <a:pt x="50" y="123"/>
                </a:cubicBezTo>
                <a:cubicBezTo>
                  <a:pt x="34" y="88"/>
                  <a:pt x="20" y="51"/>
                  <a:pt x="6" y="15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5" name="CustomShape 16"/>
          <p:cNvSpPr/>
          <p:nvPr/>
        </p:nvSpPr>
        <p:spPr>
          <a:xfrm>
            <a:off x="521640" y="4364280"/>
            <a:ext cx="551520" cy="2235600"/>
          </a:xfrm>
          <a:custGeom>
            <a:avLst/>
            <a:gdLst/>
            <a:ahLst/>
            <a:cxnLst/>
            <a:rect l="l" t="t" r="r" b="b"/>
            <a:pathLst>
              <a:path w="115" h="467">
                <a:moveTo>
                  <a:pt x="101" y="409"/>
                </a:moveTo>
                <a:cubicBezTo>
                  <a:pt x="93" y="388"/>
                  <a:pt x="85" y="366"/>
                  <a:pt x="78" y="344"/>
                </a:cubicBezTo>
                <a:cubicBezTo>
                  <a:pt x="57" y="281"/>
                  <a:pt x="41" y="216"/>
                  <a:pt x="29" y="151"/>
                </a:cubicBezTo>
                <a:cubicBezTo>
                  <a:pt x="22" y="119"/>
                  <a:pt x="17" y="86"/>
                  <a:pt x="13" y="53"/>
                </a:cubicBezTo>
                <a:cubicBezTo>
                  <a:pt x="9" y="35"/>
                  <a:pt x="4" y="18"/>
                  <a:pt x="0" y="0"/>
                </a:cubicBezTo>
                <a:cubicBezTo>
                  <a:pt x="5" y="51"/>
                  <a:pt x="12" y="102"/>
                  <a:pt x="21" y="152"/>
                </a:cubicBezTo>
                <a:cubicBezTo>
                  <a:pt x="33" y="218"/>
                  <a:pt x="49" y="283"/>
                  <a:pt x="69" y="347"/>
                </a:cubicBezTo>
                <a:cubicBezTo>
                  <a:pt x="79" y="378"/>
                  <a:pt x="90" y="410"/>
                  <a:pt x="103" y="441"/>
                </a:cubicBezTo>
                <a:cubicBezTo>
                  <a:pt x="107" y="449"/>
                  <a:pt x="111" y="458"/>
                  <a:pt x="115" y="467"/>
                </a:cubicBezTo>
                <a:cubicBezTo>
                  <a:pt x="114" y="464"/>
                  <a:pt x="113" y="461"/>
                  <a:pt x="112" y="458"/>
                </a:cubicBezTo>
                <a:cubicBezTo>
                  <a:pt x="108" y="442"/>
                  <a:pt x="104" y="425"/>
                  <a:pt x="101" y="409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6" name="CustomShape 17"/>
          <p:cNvSpPr/>
          <p:nvPr/>
        </p:nvSpPr>
        <p:spPr>
          <a:xfrm>
            <a:off x="468000" y="1289160"/>
            <a:ext cx="173880" cy="3026880"/>
          </a:xfrm>
          <a:custGeom>
            <a:avLst/>
            <a:gdLst/>
            <a:ahLst/>
            <a:cxnLst/>
            <a:rect l="l" t="t" r="r" b="b"/>
            <a:pathLst>
              <a:path w="36" h="633">
                <a:moveTo>
                  <a:pt x="17" y="633"/>
                </a:moveTo>
                <a:cubicBezTo>
                  <a:pt x="15" y="621"/>
                  <a:pt x="14" y="609"/>
                  <a:pt x="13" y="597"/>
                </a:cubicBezTo>
                <a:cubicBezTo>
                  <a:pt x="8" y="530"/>
                  <a:pt x="5" y="464"/>
                  <a:pt x="5" y="398"/>
                </a:cubicBezTo>
                <a:cubicBezTo>
                  <a:pt x="5" y="331"/>
                  <a:pt x="8" y="265"/>
                  <a:pt x="13" y="198"/>
                </a:cubicBezTo>
                <a:cubicBezTo>
                  <a:pt x="15" y="165"/>
                  <a:pt x="18" y="132"/>
                  <a:pt x="22" y="99"/>
                </a:cubicBezTo>
                <a:cubicBezTo>
                  <a:pt x="26" y="66"/>
                  <a:pt x="30" y="33"/>
                  <a:pt x="36" y="0"/>
                </a:cubicBezTo>
                <a:cubicBezTo>
                  <a:pt x="35" y="0"/>
                  <a:pt x="35" y="0"/>
                  <a:pt x="35" y="0"/>
                </a:cubicBezTo>
                <a:cubicBezTo>
                  <a:pt x="29" y="33"/>
                  <a:pt x="24" y="66"/>
                  <a:pt x="20" y="99"/>
                </a:cubicBezTo>
                <a:cubicBezTo>
                  <a:pt x="16" y="132"/>
                  <a:pt x="13" y="165"/>
                  <a:pt x="10" y="198"/>
                </a:cubicBezTo>
                <a:cubicBezTo>
                  <a:pt x="4" y="264"/>
                  <a:pt x="1" y="331"/>
                  <a:pt x="1" y="398"/>
                </a:cubicBezTo>
                <a:cubicBezTo>
                  <a:pt x="0" y="461"/>
                  <a:pt x="2" y="525"/>
                  <a:pt x="7" y="589"/>
                </a:cubicBezTo>
                <a:cubicBezTo>
                  <a:pt x="10" y="603"/>
                  <a:pt x="13" y="618"/>
                  <a:pt x="16" y="632"/>
                </a:cubicBezTo>
                <a:cubicBezTo>
                  <a:pt x="16" y="632"/>
                  <a:pt x="17" y="633"/>
                  <a:pt x="17" y="633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7" name="CustomShape 18"/>
          <p:cNvSpPr/>
          <p:nvPr/>
        </p:nvSpPr>
        <p:spPr>
          <a:xfrm>
            <a:off x="1111680" y="6571440"/>
            <a:ext cx="133920" cy="281160"/>
          </a:xfrm>
          <a:custGeom>
            <a:avLst/>
            <a:gdLst/>
            <a:ahLst/>
            <a:cxnLst/>
            <a:rect l="l" t="t" r="r" b="b"/>
            <a:pathLst>
              <a:path w="28" h="59">
                <a:moveTo>
                  <a:pt x="22" y="59"/>
                </a:moveTo>
                <a:cubicBezTo>
                  <a:pt x="28" y="59"/>
                  <a:pt x="28" y="59"/>
                  <a:pt x="28" y="59"/>
                </a:cubicBezTo>
                <a:cubicBezTo>
                  <a:pt x="18" y="40"/>
                  <a:pt x="9" y="20"/>
                  <a:pt x="0" y="0"/>
                </a:cubicBezTo>
                <a:cubicBezTo>
                  <a:pt x="6" y="20"/>
                  <a:pt x="13" y="40"/>
                  <a:pt x="22" y="59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8" name="CustomShape 19"/>
          <p:cNvSpPr/>
          <p:nvPr/>
        </p:nvSpPr>
        <p:spPr>
          <a:xfrm>
            <a:off x="502560" y="4107600"/>
            <a:ext cx="82080" cy="511200"/>
          </a:xfrm>
          <a:custGeom>
            <a:avLst/>
            <a:gdLst/>
            <a:ahLst/>
            <a:cxnLst/>
            <a:rect l="l" t="t" r="r" b="b"/>
            <a:pathLst>
              <a:path w="17" h="107">
                <a:moveTo>
                  <a:pt x="4" y="54"/>
                </a:moveTo>
                <a:cubicBezTo>
                  <a:pt x="8" y="72"/>
                  <a:pt x="13" y="89"/>
                  <a:pt x="17" y="107"/>
                </a:cubicBezTo>
                <a:cubicBezTo>
                  <a:pt x="14" y="86"/>
                  <a:pt x="12" y="65"/>
                  <a:pt x="10" y="44"/>
                </a:cubicBezTo>
                <a:cubicBezTo>
                  <a:pt x="10" y="44"/>
                  <a:pt x="9" y="43"/>
                  <a:pt x="9" y="43"/>
                </a:cubicBezTo>
                <a:cubicBezTo>
                  <a:pt x="6" y="29"/>
                  <a:pt x="3" y="14"/>
                  <a:pt x="0" y="0"/>
                </a:cubicBezTo>
                <a:cubicBezTo>
                  <a:pt x="0" y="2"/>
                  <a:pt x="0" y="5"/>
                  <a:pt x="0" y="8"/>
                </a:cubicBezTo>
                <a:cubicBezTo>
                  <a:pt x="1" y="23"/>
                  <a:pt x="3" y="39"/>
                  <a:pt x="4" y="54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9" name="CustomShape 20"/>
          <p:cNvSpPr/>
          <p:nvPr/>
        </p:nvSpPr>
        <p:spPr>
          <a:xfrm>
            <a:off x="973800" y="3145680"/>
            <a:ext cx="1409760" cy="2716560"/>
          </a:xfrm>
          <a:custGeom>
            <a:avLst/>
            <a:gdLst/>
            <a:ahLst/>
            <a:cxnLst/>
            <a:rect l="l" t="t" r="r" b="b"/>
            <a:pathLst>
              <a:path w="294" h="568">
                <a:moveTo>
                  <a:pt x="8" y="553"/>
                </a:moveTo>
                <a:cubicBezTo>
                  <a:pt x="9" y="501"/>
                  <a:pt x="19" y="448"/>
                  <a:pt x="35" y="397"/>
                </a:cubicBezTo>
                <a:cubicBezTo>
                  <a:pt x="51" y="347"/>
                  <a:pt x="73" y="298"/>
                  <a:pt x="99" y="252"/>
                </a:cubicBezTo>
                <a:cubicBezTo>
                  <a:pt x="124" y="205"/>
                  <a:pt x="154" y="161"/>
                  <a:pt x="187" y="119"/>
                </a:cubicBezTo>
                <a:cubicBezTo>
                  <a:pt x="203" y="98"/>
                  <a:pt x="220" y="77"/>
                  <a:pt x="238" y="58"/>
                </a:cubicBezTo>
                <a:cubicBezTo>
                  <a:pt x="247" y="48"/>
                  <a:pt x="256" y="38"/>
                  <a:pt x="265" y="28"/>
                </a:cubicBezTo>
                <a:cubicBezTo>
                  <a:pt x="274" y="19"/>
                  <a:pt x="284" y="9"/>
                  <a:pt x="294" y="0"/>
                </a:cubicBezTo>
                <a:cubicBezTo>
                  <a:pt x="293" y="0"/>
                  <a:pt x="293" y="0"/>
                  <a:pt x="293" y="0"/>
                </a:cubicBezTo>
                <a:cubicBezTo>
                  <a:pt x="283" y="9"/>
                  <a:pt x="273" y="18"/>
                  <a:pt x="264" y="27"/>
                </a:cubicBezTo>
                <a:cubicBezTo>
                  <a:pt x="255" y="37"/>
                  <a:pt x="246" y="47"/>
                  <a:pt x="237" y="56"/>
                </a:cubicBezTo>
                <a:cubicBezTo>
                  <a:pt x="218" y="76"/>
                  <a:pt x="201" y="96"/>
                  <a:pt x="185" y="117"/>
                </a:cubicBezTo>
                <a:cubicBezTo>
                  <a:pt x="151" y="159"/>
                  <a:pt x="121" y="203"/>
                  <a:pt x="95" y="249"/>
                </a:cubicBezTo>
                <a:cubicBezTo>
                  <a:pt x="68" y="296"/>
                  <a:pt x="46" y="345"/>
                  <a:pt x="30" y="396"/>
                </a:cubicBezTo>
                <a:cubicBezTo>
                  <a:pt x="13" y="445"/>
                  <a:pt x="3" y="497"/>
                  <a:pt x="0" y="549"/>
                </a:cubicBezTo>
                <a:cubicBezTo>
                  <a:pt x="3" y="555"/>
                  <a:pt x="5" y="561"/>
                  <a:pt x="7" y="568"/>
                </a:cubicBezTo>
                <a:cubicBezTo>
                  <a:pt x="7" y="563"/>
                  <a:pt x="7" y="558"/>
                  <a:pt x="8" y="553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0" name="CustomShape 21"/>
          <p:cNvSpPr/>
          <p:nvPr/>
        </p:nvSpPr>
        <p:spPr>
          <a:xfrm>
            <a:off x="1073520" y="6600240"/>
            <a:ext cx="120240" cy="252720"/>
          </a:xfrm>
          <a:custGeom>
            <a:avLst/>
            <a:gdLst/>
            <a:ahLst/>
            <a:cxnLst/>
            <a:rect l="l" t="t" r="r" b="b"/>
            <a:pathLst>
              <a:path w="25" h="53">
                <a:moveTo>
                  <a:pt x="0" y="0"/>
                </a:moveTo>
                <a:cubicBezTo>
                  <a:pt x="5" y="18"/>
                  <a:pt x="12" y="36"/>
                  <a:pt x="19" y="53"/>
                </a:cubicBezTo>
                <a:cubicBezTo>
                  <a:pt x="25" y="53"/>
                  <a:pt x="25" y="53"/>
                  <a:pt x="25" y="53"/>
                </a:cubicBezTo>
                <a:cubicBezTo>
                  <a:pt x="16" y="36"/>
                  <a:pt x="8" y="18"/>
                  <a:pt x="0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1" name="CustomShape 22"/>
          <p:cNvSpPr/>
          <p:nvPr/>
        </p:nvSpPr>
        <p:spPr>
          <a:xfrm>
            <a:off x="973800" y="5897160"/>
            <a:ext cx="137520" cy="673920"/>
          </a:xfrm>
          <a:custGeom>
            <a:avLst/>
            <a:gdLst/>
            <a:ahLst/>
            <a:cxnLst/>
            <a:rect l="l" t="t" r="r" b="b"/>
            <a:pathLst>
              <a:path w="29" h="141">
                <a:moveTo>
                  <a:pt x="0" y="0"/>
                </a:moveTo>
                <a:cubicBezTo>
                  <a:pt x="0" y="30"/>
                  <a:pt x="2" y="60"/>
                  <a:pt x="7" y="89"/>
                </a:cubicBezTo>
                <a:cubicBezTo>
                  <a:pt x="11" y="98"/>
                  <a:pt x="14" y="108"/>
                  <a:pt x="18" y="117"/>
                </a:cubicBezTo>
                <a:cubicBezTo>
                  <a:pt x="22" y="125"/>
                  <a:pt x="25" y="133"/>
                  <a:pt x="29" y="141"/>
                </a:cubicBezTo>
                <a:cubicBezTo>
                  <a:pt x="28" y="139"/>
                  <a:pt x="28" y="137"/>
                  <a:pt x="27" y="135"/>
                </a:cubicBezTo>
                <a:cubicBezTo>
                  <a:pt x="16" y="98"/>
                  <a:pt x="10" y="60"/>
                  <a:pt x="8" y="22"/>
                </a:cubicBezTo>
                <a:cubicBezTo>
                  <a:pt x="7" y="18"/>
                  <a:pt x="5" y="15"/>
                  <a:pt x="4" y="11"/>
                </a:cubicBezTo>
                <a:cubicBezTo>
                  <a:pt x="2" y="7"/>
                  <a:pt x="1" y="3"/>
                  <a:pt x="0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2" name="CustomShape 23"/>
          <p:cNvSpPr/>
          <p:nvPr/>
        </p:nvSpPr>
        <p:spPr>
          <a:xfrm>
            <a:off x="973800" y="5772600"/>
            <a:ext cx="37800" cy="227520"/>
          </a:xfrm>
          <a:custGeom>
            <a:avLst/>
            <a:gdLst/>
            <a:ahLst/>
            <a:cxnLst/>
            <a:rect l="l" t="t" r="r" b="b"/>
            <a:pathLst>
              <a:path w="8" h="48">
                <a:moveTo>
                  <a:pt x="0" y="26"/>
                </a:moveTo>
                <a:cubicBezTo>
                  <a:pt x="1" y="29"/>
                  <a:pt x="2" y="33"/>
                  <a:pt x="4" y="37"/>
                </a:cubicBezTo>
                <a:cubicBezTo>
                  <a:pt x="5" y="41"/>
                  <a:pt x="7" y="44"/>
                  <a:pt x="8" y="48"/>
                </a:cubicBezTo>
                <a:cubicBezTo>
                  <a:pt x="7" y="38"/>
                  <a:pt x="7" y="28"/>
                  <a:pt x="7" y="19"/>
                </a:cubicBezTo>
                <a:cubicBezTo>
                  <a:pt x="5" y="12"/>
                  <a:pt x="3" y="6"/>
                  <a:pt x="0" y="0"/>
                </a:cubicBezTo>
                <a:cubicBezTo>
                  <a:pt x="0" y="1"/>
                  <a:pt x="0" y="3"/>
                  <a:pt x="0" y="4"/>
                </a:cubicBezTo>
                <a:cubicBezTo>
                  <a:pt x="0" y="11"/>
                  <a:pt x="0" y="19"/>
                  <a:pt x="0" y="26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3" name="CustomShape 24"/>
          <p:cNvSpPr/>
          <p:nvPr/>
        </p:nvSpPr>
        <p:spPr>
          <a:xfrm>
            <a:off x="1006200" y="6322680"/>
            <a:ext cx="210240" cy="530280"/>
          </a:xfrm>
          <a:custGeom>
            <a:avLst/>
            <a:gdLst/>
            <a:ahLst/>
            <a:cxnLst/>
            <a:rect l="l" t="t" r="r" b="b"/>
            <a:pathLst>
              <a:path w="44" h="111">
                <a:moveTo>
                  <a:pt x="11" y="28"/>
                </a:moveTo>
                <a:cubicBezTo>
                  <a:pt x="7" y="19"/>
                  <a:pt x="4" y="9"/>
                  <a:pt x="0" y="0"/>
                </a:cubicBezTo>
                <a:cubicBezTo>
                  <a:pt x="3" y="16"/>
                  <a:pt x="7" y="33"/>
                  <a:pt x="11" y="49"/>
                </a:cubicBezTo>
                <a:cubicBezTo>
                  <a:pt x="12" y="52"/>
                  <a:pt x="13" y="55"/>
                  <a:pt x="14" y="58"/>
                </a:cubicBezTo>
                <a:cubicBezTo>
                  <a:pt x="22" y="76"/>
                  <a:pt x="30" y="94"/>
                  <a:pt x="39" y="111"/>
                </a:cubicBezTo>
                <a:cubicBezTo>
                  <a:pt x="44" y="111"/>
                  <a:pt x="44" y="111"/>
                  <a:pt x="44" y="111"/>
                </a:cubicBezTo>
                <a:cubicBezTo>
                  <a:pt x="35" y="92"/>
                  <a:pt x="28" y="72"/>
                  <a:pt x="22" y="52"/>
                </a:cubicBezTo>
                <a:cubicBezTo>
                  <a:pt x="18" y="44"/>
                  <a:pt x="15" y="36"/>
                  <a:pt x="11" y="28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4" name="CustomShape 25"/>
          <p:cNvSpPr/>
          <p:nvPr/>
        </p:nvSpPr>
        <p:spPr>
          <a:xfrm>
            <a:off x="0" y="0"/>
            <a:ext cx="182520" cy="685764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38100" dist="25400" dir="540000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55" name="PlaceHolder 26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3600" b="0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Clique para editar o título mestre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56" name="PlaceHolder 27"/>
          <p:cNvSpPr>
            <a:spLocks noGrp="1"/>
          </p:cNvSpPr>
          <p:nvPr>
            <p:ph type="body"/>
          </p:nvPr>
        </p:nvSpPr>
        <p:spPr>
          <a:xfrm>
            <a:off x="2589120" y="2133720"/>
            <a:ext cx="8915040" cy="3777120"/>
          </a:xfrm>
          <a:prstGeom prst="rect">
            <a:avLst/>
          </a:prstGeom>
        </p:spPr>
        <p:txBody>
          <a:bodyPr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Clique para editar o formato do texto da estrutura de tópicos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2.º nível da estrutura de tópicos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3.º nível da estrutura de tópicos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4.º nível da estrutura de tópicos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5.º nível da estrutura de tópicos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6.º nível da estrutura de tópicos</a:t>
            </a:r>
          </a:p>
          <a:p>
            <a:pPr marL="343080" indent="-342720">
              <a:lnSpc>
                <a:spcPct val="10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lang="pt-BR" sz="1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7.º nível da estrutura de tópicosEditar estilos de texto Mestre</a:t>
            </a:r>
          </a:p>
          <a:p>
            <a:pPr marL="743040" lvl="1" indent="-285480">
              <a:lnSpc>
                <a:spcPct val="10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lang="pt-BR" sz="16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Segundo nível</a:t>
            </a:r>
            <a:endParaRPr lang="pt-BR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1143000" lvl="2" indent="-228240">
              <a:lnSpc>
                <a:spcPct val="10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lang="pt-BR" sz="1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Terceiro nível</a:t>
            </a:r>
            <a:endParaRPr lang="pt-BR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1600200" lvl="3" indent="-228240">
              <a:lnSpc>
                <a:spcPct val="10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lang="pt-BR" sz="12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Quarto nível</a:t>
            </a:r>
            <a:endParaRPr lang="pt-BR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2057400" lvl="4" indent="-228240">
              <a:lnSpc>
                <a:spcPct val="10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lang="pt-BR" sz="12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Quinto nível</a:t>
            </a:r>
            <a:endParaRPr lang="pt-BR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57" name="PlaceHolder 28"/>
          <p:cNvSpPr>
            <a:spLocks noGrp="1"/>
          </p:cNvSpPr>
          <p:nvPr>
            <p:ph type="dt"/>
          </p:nvPr>
        </p:nvSpPr>
        <p:spPr>
          <a:xfrm>
            <a:off x="10361520" y="6130440"/>
            <a:ext cx="1145880" cy="3700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45883BC4-C918-401D-A39B-9E845CCC9494}" type="datetime">
              <a:rPr lang="pt-BR" sz="9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19/03/2017</a:t>
            </a:fld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58" name="PlaceHolder 29"/>
          <p:cNvSpPr>
            <a:spLocks noGrp="1"/>
          </p:cNvSpPr>
          <p:nvPr>
            <p:ph type="ftr"/>
          </p:nvPr>
        </p:nvSpPr>
        <p:spPr>
          <a:xfrm>
            <a:off x="2589120" y="6135840"/>
            <a:ext cx="7619760" cy="364680"/>
          </a:xfrm>
          <a:prstGeom prst="rect">
            <a:avLst/>
          </a:prstGeom>
        </p:spPr>
        <p:txBody>
          <a:bodyPr anchor="ctr"/>
          <a:lstStyle/>
          <a:p>
            <a:endParaRPr lang="pt-BR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59" name="CustomShape 30"/>
          <p:cNvSpPr/>
          <p:nvPr/>
        </p:nvSpPr>
        <p:spPr>
          <a:xfrm flipV="1">
            <a:off x="-4320" y="714240"/>
            <a:ext cx="1588320" cy="506880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0" name="PlaceHolder 31"/>
          <p:cNvSpPr>
            <a:spLocks noGrp="1"/>
          </p:cNvSpPr>
          <p:nvPr>
            <p:ph type="sldNum"/>
          </p:nvPr>
        </p:nvSpPr>
        <p:spPr>
          <a:xfrm>
            <a:off x="531720" y="787680"/>
            <a:ext cx="77940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63DB3DB3-843E-47EC-904B-CB2D900BCBC4}" type="slidenum">
              <a:rPr lang="pt-BR" sz="2000" b="0" strike="noStrike" spc="-1">
                <a:solidFill>
                  <a:srgbClr val="FE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‹nº›</a:t>
            </a:fld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CustomShape 1"/>
          <p:cNvSpPr/>
          <p:nvPr/>
        </p:nvSpPr>
        <p:spPr>
          <a:xfrm>
            <a:off x="0" y="2575080"/>
            <a:ext cx="100440" cy="625680"/>
          </a:xfrm>
          <a:custGeom>
            <a:avLst/>
            <a:gdLst/>
            <a:ahLst/>
            <a:cxnLst/>
            <a:rect l="l" t="t" r="r" b="b"/>
            <a:pathLst>
              <a:path w="22" h="136">
                <a:moveTo>
                  <a:pt x="22" y="136"/>
                </a:moveTo>
                <a:cubicBezTo>
                  <a:pt x="20" y="117"/>
                  <a:pt x="19" y="99"/>
                  <a:pt x="17" y="80"/>
                </a:cubicBezTo>
                <a:cubicBezTo>
                  <a:pt x="11" y="54"/>
                  <a:pt x="6" y="27"/>
                  <a:pt x="0" y="0"/>
                </a:cubicBezTo>
                <a:cubicBezTo>
                  <a:pt x="0" y="35"/>
                  <a:pt x="0" y="35"/>
                  <a:pt x="0" y="35"/>
                </a:cubicBezTo>
                <a:cubicBezTo>
                  <a:pt x="6" y="64"/>
                  <a:pt x="13" y="94"/>
                  <a:pt x="20" y="124"/>
                </a:cubicBezTo>
                <a:cubicBezTo>
                  <a:pt x="20" y="128"/>
                  <a:pt x="21" y="132"/>
                  <a:pt x="22" y="136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6" name="CustomShape 2"/>
          <p:cNvSpPr/>
          <p:nvPr/>
        </p:nvSpPr>
        <p:spPr>
          <a:xfrm>
            <a:off x="128520" y="3156480"/>
            <a:ext cx="646200" cy="2322000"/>
          </a:xfrm>
          <a:custGeom>
            <a:avLst/>
            <a:gdLst/>
            <a:ahLst/>
            <a:cxnLst/>
            <a:rect l="l" t="t" r="r" b="b"/>
            <a:pathLst>
              <a:path w="140" h="504">
                <a:moveTo>
                  <a:pt x="86" y="350"/>
                </a:moveTo>
                <a:cubicBezTo>
                  <a:pt x="103" y="402"/>
                  <a:pt x="120" y="453"/>
                  <a:pt x="139" y="504"/>
                </a:cubicBezTo>
                <a:cubicBezTo>
                  <a:pt x="139" y="495"/>
                  <a:pt x="139" y="487"/>
                  <a:pt x="140" y="478"/>
                </a:cubicBezTo>
                <a:cubicBezTo>
                  <a:pt x="124" y="435"/>
                  <a:pt x="109" y="391"/>
                  <a:pt x="95" y="347"/>
                </a:cubicBezTo>
                <a:cubicBezTo>
                  <a:pt x="58" y="233"/>
                  <a:pt x="27" y="117"/>
                  <a:pt x="0" y="0"/>
                </a:cubicBezTo>
                <a:cubicBezTo>
                  <a:pt x="2" y="20"/>
                  <a:pt x="4" y="41"/>
                  <a:pt x="6" y="61"/>
                </a:cubicBezTo>
                <a:cubicBezTo>
                  <a:pt x="30" y="158"/>
                  <a:pt x="56" y="255"/>
                  <a:pt x="86" y="350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7" name="CustomShape 3"/>
          <p:cNvSpPr/>
          <p:nvPr/>
        </p:nvSpPr>
        <p:spPr>
          <a:xfrm>
            <a:off x="807120" y="5447160"/>
            <a:ext cx="609120" cy="1419840"/>
          </a:xfrm>
          <a:custGeom>
            <a:avLst/>
            <a:gdLst/>
            <a:ahLst/>
            <a:cxnLst/>
            <a:rect l="l" t="t" r="r" b="b"/>
            <a:pathLst>
              <a:path w="132" h="308">
                <a:moveTo>
                  <a:pt x="8" y="22"/>
                </a:moveTo>
                <a:cubicBezTo>
                  <a:pt x="5" y="15"/>
                  <a:pt x="2" y="8"/>
                  <a:pt x="0" y="0"/>
                </a:cubicBezTo>
                <a:cubicBezTo>
                  <a:pt x="0" y="10"/>
                  <a:pt x="0" y="19"/>
                  <a:pt x="0" y="29"/>
                </a:cubicBezTo>
                <a:cubicBezTo>
                  <a:pt x="21" y="85"/>
                  <a:pt x="44" y="140"/>
                  <a:pt x="68" y="194"/>
                </a:cubicBezTo>
                <a:cubicBezTo>
                  <a:pt x="85" y="232"/>
                  <a:pt x="104" y="270"/>
                  <a:pt x="123" y="308"/>
                </a:cubicBezTo>
                <a:cubicBezTo>
                  <a:pt x="132" y="308"/>
                  <a:pt x="132" y="308"/>
                  <a:pt x="132" y="308"/>
                </a:cubicBezTo>
                <a:cubicBezTo>
                  <a:pt x="113" y="269"/>
                  <a:pt x="94" y="230"/>
                  <a:pt x="77" y="190"/>
                </a:cubicBezTo>
                <a:cubicBezTo>
                  <a:pt x="52" y="135"/>
                  <a:pt x="29" y="79"/>
                  <a:pt x="8" y="22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8" name="CustomShape 4"/>
          <p:cNvSpPr/>
          <p:nvPr/>
        </p:nvSpPr>
        <p:spPr>
          <a:xfrm>
            <a:off x="959760" y="6503760"/>
            <a:ext cx="171000" cy="363240"/>
          </a:xfrm>
          <a:custGeom>
            <a:avLst/>
            <a:gdLst/>
            <a:ahLst/>
            <a:cxnLst/>
            <a:rect l="l" t="t" r="r" b="b"/>
            <a:pathLst>
              <a:path w="37" h="79">
                <a:moveTo>
                  <a:pt x="28" y="79"/>
                </a:moveTo>
                <a:cubicBezTo>
                  <a:pt x="37" y="79"/>
                  <a:pt x="37" y="79"/>
                  <a:pt x="37" y="79"/>
                </a:cubicBezTo>
                <a:cubicBezTo>
                  <a:pt x="24" y="53"/>
                  <a:pt x="12" y="27"/>
                  <a:pt x="0" y="0"/>
                </a:cubicBezTo>
                <a:cubicBezTo>
                  <a:pt x="8" y="27"/>
                  <a:pt x="17" y="53"/>
                  <a:pt x="28" y="79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9" name="CustomShape 5"/>
          <p:cNvSpPr/>
          <p:nvPr/>
        </p:nvSpPr>
        <p:spPr>
          <a:xfrm>
            <a:off x="100800" y="3201120"/>
            <a:ext cx="821520" cy="3328200"/>
          </a:xfrm>
          <a:custGeom>
            <a:avLst/>
            <a:gdLst/>
            <a:ahLst/>
            <a:cxnLst/>
            <a:rect l="l" t="t" r="r" b="b"/>
            <a:pathLst>
              <a:path w="178" h="722">
                <a:moveTo>
                  <a:pt x="162" y="660"/>
                </a:moveTo>
                <a:cubicBezTo>
                  <a:pt x="145" y="618"/>
                  <a:pt x="130" y="576"/>
                  <a:pt x="116" y="534"/>
                </a:cubicBezTo>
                <a:cubicBezTo>
                  <a:pt x="84" y="437"/>
                  <a:pt x="59" y="337"/>
                  <a:pt x="40" y="236"/>
                </a:cubicBezTo>
                <a:cubicBezTo>
                  <a:pt x="29" y="175"/>
                  <a:pt x="20" y="113"/>
                  <a:pt x="12" y="51"/>
                </a:cubicBezTo>
                <a:cubicBezTo>
                  <a:pt x="8" y="34"/>
                  <a:pt x="4" y="17"/>
                  <a:pt x="0" y="0"/>
                </a:cubicBezTo>
                <a:cubicBezTo>
                  <a:pt x="8" y="79"/>
                  <a:pt x="19" y="159"/>
                  <a:pt x="33" y="237"/>
                </a:cubicBezTo>
                <a:cubicBezTo>
                  <a:pt x="51" y="339"/>
                  <a:pt x="76" y="439"/>
                  <a:pt x="107" y="537"/>
                </a:cubicBezTo>
                <a:cubicBezTo>
                  <a:pt x="123" y="586"/>
                  <a:pt x="141" y="634"/>
                  <a:pt x="160" y="681"/>
                </a:cubicBezTo>
                <a:cubicBezTo>
                  <a:pt x="166" y="695"/>
                  <a:pt x="172" y="708"/>
                  <a:pt x="178" y="722"/>
                </a:cubicBezTo>
                <a:cubicBezTo>
                  <a:pt x="176" y="717"/>
                  <a:pt x="175" y="713"/>
                  <a:pt x="174" y="708"/>
                </a:cubicBezTo>
                <a:cubicBezTo>
                  <a:pt x="169" y="692"/>
                  <a:pt x="165" y="676"/>
                  <a:pt x="162" y="660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0" name="CustomShape 6"/>
          <p:cNvSpPr/>
          <p:nvPr/>
        </p:nvSpPr>
        <p:spPr>
          <a:xfrm>
            <a:off x="22320" y="228600"/>
            <a:ext cx="105840" cy="2927520"/>
          </a:xfrm>
          <a:custGeom>
            <a:avLst/>
            <a:gdLst/>
            <a:ahLst/>
            <a:cxnLst/>
            <a:rect l="l" t="t" r="r" b="b"/>
            <a:pathLst>
              <a:path w="23" h="635">
                <a:moveTo>
                  <a:pt x="11" y="577"/>
                </a:moveTo>
                <a:cubicBezTo>
                  <a:pt x="12" y="581"/>
                  <a:pt x="12" y="585"/>
                  <a:pt x="12" y="589"/>
                </a:cubicBezTo>
                <a:cubicBezTo>
                  <a:pt x="15" y="603"/>
                  <a:pt x="19" y="617"/>
                  <a:pt x="22" y="632"/>
                </a:cubicBezTo>
                <a:cubicBezTo>
                  <a:pt x="22" y="633"/>
                  <a:pt x="22" y="634"/>
                  <a:pt x="23" y="635"/>
                </a:cubicBezTo>
                <a:cubicBezTo>
                  <a:pt x="21" y="615"/>
                  <a:pt x="19" y="596"/>
                  <a:pt x="17" y="576"/>
                </a:cubicBezTo>
                <a:cubicBezTo>
                  <a:pt x="9" y="474"/>
                  <a:pt x="5" y="372"/>
                  <a:pt x="5" y="269"/>
                </a:cubicBezTo>
                <a:cubicBezTo>
                  <a:pt x="6" y="179"/>
                  <a:pt x="9" y="90"/>
                  <a:pt x="15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5" y="89"/>
                  <a:pt x="2" y="179"/>
                  <a:pt x="1" y="269"/>
                </a:cubicBezTo>
                <a:cubicBezTo>
                  <a:pt x="0" y="372"/>
                  <a:pt x="3" y="474"/>
                  <a:pt x="11" y="577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1" name="CustomShape 7"/>
          <p:cNvSpPr/>
          <p:nvPr/>
        </p:nvSpPr>
        <p:spPr>
          <a:xfrm>
            <a:off x="78120" y="2944080"/>
            <a:ext cx="77760" cy="493560"/>
          </a:xfrm>
          <a:custGeom>
            <a:avLst/>
            <a:gdLst/>
            <a:ahLst/>
            <a:cxnLst/>
            <a:rect l="l" t="t" r="r" b="b"/>
            <a:pathLst>
              <a:path w="17" h="107">
                <a:moveTo>
                  <a:pt x="0" y="0"/>
                </a:moveTo>
                <a:cubicBezTo>
                  <a:pt x="2" y="19"/>
                  <a:pt x="3" y="37"/>
                  <a:pt x="5" y="56"/>
                </a:cubicBezTo>
                <a:cubicBezTo>
                  <a:pt x="9" y="73"/>
                  <a:pt x="13" y="90"/>
                  <a:pt x="17" y="107"/>
                </a:cubicBezTo>
                <a:cubicBezTo>
                  <a:pt x="15" y="87"/>
                  <a:pt x="13" y="66"/>
                  <a:pt x="11" y="46"/>
                </a:cubicBezTo>
                <a:cubicBezTo>
                  <a:pt x="10" y="45"/>
                  <a:pt x="10" y="44"/>
                  <a:pt x="10" y="43"/>
                </a:cubicBezTo>
                <a:cubicBezTo>
                  <a:pt x="7" y="28"/>
                  <a:pt x="3" y="14"/>
                  <a:pt x="0" y="0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2" name="CustomShape 8"/>
          <p:cNvSpPr/>
          <p:nvPr/>
        </p:nvSpPr>
        <p:spPr>
          <a:xfrm>
            <a:off x="769680" y="5478840"/>
            <a:ext cx="189720" cy="1024560"/>
          </a:xfrm>
          <a:custGeom>
            <a:avLst/>
            <a:gdLst/>
            <a:ahLst/>
            <a:cxnLst/>
            <a:rect l="l" t="t" r="r" b="b"/>
            <a:pathLst>
              <a:path w="41" h="222">
                <a:moveTo>
                  <a:pt x="0" y="0"/>
                </a:moveTo>
                <a:cubicBezTo>
                  <a:pt x="0" y="31"/>
                  <a:pt x="2" y="62"/>
                  <a:pt x="5" y="93"/>
                </a:cubicBezTo>
                <a:cubicBezTo>
                  <a:pt x="8" y="117"/>
                  <a:pt x="12" y="142"/>
                  <a:pt x="17" y="166"/>
                </a:cubicBezTo>
                <a:cubicBezTo>
                  <a:pt x="19" y="172"/>
                  <a:pt x="22" y="178"/>
                  <a:pt x="24" y="184"/>
                </a:cubicBezTo>
                <a:cubicBezTo>
                  <a:pt x="30" y="197"/>
                  <a:pt x="35" y="209"/>
                  <a:pt x="41" y="222"/>
                </a:cubicBezTo>
                <a:cubicBezTo>
                  <a:pt x="40" y="219"/>
                  <a:pt x="39" y="215"/>
                  <a:pt x="38" y="212"/>
                </a:cubicBezTo>
                <a:cubicBezTo>
                  <a:pt x="26" y="172"/>
                  <a:pt x="18" y="132"/>
                  <a:pt x="13" y="92"/>
                </a:cubicBezTo>
                <a:cubicBezTo>
                  <a:pt x="11" y="68"/>
                  <a:pt x="9" y="45"/>
                  <a:pt x="8" y="22"/>
                </a:cubicBezTo>
                <a:cubicBezTo>
                  <a:pt x="8" y="21"/>
                  <a:pt x="7" y="20"/>
                  <a:pt x="7" y="18"/>
                </a:cubicBezTo>
                <a:cubicBezTo>
                  <a:pt x="5" y="12"/>
                  <a:pt x="2" y="6"/>
                  <a:pt x="0" y="0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3" name="CustomShape 9"/>
          <p:cNvSpPr/>
          <p:nvPr/>
        </p:nvSpPr>
        <p:spPr>
          <a:xfrm>
            <a:off x="775440" y="1398960"/>
            <a:ext cx="2075760" cy="4047840"/>
          </a:xfrm>
          <a:custGeom>
            <a:avLst/>
            <a:gdLst/>
            <a:ahLst/>
            <a:cxnLst/>
            <a:rect l="l" t="t" r="r" b="b"/>
            <a:pathLst>
              <a:path w="450" h="878">
                <a:moveTo>
                  <a:pt x="7" y="854"/>
                </a:moveTo>
                <a:cubicBezTo>
                  <a:pt x="10" y="772"/>
                  <a:pt x="26" y="691"/>
                  <a:pt x="50" y="613"/>
                </a:cubicBezTo>
                <a:cubicBezTo>
                  <a:pt x="75" y="535"/>
                  <a:pt x="109" y="460"/>
                  <a:pt x="149" y="388"/>
                </a:cubicBezTo>
                <a:cubicBezTo>
                  <a:pt x="189" y="316"/>
                  <a:pt x="235" y="248"/>
                  <a:pt x="285" y="183"/>
                </a:cubicBezTo>
                <a:cubicBezTo>
                  <a:pt x="310" y="151"/>
                  <a:pt x="337" y="119"/>
                  <a:pt x="364" y="89"/>
                </a:cubicBezTo>
                <a:cubicBezTo>
                  <a:pt x="378" y="74"/>
                  <a:pt x="392" y="58"/>
                  <a:pt x="406" y="44"/>
                </a:cubicBezTo>
                <a:cubicBezTo>
                  <a:pt x="421" y="29"/>
                  <a:pt x="435" y="15"/>
                  <a:pt x="450" y="1"/>
                </a:cubicBezTo>
                <a:cubicBezTo>
                  <a:pt x="450" y="0"/>
                  <a:pt x="450" y="0"/>
                  <a:pt x="450" y="0"/>
                </a:cubicBezTo>
                <a:cubicBezTo>
                  <a:pt x="434" y="14"/>
                  <a:pt x="420" y="28"/>
                  <a:pt x="405" y="43"/>
                </a:cubicBezTo>
                <a:cubicBezTo>
                  <a:pt x="391" y="57"/>
                  <a:pt x="377" y="72"/>
                  <a:pt x="363" y="88"/>
                </a:cubicBezTo>
                <a:cubicBezTo>
                  <a:pt x="335" y="118"/>
                  <a:pt x="308" y="149"/>
                  <a:pt x="283" y="181"/>
                </a:cubicBezTo>
                <a:cubicBezTo>
                  <a:pt x="232" y="246"/>
                  <a:pt x="185" y="314"/>
                  <a:pt x="145" y="386"/>
                </a:cubicBezTo>
                <a:cubicBezTo>
                  <a:pt x="104" y="457"/>
                  <a:pt x="70" y="533"/>
                  <a:pt x="45" y="611"/>
                </a:cubicBezTo>
                <a:cubicBezTo>
                  <a:pt x="19" y="690"/>
                  <a:pt x="3" y="771"/>
                  <a:pt x="0" y="854"/>
                </a:cubicBezTo>
                <a:cubicBezTo>
                  <a:pt x="0" y="856"/>
                  <a:pt x="0" y="857"/>
                  <a:pt x="0" y="859"/>
                </a:cubicBezTo>
                <a:cubicBezTo>
                  <a:pt x="2" y="865"/>
                  <a:pt x="4" y="872"/>
                  <a:pt x="7" y="878"/>
                </a:cubicBezTo>
                <a:cubicBezTo>
                  <a:pt x="7" y="870"/>
                  <a:pt x="7" y="862"/>
                  <a:pt x="7" y="854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4" name="CustomShape 10"/>
          <p:cNvSpPr/>
          <p:nvPr/>
        </p:nvSpPr>
        <p:spPr>
          <a:xfrm>
            <a:off x="922680" y="6530040"/>
            <a:ext cx="161640" cy="336960"/>
          </a:xfrm>
          <a:custGeom>
            <a:avLst/>
            <a:gdLst/>
            <a:ahLst/>
            <a:cxnLst/>
            <a:rect l="l" t="t" r="r" b="b"/>
            <a:pathLst>
              <a:path w="35" h="73">
                <a:moveTo>
                  <a:pt x="0" y="0"/>
                </a:moveTo>
                <a:cubicBezTo>
                  <a:pt x="7" y="24"/>
                  <a:pt x="16" y="49"/>
                  <a:pt x="26" y="73"/>
                </a:cubicBezTo>
                <a:cubicBezTo>
                  <a:pt x="35" y="73"/>
                  <a:pt x="35" y="73"/>
                  <a:pt x="35" y="73"/>
                </a:cubicBezTo>
                <a:cubicBezTo>
                  <a:pt x="23" y="49"/>
                  <a:pt x="11" y="24"/>
                  <a:pt x="0" y="0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5" name="CustomShape 11"/>
          <p:cNvSpPr/>
          <p:nvPr/>
        </p:nvSpPr>
        <p:spPr>
          <a:xfrm>
            <a:off x="769680" y="5359320"/>
            <a:ext cx="37080" cy="221400"/>
          </a:xfrm>
          <a:custGeom>
            <a:avLst/>
            <a:gdLst/>
            <a:ahLst/>
            <a:cxnLst/>
            <a:rect l="l" t="t" r="r" b="b"/>
            <a:pathLst>
              <a:path w="8" h="48">
                <a:moveTo>
                  <a:pt x="7" y="44"/>
                </a:moveTo>
                <a:cubicBezTo>
                  <a:pt x="7" y="46"/>
                  <a:pt x="8" y="47"/>
                  <a:pt x="8" y="48"/>
                </a:cubicBezTo>
                <a:cubicBezTo>
                  <a:pt x="8" y="38"/>
                  <a:pt x="8" y="29"/>
                  <a:pt x="8" y="19"/>
                </a:cubicBezTo>
                <a:cubicBezTo>
                  <a:pt x="5" y="13"/>
                  <a:pt x="3" y="6"/>
                  <a:pt x="1" y="0"/>
                </a:cubicBezTo>
                <a:cubicBezTo>
                  <a:pt x="0" y="9"/>
                  <a:pt x="0" y="17"/>
                  <a:pt x="0" y="26"/>
                </a:cubicBezTo>
                <a:cubicBezTo>
                  <a:pt x="2" y="32"/>
                  <a:pt x="5" y="38"/>
                  <a:pt x="7" y="44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6" name="CustomShape 12"/>
          <p:cNvSpPr/>
          <p:nvPr/>
        </p:nvSpPr>
        <p:spPr>
          <a:xfrm>
            <a:off x="849960" y="6244560"/>
            <a:ext cx="238320" cy="622080"/>
          </a:xfrm>
          <a:custGeom>
            <a:avLst/>
            <a:gdLst/>
            <a:ahLst/>
            <a:cxnLst/>
            <a:rect l="l" t="t" r="r" b="b"/>
            <a:pathLst>
              <a:path w="52" h="135">
                <a:moveTo>
                  <a:pt x="7" y="18"/>
                </a:moveTo>
                <a:cubicBezTo>
                  <a:pt x="5" y="12"/>
                  <a:pt x="2" y="6"/>
                  <a:pt x="0" y="0"/>
                </a:cubicBezTo>
                <a:cubicBezTo>
                  <a:pt x="3" y="16"/>
                  <a:pt x="7" y="32"/>
                  <a:pt x="12" y="48"/>
                </a:cubicBezTo>
                <a:cubicBezTo>
                  <a:pt x="13" y="53"/>
                  <a:pt x="14" y="57"/>
                  <a:pt x="16" y="62"/>
                </a:cubicBezTo>
                <a:cubicBezTo>
                  <a:pt x="27" y="86"/>
                  <a:pt x="39" y="111"/>
                  <a:pt x="51" y="135"/>
                </a:cubicBezTo>
                <a:cubicBezTo>
                  <a:pt x="52" y="135"/>
                  <a:pt x="52" y="135"/>
                  <a:pt x="52" y="135"/>
                </a:cubicBezTo>
                <a:cubicBezTo>
                  <a:pt x="41" y="109"/>
                  <a:pt x="32" y="83"/>
                  <a:pt x="24" y="56"/>
                </a:cubicBezTo>
                <a:cubicBezTo>
                  <a:pt x="18" y="43"/>
                  <a:pt x="13" y="31"/>
                  <a:pt x="7" y="18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7" name="CustomShape 13"/>
          <p:cNvSpPr/>
          <p:nvPr/>
        </p:nvSpPr>
        <p:spPr>
          <a:xfrm>
            <a:off x="27360" y="-720"/>
            <a:ext cx="493920" cy="4400640"/>
          </a:xfrm>
          <a:custGeom>
            <a:avLst/>
            <a:gdLst/>
            <a:ahLst/>
            <a:cxnLst/>
            <a:rect l="l" t="t" r="r" b="b"/>
            <a:pathLst>
              <a:path w="103" h="920">
                <a:moveTo>
                  <a:pt x="7" y="210"/>
                </a:moveTo>
                <a:cubicBezTo>
                  <a:pt x="11" y="288"/>
                  <a:pt x="17" y="367"/>
                  <a:pt x="26" y="445"/>
                </a:cubicBezTo>
                <a:cubicBezTo>
                  <a:pt x="34" y="523"/>
                  <a:pt x="44" y="601"/>
                  <a:pt x="57" y="679"/>
                </a:cubicBezTo>
                <a:cubicBezTo>
                  <a:pt x="69" y="757"/>
                  <a:pt x="84" y="834"/>
                  <a:pt x="101" y="911"/>
                </a:cubicBezTo>
                <a:cubicBezTo>
                  <a:pt x="102" y="914"/>
                  <a:pt x="103" y="917"/>
                  <a:pt x="103" y="920"/>
                </a:cubicBezTo>
                <a:cubicBezTo>
                  <a:pt x="102" y="905"/>
                  <a:pt x="100" y="889"/>
                  <a:pt x="99" y="874"/>
                </a:cubicBezTo>
                <a:cubicBezTo>
                  <a:pt x="99" y="871"/>
                  <a:pt x="99" y="868"/>
                  <a:pt x="99" y="866"/>
                </a:cubicBezTo>
                <a:cubicBezTo>
                  <a:pt x="85" y="803"/>
                  <a:pt x="73" y="741"/>
                  <a:pt x="63" y="678"/>
                </a:cubicBezTo>
                <a:cubicBezTo>
                  <a:pt x="50" y="600"/>
                  <a:pt x="39" y="523"/>
                  <a:pt x="30" y="444"/>
                </a:cubicBezTo>
                <a:cubicBezTo>
                  <a:pt x="21" y="366"/>
                  <a:pt x="14" y="288"/>
                  <a:pt x="9" y="209"/>
                </a:cubicBezTo>
                <a:cubicBezTo>
                  <a:pt x="7" y="170"/>
                  <a:pt x="5" y="131"/>
                  <a:pt x="3" y="92"/>
                </a:cubicBezTo>
                <a:cubicBezTo>
                  <a:pt x="2" y="61"/>
                  <a:pt x="1" y="31"/>
                  <a:pt x="1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31"/>
                  <a:pt x="1" y="61"/>
                  <a:pt x="1" y="92"/>
                </a:cubicBezTo>
                <a:cubicBezTo>
                  <a:pt x="3" y="131"/>
                  <a:pt x="4" y="170"/>
                  <a:pt x="7" y="21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8" name="CustomShape 14"/>
          <p:cNvSpPr/>
          <p:nvPr/>
        </p:nvSpPr>
        <p:spPr>
          <a:xfrm>
            <a:off x="550440" y="4316400"/>
            <a:ext cx="423000" cy="1580400"/>
          </a:xfrm>
          <a:custGeom>
            <a:avLst/>
            <a:gdLst/>
            <a:ahLst/>
            <a:cxnLst/>
            <a:rect l="l" t="t" r="r" b="b"/>
            <a:pathLst>
              <a:path w="88" h="330">
                <a:moveTo>
                  <a:pt x="53" y="229"/>
                </a:moveTo>
                <a:cubicBezTo>
                  <a:pt x="64" y="263"/>
                  <a:pt x="75" y="297"/>
                  <a:pt x="88" y="330"/>
                </a:cubicBezTo>
                <a:cubicBezTo>
                  <a:pt x="88" y="323"/>
                  <a:pt x="88" y="315"/>
                  <a:pt x="88" y="308"/>
                </a:cubicBezTo>
                <a:cubicBezTo>
                  <a:pt x="88" y="307"/>
                  <a:pt x="88" y="305"/>
                  <a:pt x="88" y="304"/>
                </a:cubicBezTo>
                <a:cubicBezTo>
                  <a:pt x="79" y="278"/>
                  <a:pt x="70" y="252"/>
                  <a:pt x="62" y="226"/>
                </a:cubicBezTo>
                <a:cubicBezTo>
                  <a:pt x="38" y="152"/>
                  <a:pt x="17" y="76"/>
                  <a:pt x="0" y="0"/>
                </a:cubicBezTo>
                <a:cubicBezTo>
                  <a:pt x="2" y="21"/>
                  <a:pt x="4" y="42"/>
                  <a:pt x="7" y="63"/>
                </a:cubicBezTo>
                <a:cubicBezTo>
                  <a:pt x="21" y="119"/>
                  <a:pt x="36" y="174"/>
                  <a:pt x="53" y="229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9" name="CustomShape 15"/>
          <p:cNvSpPr/>
          <p:nvPr/>
        </p:nvSpPr>
        <p:spPr>
          <a:xfrm>
            <a:off x="1006200" y="5862600"/>
            <a:ext cx="430560" cy="990360"/>
          </a:xfrm>
          <a:custGeom>
            <a:avLst/>
            <a:gdLst/>
            <a:ahLst/>
            <a:cxnLst/>
            <a:rect l="l" t="t" r="r" b="b"/>
            <a:pathLst>
              <a:path w="90" h="207">
                <a:moveTo>
                  <a:pt x="6" y="15"/>
                </a:moveTo>
                <a:cubicBezTo>
                  <a:pt x="4" y="10"/>
                  <a:pt x="2" y="5"/>
                  <a:pt x="0" y="0"/>
                </a:cubicBezTo>
                <a:cubicBezTo>
                  <a:pt x="0" y="9"/>
                  <a:pt x="0" y="19"/>
                  <a:pt x="1" y="29"/>
                </a:cubicBezTo>
                <a:cubicBezTo>
                  <a:pt x="14" y="62"/>
                  <a:pt x="27" y="95"/>
                  <a:pt x="42" y="127"/>
                </a:cubicBezTo>
                <a:cubicBezTo>
                  <a:pt x="54" y="154"/>
                  <a:pt x="67" y="181"/>
                  <a:pt x="80" y="207"/>
                </a:cubicBezTo>
                <a:cubicBezTo>
                  <a:pt x="90" y="207"/>
                  <a:pt x="90" y="207"/>
                  <a:pt x="90" y="207"/>
                </a:cubicBezTo>
                <a:cubicBezTo>
                  <a:pt x="76" y="180"/>
                  <a:pt x="63" y="152"/>
                  <a:pt x="50" y="123"/>
                </a:cubicBezTo>
                <a:cubicBezTo>
                  <a:pt x="34" y="88"/>
                  <a:pt x="20" y="51"/>
                  <a:pt x="6" y="15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0" name="CustomShape 16"/>
          <p:cNvSpPr/>
          <p:nvPr/>
        </p:nvSpPr>
        <p:spPr>
          <a:xfrm>
            <a:off x="521640" y="4364280"/>
            <a:ext cx="551520" cy="2235600"/>
          </a:xfrm>
          <a:custGeom>
            <a:avLst/>
            <a:gdLst/>
            <a:ahLst/>
            <a:cxnLst/>
            <a:rect l="l" t="t" r="r" b="b"/>
            <a:pathLst>
              <a:path w="115" h="467">
                <a:moveTo>
                  <a:pt x="101" y="409"/>
                </a:moveTo>
                <a:cubicBezTo>
                  <a:pt x="93" y="388"/>
                  <a:pt x="85" y="366"/>
                  <a:pt x="78" y="344"/>
                </a:cubicBezTo>
                <a:cubicBezTo>
                  <a:pt x="57" y="281"/>
                  <a:pt x="41" y="216"/>
                  <a:pt x="29" y="151"/>
                </a:cubicBezTo>
                <a:cubicBezTo>
                  <a:pt x="22" y="119"/>
                  <a:pt x="17" y="86"/>
                  <a:pt x="13" y="53"/>
                </a:cubicBezTo>
                <a:cubicBezTo>
                  <a:pt x="9" y="35"/>
                  <a:pt x="4" y="18"/>
                  <a:pt x="0" y="0"/>
                </a:cubicBezTo>
                <a:cubicBezTo>
                  <a:pt x="5" y="51"/>
                  <a:pt x="12" y="102"/>
                  <a:pt x="21" y="152"/>
                </a:cubicBezTo>
                <a:cubicBezTo>
                  <a:pt x="33" y="218"/>
                  <a:pt x="49" y="283"/>
                  <a:pt x="69" y="347"/>
                </a:cubicBezTo>
                <a:cubicBezTo>
                  <a:pt x="79" y="378"/>
                  <a:pt x="90" y="410"/>
                  <a:pt x="103" y="441"/>
                </a:cubicBezTo>
                <a:cubicBezTo>
                  <a:pt x="107" y="449"/>
                  <a:pt x="111" y="458"/>
                  <a:pt x="115" y="467"/>
                </a:cubicBezTo>
                <a:cubicBezTo>
                  <a:pt x="114" y="464"/>
                  <a:pt x="113" y="461"/>
                  <a:pt x="112" y="458"/>
                </a:cubicBezTo>
                <a:cubicBezTo>
                  <a:pt x="108" y="442"/>
                  <a:pt x="104" y="425"/>
                  <a:pt x="101" y="409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1" name="CustomShape 17"/>
          <p:cNvSpPr/>
          <p:nvPr/>
        </p:nvSpPr>
        <p:spPr>
          <a:xfrm>
            <a:off x="468000" y="1289160"/>
            <a:ext cx="173880" cy="3026880"/>
          </a:xfrm>
          <a:custGeom>
            <a:avLst/>
            <a:gdLst/>
            <a:ahLst/>
            <a:cxnLst/>
            <a:rect l="l" t="t" r="r" b="b"/>
            <a:pathLst>
              <a:path w="36" h="633">
                <a:moveTo>
                  <a:pt x="17" y="633"/>
                </a:moveTo>
                <a:cubicBezTo>
                  <a:pt x="15" y="621"/>
                  <a:pt x="14" y="609"/>
                  <a:pt x="13" y="597"/>
                </a:cubicBezTo>
                <a:cubicBezTo>
                  <a:pt x="8" y="530"/>
                  <a:pt x="5" y="464"/>
                  <a:pt x="5" y="398"/>
                </a:cubicBezTo>
                <a:cubicBezTo>
                  <a:pt x="5" y="331"/>
                  <a:pt x="8" y="265"/>
                  <a:pt x="13" y="198"/>
                </a:cubicBezTo>
                <a:cubicBezTo>
                  <a:pt x="15" y="165"/>
                  <a:pt x="18" y="132"/>
                  <a:pt x="22" y="99"/>
                </a:cubicBezTo>
                <a:cubicBezTo>
                  <a:pt x="26" y="66"/>
                  <a:pt x="30" y="33"/>
                  <a:pt x="36" y="0"/>
                </a:cubicBezTo>
                <a:cubicBezTo>
                  <a:pt x="35" y="0"/>
                  <a:pt x="35" y="0"/>
                  <a:pt x="35" y="0"/>
                </a:cubicBezTo>
                <a:cubicBezTo>
                  <a:pt x="29" y="33"/>
                  <a:pt x="24" y="66"/>
                  <a:pt x="20" y="99"/>
                </a:cubicBezTo>
                <a:cubicBezTo>
                  <a:pt x="16" y="132"/>
                  <a:pt x="13" y="165"/>
                  <a:pt x="10" y="198"/>
                </a:cubicBezTo>
                <a:cubicBezTo>
                  <a:pt x="4" y="264"/>
                  <a:pt x="1" y="331"/>
                  <a:pt x="1" y="398"/>
                </a:cubicBezTo>
                <a:cubicBezTo>
                  <a:pt x="0" y="461"/>
                  <a:pt x="2" y="525"/>
                  <a:pt x="7" y="589"/>
                </a:cubicBezTo>
                <a:cubicBezTo>
                  <a:pt x="10" y="603"/>
                  <a:pt x="13" y="618"/>
                  <a:pt x="16" y="632"/>
                </a:cubicBezTo>
                <a:cubicBezTo>
                  <a:pt x="16" y="632"/>
                  <a:pt x="17" y="633"/>
                  <a:pt x="17" y="633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2" name="CustomShape 18"/>
          <p:cNvSpPr/>
          <p:nvPr/>
        </p:nvSpPr>
        <p:spPr>
          <a:xfrm>
            <a:off x="1111680" y="6571440"/>
            <a:ext cx="133920" cy="281160"/>
          </a:xfrm>
          <a:custGeom>
            <a:avLst/>
            <a:gdLst/>
            <a:ahLst/>
            <a:cxnLst/>
            <a:rect l="l" t="t" r="r" b="b"/>
            <a:pathLst>
              <a:path w="28" h="59">
                <a:moveTo>
                  <a:pt x="22" y="59"/>
                </a:moveTo>
                <a:cubicBezTo>
                  <a:pt x="28" y="59"/>
                  <a:pt x="28" y="59"/>
                  <a:pt x="28" y="59"/>
                </a:cubicBezTo>
                <a:cubicBezTo>
                  <a:pt x="18" y="40"/>
                  <a:pt x="9" y="20"/>
                  <a:pt x="0" y="0"/>
                </a:cubicBezTo>
                <a:cubicBezTo>
                  <a:pt x="6" y="20"/>
                  <a:pt x="13" y="40"/>
                  <a:pt x="22" y="59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3" name="CustomShape 19"/>
          <p:cNvSpPr/>
          <p:nvPr/>
        </p:nvSpPr>
        <p:spPr>
          <a:xfrm>
            <a:off x="502560" y="4107600"/>
            <a:ext cx="82080" cy="511200"/>
          </a:xfrm>
          <a:custGeom>
            <a:avLst/>
            <a:gdLst/>
            <a:ahLst/>
            <a:cxnLst/>
            <a:rect l="l" t="t" r="r" b="b"/>
            <a:pathLst>
              <a:path w="17" h="107">
                <a:moveTo>
                  <a:pt x="4" y="54"/>
                </a:moveTo>
                <a:cubicBezTo>
                  <a:pt x="8" y="72"/>
                  <a:pt x="13" y="89"/>
                  <a:pt x="17" y="107"/>
                </a:cubicBezTo>
                <a:cubicBezTo>
                  <a:pt x="14" y="86"/>
                  <a:pt x="12" y="65"/>
                  <a:pt x="10" y="44"/>
                </a:cubicBezTo>
                <a:cubicBezTo>
                  <a:pt x="10" y="44"/>
                  <a:pt x="9" y="43"/>
                  <a:pt x="9" y="43"/>
                </a:cubicBezTo>
                <a:cubicBezTo>
                  <a:pt x="6" y="29"/>
                  <a:pt x="3" y="14"/>
                  <a:pt x="0" y="0"/>
                </a:cubicBezTo>
                <a:cubicBezTo>
                  <a:pt x="0" y="2"/>
                  <a:pt x="0" y="5"/>
                  <a:pt x="0" y="8"/>
                </a:cubicBezTo>
                <a:cubicBezTo>
                  <a:pt x="1" y="23"/>
                  <a:pt x="3" y="39"/>
                  <a:pt x="4" y="54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4" name="CustomShape 20"/>
          <p:cNvSpPr/>
          <p:nvPr/>
        </p:nvSpPr>
        <p:spPr>
          <a:xfrm>
            <a:off x="973800" y="3145680"/>
            <a:ext cx="1409760" cy="2716560"/>
          </a:xfrm>
          <a:custGeom>
            <a:avLst/>
            <a:gdLst/>
            <a:ahLst/>
            <a:cxnLst/>
            <a:rect l="l" t="t" r="r" b="b"/>
            <a:pathLst>
              <a:path w="294" h="568">
                <a:moveTo>
                  <a:pt x="8" y="553"/>
                </a:moveTo>
                <a:cubicBezTo>
                  <a:pt x="9" y="501"/>
                  <a:pt x="19" y="448"/>
                  <a:pt x="35" y="397"/>
                </a:cubicBezTo>
                <a:cubicBezTo>
                  <a:pt x="51" y="347"/>
                  <a:pt x="73" y="298"/>
                  <a:pt x="99" y="252"/>
                </a:cubicBezTo>
                <a:cubicBezTo>
                  <a:pt x="124" y="205"/>
                  <a:pt x="154" y="161"/>
                  <a:pt x="187" y="119"/>
                </a:cubicBezTo>
                <a:cubicBezTo>
                  <a:pt x="203" y="98"/>
                  <a:pt x="220" y="77"/>
                  <a:pt x="238" y="58"/>
                </a:cubicBezTo>
                <a:cubicBezTo>
                  <a:pt x="247" y="48"/>
                  <a:pt x="256" y="38"/>
                  <a:pt x="265" y="28"/>
                </a:cubicBezTo>
                <a:cubicBezTo>
                  <a:pt x="274" y="19"/>
                  <a:pt x="284" y="9"/>
                  <a:pt x="294" y="0"/>
                </a:cubicBezTo>
                <a:cubicBezTo>
                  <a:pt x="293" y="0"/>
                  <a:pt x="293" y="0"/>
                  <a:pt x="293" y="0"/>
                </a:cubicBezTo>
                <a:cubicBezTo>
                  <a:pt x="283" y="9"/>
                  <a:pt x="273" y="18"/>
                  <a:pt x="264" y="27"/>
                </a:cubicBezTo>
                <a:cubicBezTo>
                  <a:pt x="255" y="37"/>
                  <a:pt x="246" y="47"/>
                  <a:pt x="237" y="56"/>
                </a:cubicBezTo>
                <a:cubicBezTo>
                  <a:pt x="218" y="76"/>
                  <a:pt x="201" y="96"/>
                  <a:pt x="185" y="117"/>
                </a:cubicBezTo>
                <a:cubicBezTo>
                  <a:pt x="151" y="159"/>
                  <a:pt x="121" y="203"/>
                  <a:pt x="95" y="249"/>
                </a:cubicBezTo>
                <a:cubicBezTo>
                  <a:pt x="68" y="296"/>
                  <a:pt x="46" y="345"/>
                  <a:pt x="30" y="396"/>
                </a:cubicBezTo>
                <a:cubicBezTo>
                  <a:pt x="13" y="445"/>
                  <a:pt x="3" y="497"/>
                  <a:pt x="0" y="549"/>
                </a:cubicBezTo>
                <a:cubicBezTo>
                  <a:pt x="3" y="555"/>
                  <a:pt x="5" y="561"/>
                  <a:pt x="7" y="568"/>
                </a:cubicBezTo>
                <a:cubicBezTo>
                  <a:pt x="7" y="563"/>
                  <a:pt x="7" y="558"/>
                  <a:pt x="8" y="553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5" name="CustomShape 21"/>
          <p:cNvSpPr/>
          <p:nvPr/>
        </p:nvSpPr>
        <p:spPr>
          <a:xfrm>
            <a:off x="1073520" y="6600240"/>
            <a:ext cx="120240" cy="252720"/>
          </a:xfrm>
          <a:custGeom>
            <a:avLst/>
            <a:gdLst/>
            <a:ahLst/>
            <a:cxnLst/>
            <a:rect l="l" t="t" r="r" b="b"/>
            <a:pathLst>
              <a:path w="25" h="53">
                <a:moveTo>
                  <a:pt x="0" y="0"/>
                </a:moveTo>
                <a:cubicBezTo>
                  <a:pt x="5" y="18"/>
                  <a:pt x="12" y="36"/>
                  <a:pt x="19" y="53"/>
                </a:cubicBezTo>
                <a:cubicBezTo>
                  <a:pt x="25" y="53"/>
                  <a:pt x="25" y="53"/>
                  <a:pt x="25" y="53"/>
                </a:cubicBezTo>
                <a:cubicBezTo>
                  <a:pt x="16" y="36"/>
                  <a:pt x="8" y="18"/>
                  <a:pt x="0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6" name="CustomShape 22"/>
          <p:cNvSpPr/>
          <p:nvPr/>
        </p:nvSpPr>
        <p:spPr>
          <a:xfrm>
            <a:off x="973800" y="5897160"/>
            <a:ext cx="137520" cy="673920"/>
          </a:xfrm>
          <a:custGeom>
            <a:avLst/>
            <a:gdLst/>
            <a:ahLst/>
            <a:cxnLst/>
            <a:rect l="l" t="t" r="r" b="b"/>
            <a:pathLst>
              <a:path w="29" h="141">
                <a:moveTo>
                  <a:pt x="0" y="0"/>
                </a:moveTo>
                <a:cubicBezTo>
                  <a:pt x="0" y="30"/>
                  <a:pt x="2" y="60"/>
                  <a:pt x="7" y="89"/>
                </a:cubicBezTo>
                <a:cubicBezTo>
                  <a:pt x="11" y="98"/>
                  <a:pt x="14" y="108"/>
                  <a:pt x="18" y="117"/>
                </a:cubicBezTo>
                <a:cubicBezTo>
                  <a:pt x="22" y="125"/>
                  <a:pt x="25" y="133"/>
                  <a:pt x="29" y="141"/>
                </a:cubicBezTo>
                <a:cubicBezTo>
                  <a:pt x="28" y="139"/>
                  <a:pt x="28" y="137"/>
                  <a:pt x="27" y="135"/>
                </a:cubicBezTo>
                <a:cubicBezTo>
                  <a:pt x="16" y="98"/>
                  <a:pt x="10" y="60"/>
                  <a:pt x="8" y="22"/>
                </a:cubicBezTo>
                <a:cubicBezTo>
                  <a:pt x="7" y="18"/>
                  <a:pt x="5" y="15"/>
                  <a:pt x="4" y="11"/>
                </a:cubicBezTo>
                <a:cubicBezTo>
                  <a:pt x="2" y="7"/>
                  <a:pt x="1" y="3"/>
                  <a:pt x="0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7" name="CustomShape 23"/>
          <p:cNvSpPr/>
          <p:nvPr/>
        </p:nvSpPr>
        <p:spPr>
          <a:xfrm>
            <a:off x="973800" y="5772600"/>
            <a:ext cx="37800" cy="227520"/>
          </a:xfrm>
          <a:custGeom>
            <a:avLst/>
            <a:gdLst/>
            <a:ahLst/>
            <a:cxnLst/>
            <a:rect l="l" t="t" r="r" b="b"/>
            <a:pathLst>
              <a:path w="8" h="48">
                <a:moveTo>
                  <a:pt x="0" y="26"/>
                </a:moveTo>
                <a:cubicBezTo>
                  <a:pt x="1" y="29"/>
                  <a:pt x="2" y="33"/>
                  <a:pt x="4" y="37"/>
                </a:cubicBezTo>
                <a:cubicBezTo>
                  <a:pt x="5" y="41"/>
                  <a:pt x="7" y="44"/>
                  <a:pt x="8" y="48"/>
                </a:cubicBezTo>
                <a:cubicBezTo>
                  <a:pt x="7" y="38"/>
                  <a:pt x="7" y="28"/>
                  <a:pt x="7" y="19"/>
                </a:cubicBezTo>
                <a:cubicBezTo>
                  <a:pt x="5" y="12"/>
                  <a:pt x="3" y="6"/>
                  <a:pt x="0" y="0"/>
                </a:cubicBezTo>
                <a:cubicBezTo>
                  <a:pt x="0" y="1"/>
                  <a:pt x="0" y="3"/>
                  <a:pt x="0" y="4"/>
                </a:cubicBezTo>
                <a:cubicBezTo>
                  <a:pt x="0" y="11"/>
                  <a:pt x="0" y="19"/>
                  <a:pt x="0" y="26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8" name="CustomShape 24"/>
          <p:cNvSpPr/>
          <p:nvPr/>
        </p:nvSpPr>
        <p:spPr>
          <a:xfrm>
            <a:off x="1006200" y="6322680"/>
            <a:ext cx="210240" cy="530280"/>
          </a:xfrm>
          <a:custGeom>
            <a:avLst/>
            <a:gdLst/>
            <a:ahLst/>
            <a:cxnLst/>
            <a:rect l="l" t="t" r="r" b="b"/>
            <a:pathLst>
              <a:path w="44" h="111">
                <a:moveTo>
                  <a:pt x="11" y="28"/>
                </a:moveTo>
                <a:cubicBezTo>
                  <a:pt x="7" y="19"/>
                  <a:pt x="4" y="9"/>
                  <a:pt x="0" y="0"/>
                </a:cubicBezTo>
                <a:cubicBezTo>
                  <a:pt x="3" y="16"/>
                  <a:pt x="7" y="33"/>
                  <a:pt x="11" y="49"/>
                </a:cubicBezTo>
                <a:cubicBezTo>
                  <a:pt x="12" y="52"/>
                  <a:pt x="13" y="55"/>
                  <a:pt x="14" y="58"/>
                </a:cubicBezTo>
                <a:cubicBezTo>
                  <a:pt x="22" y="76"/>
                  <a:pt x="30" y="94"/>
                  <a:pt x="39" y="111"/>
                </a:cubicBezTo>
                <a:cubicBezTo>
                  <a:pt x="44" y="111"/>
                  <a:pt x="44" y="111"/>
                  <a:pt x="44" y="111"/>
                </a:cubicBezTo>
                <a:cubicBezTo>
                  <a:pt x="35" y="92"/>
                  <a:pt x="28" y="72"/>
                  <a:pt x="22" y="52"/>
                </a:cubicBezTo>
                <a:cubicBezTo>
                  <a:pt x="18" y="44"/>
                  <a:pt x="15" y="36"/>
                  <a:pt x="11" y="28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9" name="CustomShape 25"/>
          <p:cNvSpPr/>
          <p:nvPr/>
        </p:nvSpPr>
        <p:spPr>
          <a:xfrm>
            <a:off x="0" y="0"/>
            <a:ext cx="182520" cy="685764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38100" dist="25400" dir="540000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20" name="PlaceHolder 26"/>
          <p:cNvSpPr>
            <a:spLocks noGrp="1"/>
          </p:cNvSpPr>
          <p:nvPr>
            <p:ph type="title"/>
          </p:nvPr>
        </p:nvSpPr>
        <p:spPr>
          <a:xfrm>
            <a:off x="2589120" y="446040"/>
            <a:ext cx="3504960" cy="975960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pt-BR" sz="2000" b="0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Clique para editar o título mestre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21" name="PlaceHolder 27"/>
          <p:cNvSpPr>
            <a:spLocks noGrp="1"/>
          </p:cNvSpPr>
          <p:nvPr>
            <p:ph type="body"/>
          </p:nvPr>
        </p:nvSpPr>
        <p:spPr>
          <a:xfrm>
            <a:off x="6323040" y="446040"/>
            <a:ext cx="5181120" cy="5414760"/>
          </a:xfrm>
          <a:prstGeom prst="rect">
            <a:avLst/>
          </a:prstGeom>
        </p:spPr>
        <p:txBody>
          <a:bodyPr anchor="ctr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Clique para editar o formato do texto da estrutura de tópicos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2.º nível da estrutura de tópicos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3.º nível da estrutura de tópicos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4.º nível da estrutura de tópicos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5.º nível da estrutura de tópicos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6.º nível da estrutura de tópicos</a:t>
            </a:r>
          </a:p>
          <a:p>
            <a:pPr marL="343080" indent="-342720">
              <a:lnSpc>
                <a:spcPct val="10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lang="pt-BR" sz="1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7.º nível da estrutura de tópicosEditar estilos de texto Mestre</a:t>
            </a:r>
          </a:p>
          <a:p>
            <a:pPr marL="743040" lvl="1" indent="-285480">
              <a:lnSpc>
                <a:spcPct val="10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lang="pt-BR" sz="16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Segundo nível</a:t>
            </a:r>
            <a:endParaRPr lang="pt-BR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1143000" lvl="2" indent="-228240">
              <a:lnSpc>
                <a:spcPct val="10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lang="pt-BR" sz="1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Terceiro nível</a:t>
            </a:r>
            <a:endParaRPr lang="pt-BR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1600200" lvl="3" indent="-228240">
              <a:lnSpc>
                <a:spcPct val="10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lang="pt-BR" sz="12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Quarto nível</a:t>
            </a:r>
            <a:endParaRPr lang="pt-BR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2057400" lvl="4" indent="-228240">
              <a:lnSpc>
                <a:spcPct val="10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lang="pt-BR" sz="12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Quinto nível</a:t>
            </a:r>
            <a:endParaRPr lang="pt-BR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22" name="PlaceHolder 28"/>
          <p:cNvSpPr>
            <a:spLocks noGrp="1"/>
          </p:cNvSpPr>
          <p:nvPr>
            <p:ph type="body"/>
          </p:nvPr>
        </p:nvSpPr>
        <p:spPr>
          <a:xfrm>
            <a:off x="2589120" y="1598760"/>
            <a:ext cx="3504960" cy="4262040"/>
          </a:xfrm>
          <a:prstGeom prst="rect">
            <a:avLst/>
          </a:prstGeom>
        </p:spPr>
        <p:txBody>
          <a:bodyPr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Clique para editar o formato do texto da estrutura de tópicos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2.º nível da estrutura de tópicos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3.º nível da estrutura de tópicos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4.º nível da estrutura de tópicos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5.º nível da estrutura de tópicos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6.º nível da estrutura de tópicos</a:t>
            </a:r>
          </a:p>
          <a:p>
            <a:pPr>
              <a:lnSpc>
                <a:spcPct val="100000"/>
              </a:lnSpc>
            </a:pPr>
            <a:r>
              <a:rPr lang="pt-BR" sz="1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7.º nível da estrutura de tópicosEditar estilos de texto Mestre</a:t>
            </a:r>
          </a:p>
        </p:txBody>
      </p:sp>
      <p:sp>
        <p:nvSpPr>
          <p:cNvPr id="223" name="PlaceHolder 29"/>
          <p:cNvSpPr>
            <a:spLocks noGrp="1"/>
          </p:cNvSpPr>
          <p:nvPr>
            <p:ph type="dt"/>
          </p:nvPr>
        </p:nvSpPr>
        <p:spPr>
          <a:xfrm>
            <a:off x="10361520" y="6130440"/>
            <a:ext cx="1145880" cy="3700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84635BD8-E8D8-465B-88A8-D9060349E8CD}" type="datetime">
              <a:rPr lang="pt-BR" sz="9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19/03/2017</a:t>
            </a:fld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24" name="PlaceHolder 30"/>
          <p:cNvSpPr>
            <a:spLocks noGrp="1"/>
          </p:cNvSpPr>
          <p:nvPr>
            <p:ph type="ftr"/>
          </p:nvPr>
        </p:nvSpPr>
        <p:spPr>
          <a:xfrm>
            <a:off x="2589120" y="6135840"/>
            <a:ext cx="7619760" cy="364680"/>
          </a:xfrm>
          <a:prstGeom prst="rect">
            <a:avLst/>
          </a:prstGeom>
        </p:spPr>
        <p:txBody>
          <a:bodyPr anchor="ctr"/>
          <a:lstStyle/>
          <a:p>
            <a:endParaRPr lang="pt-BR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25" name="CustomShape 31"/>
          <p:cNvSpPr/>
          <p:nvPr/>
        </p:nvSpPr>
        <p:spPr>
          <a:xfrm flipV="1">
            <a:off x="-4320" y="714240"/>
            <a:ext cx="1588320" cy="506880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6" name="PlaceHolder 32"/>
          <p:cNvSpPr>
            <a:spLocks noGrp="1"/>
          </p:cNvSpPr>
          <p:nvPr>
            <p:ph type="sldNum"/>
          </p:nvPr>
        </p:nvSpPr>
        <p:spPr>
          <a:xfrm>
            <a:off x="531720" y="787680"/>
            <a:ext cx="77940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C5737285-444B-43CB-809F-DEE6898B7B20}" type="slidenum">
              <a:rPr lang="pt-BR" sz="2000" b="0" strike="noStrike" spc="-1">
                <a:solidFill>
                  <a:srgbClr val="FE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‹nº›</a:t>
            </a:fld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CustomShape 1"/>
          <p:cNvSpPr/>
          <p:nvPr/>
        </p:nvSpPr>
        <p:spPr>
          <a:xfrm>
            <a:off x="0" y="2575080"/>
            <a:ext cx="100440" cy="625680"/>
          </a:xfrm>
          <a:custGeom>
            <a:avLst/>
            <a:gdLst/>
            <a:ahLst/>
            <a:cxnLst/>
            <a:rect l="l" t="t" r="r" b="b"/>
            <a:pathLst>
              <a:path w="22" h="136">
                <a:moveTo>
                  <a:pt x="22" y="136"/>
                </a:moveTo>
                <a:cubicBezTo>
                  <a:pt x="20" y="117"/>
                  <a:pt x="19" y="99"/>
                  <a:pt x="17" y="80"/>
                </a:cubicBezTo>
                <a:cubicBezTo>
                  <a:pt x="11" y="54"/>
                  <a:pt x="6" y="27"/>
                  <a:pt x="0" y="0"/>
                </a:cubicBezTo>
                <a:cubicBezTo>
                  <a:pt x="0" y="35"/>
                  <a:pt x="0" y="35"/>
                  <a:pt x="0" y="35"/>
                </a:cubicBezTo>
                <a:cubicBezTo>
                  <a:pt x="6" y="64"/>
                  <a:pt x="13" y="94"/>
                  <a:pt x="20" y="124"/>
                </a:cubicBezTo>
                <a:cubicBezTo>
                  <a:pt x="20" y="128"/>
                  <a:pt x="21" y="132"/>
                  <a:pt x="22" y="136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2" name="CustomShape 2"/>
          <p:cNvSpPr/>
          <p:nvPr/>
        </p:nvSpPr>
        <p:spPr>
          <a:xfrm>
            <a:off x="128520" y="3156480"/>
            <a:ext cx="646200" cy="2322000"/>
          </a:xfrm>
          <a:custGeom>
            <a:avLst/>
            <a:gdLst/>
            <a:ahLst/>
            <a:cxnLst/>
            <a:rect l="l" t="t" r="r" b="b"/>
            <a:pathLst>
              <a:path w="140" h="504">
                <a:moveTo>
                  <a:pt x="86" y="350"/>
                </a:moveTo>
                <a:cubicBezTo>
                  <a:pt x="103" y="402"/>
                  <a:pt x="120" y="453"/>
                  <a:pt x="139" y="504"/>
                </a:cubicBezTo>
                <a:cubicBezTo>
                  <a:pt x="139" y="495"/>
                  <a:pt x="139" y="487"/>
                  <a:pt x="140" y="478"/>
                </a:cubicBezTo>
                <a:cubicBezTo>
                  <a:pt x="124" y="435"/>
                  <a:pt x="109" y="391"/>
                  <a:pt x="95" y="347"/>
                </a:cubicBezTo>
                <a:cubicBezTo>
                  <a:pt x="58" y="233"/>
                  <a:pt x="27" y="117"/>
                  <a:pt x="0" y="0"/>
                </a:cubicBezTo>
                <a:cubicBezTo>
                  <a:pt x="2" y="20"/>
                  <a:pt x="4" y="41"/>
                  <a:pt x="6" y="61"/>
                </a:cubicBezTo>
                <a:cubicBezTo>
                  <a:pt x="30" y="158"/>
                  <a:pt x="56" y="255"/>
                  <a:pt x="86" y="350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3" name="CustomShape 3"/>
          <p:cNvSpPr/>
          <p:nvPr/>
        </p:nvSpPr>
        <p:spPr>
          <a:xfrm>
            <a:off x="807120" y="5447160"/>
            <a:ext cx="609120" cy="1419840"/>
          </a:xfrm>
          <a:custGeom>
            <a:avLst/>
            <a:gdLst/>
            <a:ahLst/>
            <a:cxnLst/>
            <a:rect l="l" t="t" r="r" b="b"/>
            <a:pathLst>
              <a:path w="132" h="308">
                <a:moveTo>
                  <a:pt x="8" y="22"/>
                </a:moveTo>
                <a:cubicBezTo>
                  <a:pt x="5" y="15"/>
                  <a:pt x="2" y="8"/>
                  <a:pt x="0" y="0"/>
                </a:cubicBezTo>
                <a:cubicBezTo>
                  <a:pt x="0" y="10"/>
                  <a:pt x="0" y="19"/>
                  <a:pt x="0" y="29"/>
                </a:cubicBezTo>
                <a:cubicBezTo>
                  <a:pt x="21" y="85"/>
                  <a:pt x="44" y="140"/>
                  <a:pt x="68" y="194"/>
                </a:cubicBezTo>
                <a:cubicBezTo>
                  <a:pt x="85" y="232"/>
                  <a:pt x="104" y="270"/>
                  <a:pt x="123" y="308"/>
                </a:cubicBezTo>
                <a:cubicBezTo>
                  <a:pt x="132" y="308"/>
                  <a:pt x="132" y="308"/>
                  <a:pt x="132" y="308"/>
                </a:cubicBezTo>
                <a:cubicBezTo>
                  <a:pt x="113" y="269"/>
                  <a:pt x="94" y="230"/>
                  <a:pt x="77" y="190"/>
                </a:cubicBezTo>
                <a:cubicBezTo>
                  <a:pt x="52" y="135"/>
                  <a:pt x="29" y="79"/>
                  <a:pt x="8" y="22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4" name="CustomShape 4"/>
          <p:cNvSpPr/>
          <p:nvPr/>
        </p:nvSpPr>
        <p:spPr>
          <a:xfrm>
            <a:off x="959760" y="6503760"/>
            <a:ext cx="171000" cy="363240"/>
          </a:xfrm>
          <a:custGeom>
            <a:avLst/>
            <a:gdLst/>
            <a:ahLst/>
            <a:cxnLst/>
            <a:rect l="l" t="t" r="r" b="b"/>
            <a:pathLst>
              <a:path w="37" h="79">
                <a:moveTo>
                  <a:pt x="28" y="79"/>
                </a:moveTo>
                <a:cubicBezTo>
                  <a:pt x="37" y="79"/>
                  <a:pt x="37" y="79"/>
                  <a:pt x="37" y="79"/>
                </a:cubicBezTo>
                <a:cubicBezTo>
                  <a:pt x="24" y="53"/>
                  <a:pt x="12" y="27"/>
                  <a:pt x="0" y="0"/>
                </a:cubicBezTo>
                <a:cubicBezTo>
                  <a:pt x="8" y="27"/>
                  <a:pt x="17" y="53"/>
                  <a:pt x="28" y="79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5" name="CustomShape 5"/>
          <p:cNvSpPr/>
          <p:nvPr/>
        </p:nvSpPr>
        <p:spPr>
          <a:xfrm>
            <a:off x="100800" y="3201120"/>
            <a:ext cx="821520" cy="3328200"/>
          </a:xfrm>
          <a:custGeom>
            <a:avLst/>
            <a:gdLst/>
            <a:ahLst/>
            <a:cxnLst/>
            <a:rect l="l" t="t" r="r" b="b"/>
            <a:pathLst>
              <a:path w="178" h="722">
                <a:moveTo>
                  <a:pt x="162" y="660"/>
                </a:moveTo>
                <a:cubicBezTo>
                  <a:pt x="145" y="618"/>
                  <a:pt x="130" y="576"/>
                  <a:pt x="116" y="534"/>
                </a:cubicBezTo>
                <a:cubicBezTo>
                  <a:pt x="84" y="437"/>
                  <a:pt x="59" y="337"/>
                  <a:pt x="40" y="236"/>
                </a:cubicBezTo>
                <a:cubicBezTo>
                  <a:pt x="29" y="175"/>
                  <a:pt x="20" y="113"/>
                  <a:pt x="12" y="51"/>
                </a:cubicBezTo>
                <a:cubicBezTo>
                  <a:pt x="8" y="34"/>
                  <a:pt x="4" y="17"/>
                  <a:pt x="0" y="0"/>
                </a:cubicBezTo>
                <a:cubicBezTo>
                  <a:pt x="8" y="79"/>
                  <a:pt x="19" y="159"/>
                  <a:pt x="33" y="237"/>
                </a:cubicBezTo>
                <a:cubicBezTo>
                  <a:pt x="51" y="339"/>
                  <a:pt x="76" y="439"/>
                  <a:pt x="107" y="537"/>
                </a:cubicBezTo>
                <a:cubicBezTo>
                  <a:pt x="123" y="586"/>
                  <a:pt x="141" y="634"/>
                  <a:pt x="160" y="681"/>
                </a:cubicBezTo>
                <a:cubicBezTo>
                  <a:pt x="166" y="695"/>
                  <a:pt x="172" y="708"/>
                  <a:pt x="178" y="722"/>
                </a:cubicBezTo>
                <a:cubicBezTo>
                  <a:pt x="176" y="717"/>
                  <a:pt x="175" y="713"/>
                  <a:pt x="174" y="708"/>
                </a:cubicBezTo>
                <a:cubicBezTo>
                  <a:pt x="169" y="692"/>
                  <a:pt x="165" y="676"/>
                  <a:pt x="162" y="660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6" name="CustomShape 6"/>
          <p:cNvSpPr/>
          <p:nvPr/>
        </p:nvSpPr>
        <p:spPr>
          <a:xfrm>
            <a:off x="22320" y="228600"/>
            <a:ext cx="105840" cy="2927520"/>
          </a:xfrm>
          <a:custGeom>
            <a:avLst/>
            <a:gdLst/>
            <a:ahLst/>
            <a:cxnLst/>
            <a:rect l="l" t="t" r="r" b="b"/>
            <a:pathLst>
              <a:path w="23" h="635">
                <a:moveTo>
                  <a:pt x="11" y="577"/>
                </a:moveTo>
                <a:cubicBezTo>
                  <a:pt x="12" y="581"/>
                  <a:pt x="12" y="585"/>
                  <a:pt x="12" y="589"/>
                </a:cubicBezTo>
                <a:cubicBezTo>
                  <a:pt x="15" y="603"/>
                  <a:pt x="19" y="617"/>
                  <a:pt x="22" y="632"/>
                </a:cubicBezTo>
                <a:cubicBezTo>
                  <a:pt x="22" y="633"/>
                  <a:pt x="22" y="634"/>
                  <a:pt x="23" y="635"/>
                </a:cubicBezTo>
                <a:cubicBezTo>
                  <a:pt x="21" y="615"/>
                  <a:pt x="19" y="596"/>
                  <a:pt x="17" y="576"/>
                </a:cubicBezTo>
                <a:cubicBezTo>
                  <a:pt x="9" y="474"/>
                  <a:pt x="5" y="372"/>
                  <a:pt x="5" y="269"/>
                </a:cubicBezTo>
                <a:cubicBezTo>
                  <a:pt x="6" y="179"/>
                  <a:pt x="9" y="90"/>
                  <a:pt x="15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5" y="89"/>
                  <a:pt x="2" y="179"/>
                  <a:pt x="1" y="269"/>
                </a:cubicBezTo>
                <a:cubicBezTo>
                  <a:pt x="0" y="372"/>
                  <a:pt x="3" y="474"/>
                  <a:pt x="11" y="577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7" name="CustomShape 7"/>
          <p:cNvSpPr/>
          <p:nvPr/>
        </p:nvSpPr>
        <p:spPr>
          <a:xfrm>
            <a:off x="78120" y="2944080"/>
            <a:ext cx="77760" cy="493560"/>
          </a:xfrm>
          <a:custGeom>
            <a:avLst/>
            <a:gdLst/>
            <a:ahLst/>
            <a:cxnLst/>
            <a:rect l="l" t="t" r="r" b="b"/>
            <a:pathLst>
              <a:path w="17" h="107">
                <a:moveTo>
                  <a:pt x="0" y="0"/>
                </a:moveTo>
                <a:cubicBezTo>
                  <a:pt x="2" y="19"/>
                  <a:pt x="3" y="37"/>
                  <a:pt x="5" y="56"/>
                </a:cubicBezTo>
                <a:cubicBezTo>
                  <a:pt x="9" y="73"/>
                  <a:pt x="13" y="90"/>
                  <a:pt x="17" y="107"/>
                </a:cubicBezTo>
                <a:cubicBezTo>
                  <a:pt x="15" y="87"/>
                  <a:pt x="13" y="66"/>
                  <a:pt x="11" y="46"/>
                </a:cubicBezTo>
                <a:cubicBezTo>
                  <a:pt x="10" y="45"/>
                  <a:pt x="10" y="44"/>
                  <a:pt x="10" y="43"/>
                </a:cubicBezTo>
                <a:cubicBezTo>
                  <a:pt x="7" y="28"/>
                  <a:pt x="3" y="14"/>
                  <a:pt x="0" y="0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8" name="CustomShape 8"/>
          <p:cNvSpPr/>
          <p:nvPr/>
        </p:nvSpPr>
        <p:spPr>
          <a:xfrm>
            <a:off x="769680" y="5478840"/>
            <a:ext cx="189720" cy="1024560"/>
          </a:xfrm>
          <a:custGeom>
            <a:avLst/>
            <a:gdLst/>
            <a:ahLst/>
            <a:cxnLst/>
            <a:rect l="l" t="t" r="r" b="b"/>
            <a:pathLst>
              <a:path w="41" h="222">
                <a:moveTo>
                  <a:pt x="0" y="0"/>
                </a:moveTo>
                <a:cubicBezTo>
                  <a:pt x="0" y="31"/>
                  <a:pt x="2" y="62"/>
                  <a:pt x="5" y="93"/>
                </a:cubicBezTo>
                <a:cubicBezTo>
                  <a:pt x="8" y="117"/>
                  <a:pt x="12" y="142"/>
                  <a:pt x="17" y="166"/>
                </a:cubicBezTo>
                <a:cubicBezTo>
                  <a:pt x="19" y="172"/>
                  <a:pt x="22" y="178"/>
                  <a:pt x="24" y="184"/>
                </a:cubicBezTo>
                <a:cubicBezTo>
                  <a:pt x="30" y="197"/>
                  <a:pt x="35" y="209"/>
                  <a:pt x="41" y="222"/>
                </a:cubicBezTo>
                <a:cubicBezTo>
                  <a:pt x="40" y="219"/>
                  <a:pt x="39" y="215"/>
                  <a:pt x="38" y="212"/>
                </a:cubicBezTo>
                <a:cubicBezTo>
                  <a:pt x="26" y="172"/>
                  <a:pt x="18" y="132"/>
                  <a:pt x="13" y="92"/>
                </a:cubicBezTo>
                <a:cubicBezTo>
                  <a:pt x="11" y="68"/>
                  <a:pt x="9" y="45"/>
                  <a:pt x="8" y="22"/>
                </a:cubicBezTo>
                <a:cubicBezTo>
                  <a:pt x="8" y="21"/>
                  <a:pt x="7" y="20"/>
                  <a:pt x="7" y="18"/>
                </a:cubicBezTo>
                <a:cubicBezTo>
                  <a:pt x="5" y="12"/>
                  <a:pt x="2" y="6"/>
                  <a:pt x="0" y="0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9" name="CustomShape 9"/>
          <p:cNvSpPr/>
          <p:nvPr/>
        </p:nvSpPr>
        <p:spPr>
          <a:xfrm>
            <a:off x="775440" y="1398960"/>
            <a:ext cx="2075760" cy="4047840"/>
          </a:xfrm>
          <a:custGeom>
            <a:avLst/>
            <a:gdLst/>
            <a:ahLst/>
            <a:cxnLst/>
            <a:rect l="l" t="t" r="r" b="b"/>
            <a:pathLst>
              <a:path w="450" h="878">
                <a:moveTo>
                  <a:pt x="7" y="854"/>
                </a:moveTo>
                <a:cubicBezTo>
                  <a:pt x="10" y="772"/>
                  <a:pt x="26" y="691"/>
                  <a:pt x="50" y="613"/>
                </a:cubicBezTo>
                <a:cubicBezTo>
                  <a:pt x="75" y="535"/>
                  <a:pt x="109" y="460"/>
                  <a:pt x="149" y="388"/>
                </a:cubicBezTo>
                <a:cubicBezTo>
                  <a:pt x="189" y="316"/>
                  <a:pt x="235" y="248"/>
                  <a:pt x="285" y="183"/>
                </a:cubicBezTo>
                <a:cubicBezTo>
                  <a:pt x="310" y="151"/>
                  <a:pt x="337" y="119"/>
                  <a:pt x="364" y="89"/>
                </a:cubicBezTo>
                <a:cubicBezTo>
                  <a:pt x="378" y="74"/>
                  <a:pt x="392" y="58"/>
                  <a:pt x="406" y="44"/>
                </a:cubicBezTo>
                <a:cubicBezTo>
                  <a:pt x="421" y="29"/>
                  <a:pt x="435" y="15"/>
                  <a:pt x="450" y="1"/>
                </a:cubicBezTo>
                <a:cubicBezTo>
                  <a:pt x="450" y="0"/>
                  <a:pt x="450" y="0"/>
                  <a:pt x="450" y="0"/>
                </a:cubicBezTo>
                <a:cubicBezTo>
                  <a:pt x="434" y="14"/>
                  <a:pt x="420" y="28"/>
                  <a:pt x="405" y="43"/>
                </a:cubicBezTo>
                <a:cubicBezTo>
                  <a:pt x="391" y="57"/>
                  <a:pt x="377" y="72"/>
                  <a:pt x="363" y="88"/>
                </a:cubicBezTo>
                <a:cubicBezTo>
                  <a:pt x="335" y="118"/>
                  <a:pt x="308" y="149"/>
                  <a:pt x="283" y="181"/>
                </a:cubicBezTo>
                <a:cubicBezTo>
                  <a:pt x="232" y="246"/>
                  <a:pt x="185" y="314"/>
                  <a:pt x="145" y="386"/>
                </a:cubicBezTo>
                <a:cubicBezTo>
                  <a:pt x="104" y="457"/>
                  <a:pt x="70" y="533"/>
                  <a:pt x="45" y="611"/>
                </a:cubicBezTo>
                <a:cubicBezTo>
                  <a:pt x="19" y="690"/>
                  <a:pt x="3" y="771"/>
                  <a:pt x="0" y="854"/>
                </a:cubicBezTo>
                <a:cubicBezTo>
                  <a:pt x="0" y="856"/>
                  <a:pt x="0" y="857"/>
                  <a:pt x="0" y="859"/>
                </a:cubicBezTo>
                <a:cubicBezTo>
                  <a:pt x="2" y="865"/>
                  <a:pt x="4" y="872"/>
                  <a:pt x="7" y="878"/>
                </a:cubicBezTo>
                <a:cubicBezTo>
                  <a:pt x="7" y="870"/>
                  <a:pt x="7" y="862"/>
                  <a:pt x="7" y="854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0" name="CustomShape 10"/>
          <p:cNvSpPr/>
          <p:nvPr/>
        </p:nvSpPr>
        <p:spPr>
          <a:xfrm>
            <a:off x="922680" y="6530040"/>
            <a:ext cx="161640" cy="336960"/>
          </a:xfrm>
          <a:custGeom>
            <a:avLst/>
            <a:gdLst/>
            <a:ahLst/>
            <a:cxnLst/>
            <a:rect l="l" t="t" r="r" b="b"/>
            <a:pathLst>
              <a:path w="35" h="73">
                <a:moveTo>
                  <a:pt x="0" y="0"/>
                </a:moveTo>
                <a:cubicBezTo>
                  <a:pt x="7" y="24"/>
                  <a:pt x="16" y="49"/>
                  <a:pt x="26" y="73"/>
                </a:cubicBezTo>
                <a:cubicBezTo>
                  <a:pt x="35" y="73"/>
                  <a:pt x="35" y="73"/>
                  <a:pt x="35" y="73"/>
                </a:cubicBezTo>
                <a:cubicBezTo>
                  <a:pt x="23" y="49"/>
                  <a:pt x="11" y="24"/>
                  <a:pt x="0" y="0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1" name="CustomShape 11"/>
          <p:cNvSpPr/>
          <p:nvPr/>
        </p:nvSpPr>
        <p:spPr>
          <a:xfrm>
            <a:off x="769680" y="5359320"/>
            <a:ext cx="37080" cy="221400"/>
          </a:xfrm>
          <a:custGeom>
            <a:avLst/>
            <a:gdLst/>
            <a:ahLst/>
            <a:cxnLst/>
            <a:rect l="l" t="t" r="r" b="b"/>
            <a:pathLst>
              <a:path w="8" h="48">
                <a:moveTo>
                  <a:pt x="7" y="44"/>
                </a:moveTo>
                <a:cubicBezTo>
                  <a:pt x="7" y="46"/>
                  <a:pt x="8" y="47"/>
                  <a:pt x="8" y="48"/>
                </a:cubicBezTo>
                <a:cubicBezTo>
                  <a:pt x="8" y="38"/>
                  <a:pt x="8" y="29"/>
                  <a:pt x="8" y="19"/>
                </a:cubicBezTo>
                <a:cubicBezTo>
                  <a:pt x="5" y="13"/>
                  <a:pt x="3" y="6"/>
                  <a:pt x="1" y="0"/>
                </a:cubicBezTo>
                <a:cubicBezTo>
                  <a:pt x="0" y="9"/>
                  <a:pt x="0" y="17"/>
                  <a:pt x="0" y="26"/>
                </a:cubicBezTo>
                <a:cubicBezTo>
                  <a:pt x="2" y="32"/>
                  <a:pt x="5" y="38"/>
                  <a:pt x="7" y="44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2" name="CustomShape 12"/>
          <p:cNvSpPr/>
          <p:nvPr/>
        </p:nvSpPr>
        <p:spPr>
          <a:xfrm>
            <a:off x="849960" y="6244560"/>
            <a:ext cx="238320" cy="622080"/>
          </a:xfrm>
          <a:custGeom>
            <a:avLst/>
            <a:gdLst/>
            <a:ahLst/>
            <a:cxnLst/>
            <a:rect l="l" t="t" r="r" b="b"/>
            <a:pathLst>
              <a:path w="52" h="135">
                <a:moveTo>
                  <a:pt x="7" y="18"/>
                </a:moveTo>
                <a:cubicBezTo>
                  <a:pt x="5" y="12"/>
                  <a:pt x="2" y="6"/>
                  <a:pt x="0" y="0"/>
                </a:cubicBezTo>
                <a:cubicBezTo>
                  <a:pt x="3" y="16"/>
                  <a:pt x="7" y="32"/>
                  <a:pt x="12" y="48"/>
                </a:cubicBezTo>
                <a:cubicBezTo>
                  <a:pt x="13" y="53"/>
                  <a:pt x="14" y="57"/>
                  <a:pt x="16" y="62"/>
                </a:cubicBezTo>
                <a:cubicBezTo>
                  <a:pt x="27" y="86"/>
                  <a:pt x="39" y="111"/>
                  <a:pt x="51" y="135"/>
                </a:cubicBezTo>
                <a:cubicBezTo>
                  <a:pt x="52" y="135"/>
                  <a:pt x="52" y="135"/>
                  <a:pt x="52" y="135"/>
                </a:cubicBezTo>
                <a:cubicBezTo>
                  <a:pt x="41" y="109"/>
                  <a:pt x="32" y="83"/>
                  <a:pt x="24" y="56"/>
                </a:cubicBezTo>
                <a:cubicBezTo>
                  <a:pt x="18" y="43"/>
                  <a:pt x="13" y="31"/>
                  <a:pt x="7" y="18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3" name="CustomShape 13"/>
          <p:cNvSpPr/>
          <p:nvPr/>
        </p:nvSpPr>
        <p:spPr>
          <a:xfrm>
            <a:off x="27360" y="-720"/>
            <a:ext cx="493920" cy="4400640"/>
          </a:xfrm>
          <a:custGeom>
            <a:avLst/>
            <a:gdLst/>
            <a:ahLst/>
            <a:cxnLst/>
            <a:rect l="l" t="t" r="r" b="b"/>
            <a:pathLst>
              <a:path w="103" h="920">
                <a:moveTo>
                  <a:pt x="7" y="210"/>
                </a:moveTo>
                <a:cubicBezTo>
                  <a:pt x="11" y="288"/>
                  <a:pt x="17" y="367"/>
                  <a:pt x="26" y="445"/>
                </a:cubicBezTo>
                <a:cubicBezTo>
                  <a:pt x="34" y="523"/>
                  <a:pt x="44" y="601"/>
                  <a:pt x="57" y="679"/>
                </a:cubicBezTo>
                <a:cubicBezTo>
                  <a:pt x="69" y="757"/>
                  <a:pt x="84" y="834"/>
                  <a:pt x="101" y="911"/>
                </a:cubicBezTo>
                <a:cubicBezTo>
                  <a:pt x="102" y="914"/>
                  <a:pt x="103" y="917"/>
                  <a:pt x="103" y="920"/>
                </a:cubicBezTo>
                <a:cubicBezTo>
                  <a:pt x="102" y="905"/>
                  <a:pt x="100" y="889"/>
                  <a:pt x="99" y="874"/>
                </a:cubicBezTo>
                <a:cubicBezTo>
                  <a:pt x="99" y="871"/>
                  <a:pt x="99" y="868"/>
                  <a:pt x="99" y="866"/>
                </a:cubicBezTo>
                <a:cubicBezTo>
                  <a:pt x="85" y="803"/>
                  <a:pt x="73" y="741"/>
                  <a:pt x="63" y="678"/>
                </a:cubicBezTo>
                <a:cubicBezTo>
                  <a:pt x="50" y="600"/>
                  <a:pt x="39" y="523"/>
                  <a:pt x="30" y="444"/>
                </a:cubicBezTo>
                <a:cubicBezTo>
                  <a:pt x="21" y="366"/>
                  <a:pt x="14" y="288"/>
                  <a:pt x="9" y="209"/>
                </a:cubicBezTo>
                <a:cubicBezTo>
                  <a:pt x="7" y="170"/>
                  <a:pt x="5" y="131"/>
                  <a:pt x="3" y="92"/>
                </a:cubicBezTo>
                <a:cubicBezTo>
                  <a:pt x="2" y="61"/>
                  <a:pt x="1" y="31"/>
                  <a:pt x="1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31"/>
                  <a:pt x="1" y="61"/>
                  <a:pt x="1" y="92"/>
                </a:cubicBezTo>
                <a:cubicBezTo>
                  <a:pt x="3" y="131"/>
                  <a:pt x="4" y="170"/>
                  <a:pt x="7" y="21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4" name="CustomShape 14"/>
          <p:cNvSpPr/>
          <p:nvPr/>
        </p:nvSpPr>
        <p:spPr>
          <a:xfrm>
            <a:off x="550440" y="4316400"/>
            <a:ext cx="423000" cy="1580400"/>
          </a:xfrm>
          <a:custGeom>
            <a:avLst/>
            <a:gdLst/>
            <a:ahLst/>
            <a:cxnLst/>
            <a:rect l="l" t="t" r="r" b="b"/>
            <a:pathLst>
              <a:path w="88" h="330">
                <a:moveTo>
                  <a:pt x="53" y="229"/>
                </a:moveTo>
                <a:cubicBezTo>
                  <a:pt x="64" y="263"/>
                  <a:pt x="75" y="297"/>
                  <a:pt x="88" y="330"/>
                </a:cubicBezTo>
                <a:cubicBezTo>
                  <a:pt x="88" y="323"/>
                  <a:pt x="88" y="315"/>
                  <a:pt x="88" y="308"/>
                </a:cubicBezTo>
                <a:cubicBezTo>
                  <a:pt x="88" y="307"/>
                  <a:pt x="88" y="305"/>
                  <a:pt x="88" y="304"/>
                </a:cubicBezTo>
                <a:cubicBezTo>
                  <a:pt x="79" y="278"/>
                  <a:pt x="70" y="252"/>
                  <a:pt x="62" y="226"/>
                </a:cubicBezTo>
                <a:cubicBezTo>
                  <a:pt x="38" y="152"/>
                  <a:pt x="17" y="76"/>
                  <a:pt x="0" y="0"/>
                </a:cubicBezTo>
                <a:cubicBezTo>
                  <a:pt x="2" y="21"/>
                  <a:pt x="4" y="42"/>
                  <a:pt x="7" y="63"/>
                </a:cubicBezTo>
                <a:cubicBezTo>
                  <a:pt x="21" y="119"/>
                  <a:pt x="36" y="174"/>
                  <a:pt x="53" y="229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5" name="CustomShape 15"/>
          <p:cNvSpPr/>
          <p:nvPr/>
        </p:nvSpPr>
        <p:spPr>
          <a:xfrm>
            <a:off x="1006200" y="5862600"/>
            <a:ext cx="430560" cy="990360"/>
          </a:xfrm>
          <a:custGeom>
            <a:avLst/>
            <a:gdLst/>
            <a:ahLst/>
            <a:cxnLst/>
            <a:rect l="l" t="t" r="r" b="b"/>
            <a:pathLst>
              <a:path w="90" h="207">
                <a:moveTo>
                  <a:pt x="6" y="15"/>
                </a:moveTo>
                <a:cubicBezTo>
                  <a:pt x="4" y="10"/>
                  <a:pt x="2" y="5"/>
                  <a:pt x="0" y="0"/>
                </a:cubicBezTo>
                <a:cubicBezTo>
                  <a:pt x="0" y="9"/>
                  <a:pt x="0" y="19"/>
                  <a:pt x="1" y="29"/>
                </a:cubicBezTo>
                <a:cubicBezTo>
                  <a:pt x="14" y="62"/>
                  <a:pt x="27" y="95"/>
                  <a:pt x="42" y="127"/>
                </a:cubicBezTo>
                <a:cubicBezTo>
                  <a:pt x="54" y="154"/>
                  <a:pt x="67" y="181"/>
                  <a:pt x="80" y="207"/>
                </a:cubicBezTo>
                <a:cubicBezTo>
                  <a:pt x="90" y="207"/>
                  <a:pt x="90" y="207"/>
                  <a:pt x="90" y="207"/>
                </a:cubicBezTo>
                <a:cubicBezTo>
                  <a:pt x="76" y="180"/>
                  <a:pt x="63" y="152"/>
                  <a:pt x="50" y="123"/>
                </a:cubicBezTo>
                <a:cubicBezTo>
                  <a:pt x="34" y="88"/>
                  <a:pt x="20" y="51"/>
                  <a:pt x="6" y="15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6" name="CustomShape 16"/>
          <p:cNvSpPr/>
          <p:nvPr/>
        </p:nvSpPr>
        <p:spPr>
          <a:xfrm>
            <a:off x="521640" y="4364280"/>
            <a:ext cx="551520" cy="2235600"/>
          </a:xfrm>
          <a:custGeom>
            <a:avLst/>
            <a:gdLst/>
            <a:ahLst/>
            <a:cxnLst/>
            <a:rect l="l" t="t" r="r" b="b"/>
            <a:pathLst>
              <a:path w="115" h="467">
                <a:moveTo>
                  <a:pt x="101" y="409"/>
                </a:moveTo>
                <a:cubicBezTo>
                  <a:pt x="93" y="388"/>
                  <a:pt x="85" y="366"/>
                  <a:pt x="78" y="344"/>
                </a:cubicBezTo>
                <a:cubicBezTo>
                  <a:pt x="57" y="281"/>
                  <a:pt x="41" y="216"/>
                  <a:pt x="29" y="151"/>
                </a:cubicBezTo>
                <a:cubicBezTo>
                  <a:pt x="22" y="119"/>
                  <a:pt x="17" y="86"/>
                  <a:pt x="13" y="53"/>
                </a:cubicBezTo>
                <a:cubicBezTo>
                  <a:pt x="9" y="35"/>
                  <a:pt x="4" y="18"/>
                  <a:pt x="0" y="0"/>
                </a:cubicBezTo>
                <a:cubicBezTo>
                  <a:pt x="5" y="51"/>
                  <a:pt x="12" y="102"/>
                  <a:pt x="21" y="152"/>
                </a:cubicBezTo>
                <a:cubicBezTo>
                  <a:pt x="33" y="218"/>
                  <a:pt x="49" y="283"/>
                  <a:pt x="69" y="347"/>
                </a:cubicBezTo>
                <a:cubicBezTo>
                  <a:pt x="79" y="378"/>
                  <a:pt x="90" y="410"/>
                  <a:pt x="103" y="441"/>
                </a:cubicBezTo>
                <a:cubicBezTo>
                  <a:pt x="107" y="449"/>
                  <a:pt x="111" y="458"/>
                  <a:pt x="115" y="467"/>
                </a:cubicBezTo>
                <a:cubicBezTo>
                  <a:pt x="114" y="464"/>
                  <a:pt x="113" y="461"/>
                  <a:pt x="112" y="458"/>
                </a:cubicBezTo>
                <a:cubicBezTo>
                  <a:pt x="108" y="442"/>
                  <a:pt x="104" y="425"/>
                  <a:pt x="101" y="409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7" name="CustomShape 17"/>
          <p:cNvSpPr/>
          <p:nvPr/>
        </p:nvSpPr>
        <p:spPr>
          <a:xfrm>
            <a:off x="468000" y="1289160"/>
            <a:ext cx="173880" cy="3026880"/>
          </a:xfrm>
          <a:custGeom>
            <a:avLst/>
            <a:gdLst/>
            <a:ahLst/>
            <a:cxnLst/>
            <a:rect l="l" t="t" r="r" b="b"/>
            <a:pathLst>
              <a:path w="36" h="633">
                <a:moveTo>
                  <a:pt x="17" y="633"/>
                </a:moveTo>
                <a:cubicBezTo>
                  <a:pt x="15" y="621"/>
                  <a:pt x="14" y="609"/>
                  <a:pt x="13" y="597"/>
                </a:cubicBezTo>
                <a:cubicBezTo>
                  <a:pt x="8" y="530"/>
                  <a:pt x="5" y="464"/>
                  <a:pt x="5" y="398"/>
                </a:cubicBezTo>
                <a:cubicBezTo>
                  <a:pt x="5" y="331"/>
                  <a:pt x="8" y="265"/>
                  <a:pt x="13" y="198"/>
                </a:cubicBezTo>
                <a:cubicBezTo>
                  <a:pt x="15" y="165"/>
                  <a:pt x="18" y="132"/>
                  <a:pt x="22" y="99"/>
                </a:cubicBezTo>
                <a:cubicBezTo>
                  <a:pt x="26" y="66"/>
                  <a:pt x="30" y="33"/>
                  <a:pt x="36" y="0"/>
                </a:cubicBezTo>
                <a:cubicBezTo>
                  <a:pt x="35" y="0"/>
                  <a:pt x="35" y="0"/>
                  <a:pt x="35" y="0"/>
                </a:cubicBezTo>
                <a:cubicBezTo>
                  <a:pt x="29" y="33"/>
                  <a:pt x="24" y="66"/>
                  <a:pt x="20" y="99"/>
                </a:cubicBezTo>
                <a:cubicBezTo>
                  <a:pt x="16" y="132"/>
                  <a:pt x="13" y="165"/>
                  <a:pt x="10" y="198"/>
                </a:cubicBezTo>
                <a:cubicBezTo>
                  <a:pt x="4" y="264"/>
                  <a:pt x="1" y="331"/>
                  <a:pt x="1" y="398"/>
                </a:cubicBezTo>
                <a:cubicBezTo>
                  <a:pt x="0" y="461"/>
                  <a:pt x="2" y="525"/>
                  <a:pt x="7" y="589"/>
                </a:cubicBezTo>
                <a:cubicBezTo>
                  <a:pt x="10" y="603"/>
                  <a:pt x="13" y="618"/>
                  <a:pt x="16" y="632"/>
                </a:cubicBezTo>
                <a:cubicBezTo>
                  <a:pt x="16" y="632"/>
                  <a:pt x="17" y="633"/>
                  <a:pt x="17" y="633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8" name="CustomShape 18"/>
          <p:cNvSpPr/>
          <p:nvPr/>
        </p:nvSpPr>
        <p:spPr>
          <a:xfrm>
            <a:off x="1111680" y="6571440"/>
            <a:ext cx="133920" cy="281160"/>
          </a:xfrm>
          <a:custGeom>
            <a:avLst/>
            <a:gdLst/>
            <a:ahLst/>
            <a:cxnLst/>
            <a:rect l="l" t="t" r="r" b="b"/>
            <a:pathLst>
              <a:path w="28" h="59">
                <a:moveTo>
                  <a:pt x="22" y="59"/>
                </a:moveTo>
                <a:cubicBezTo>
                  <a:pt x="28" y="59"/>
                  <a:pt x="28" y="59"/>
                  <a:pt x="28" y="59"/>
                </a:cubicBezTo>
                <a:cubicBezTo>
                  <a:pt x="18" y="40"/>
                  <a:pt x="9" y="20"/>
                  <a:pt x="0" y="0"/>
                </a:cubicBezTo>
                <a:cubicBezTo>
                  <a:pt x="6" y="20"/>
                  <a:pt x="13" y="40"/>
                  <a:pt x="22" y="59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9" name="CustomShape 19"/>
          <p:cNvSpPr/>
          <p:nvPr/>
        </p:nvSpPr>
        <p:spPr>
          <a:xfrm>
            <a:off x="502560" y="4107600"/>
            <a:ext cx="82080" cy="511200"/>
          </a:xfrm>
          <a:custGeom>
            <a:avLst/>
            <a:gdLst/>
            <a:ahLst/>
            <a:cxnLst/>
            <a:rect l="l" t="t" r="r" b="b"/>
            <a:pathLst>
              <a:path w="17" h="107">
                <a:moveTo>
                  <a:pt x="4" y="54"/>
                </a:moveTo>
                <a:cubicBezTo>
                  <a:pt x="8" y="72"/>
                  <a:pt x="13" y="89"/>
                  <a:pt x="17" y="107"/>
                </a:cubicBezTo>
                <a:cubicBezTo>
                  <a:pt x="14" y="86"/>
                  <a:pt x="12" y="65"/>
                  <a:pt x="10" y="44"/>
                </a:cubicBezTo>
                <a:cubicBezTo>
                  <a:pt x="10" y="44"/>
                  <a:pt x="9" y="43"/>
                  <a:pt x="9" y="43"/>
                </a:cubicBezTo>
                <a:cubicBezTo>
                  <a:pt x="6" y="29"/>
                  <a:pt x="3" y="14"/>
                  <a:pt x="0" y="0"/>
                </a:cubicBezTo>
                <a:cubicBezTo>
                  <a:pt x="0" y="2"/>
                  <a:pt x="0" y="5"/>
                  <a:pt x="0" y="8"/>
                </a:cubicBezTo>
                <a:cubicBezTo>
                  <a:pt x="1" y="23"/>
                  <a:pt x="3" y="39"/>
                  <a:pt x="4" y="54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0" name="CustomShape 20"/>
          <p:cNvSpPr/>
          <p:nvPr/>
        </p:nvSpPr>
        <p:spPr>
          <a:xfrm>
            <a:off x="973800" y="3145680"/>
            <a:ext cx="1409760" cy="2716560"/>
          </a:xfrm>
          <a:custGeom>
            <a:avLst/>
            <a:gdLst/>
            <a:ahLst/>
            <a:cxnLst/>
            <a:rect l="l" t="t" r="r" b="b"/>
            <a:pathLst>
              <a:path w="294" h="568">
                <a:moveTo>
                  <a:pt x="8" y="553"/>
                </a:moveTo>
                <a:cubicBezTo>
                  <a:pt x="9" y="501"/>
                  <a:pt x="19" y="448"/>
                  <a:pt x="35" y="397"/>
                </a:cubicBezTo>
                <a:cubicBezTo>
                  <a:pt x="51" y="347"/>
                  <a:pt x="73" y="298"/>
                  <a:pt x="99" y="252"/>
                </a:cubicBezTo>
                <a:cubicBezTo>
                  <a:pt x="124" y="205"/>
                  <a:pt x="154" y="161"/>
                  <a:pt x="187" y="119"/>
                </a:cubicBezTo>
                <a:cubicBezTo>
                  <a:pt x="203" y="98"/>
                  <a:pt x="220" y="77"/>
                  <a:pt x="238" y="58"/>
                </a:cubicBezTo>
                <a:cubicBezTo>
                  <a:pt x="247" y="48"/>
                  <a:pt x="256" y="38"/>
                  <a:pt x="265" y="28"/>
                </a:cubicBezTo>
                <a:cubicBezTo>
                  <a:pt x="274" y="19"/>
                  <a:pt x="284" y="9"/>
                  <a:pt x="294" y="0"/>
                </a:cubicBezTo>
                <a:cubicBezTo>
                  <a:pt x="293" y="0"/>
                  <a:pt x="293" y="0"/>
                  <a:pt x="293" y="0"/>
                </a:cubicBezTo>
                <a:cubicBezTo>
                  <a:pt x="283" y="9"/>
                  <a:pt x="273" y="18"/>
                  <a:pt x="264" y="27"/>
                </a:cubicBezTo>
                <a:cubicBezTo>
                  <a:pt x="255" y="37"/>
                  <a:pt x="246" y="47"/>
                  <a:pt x="237" y="56"/>
                </a:cubicBezTo>
                <a:cubicBezTo>
                  <a:pt x="218" y="76"/>
                  <a:pt x="201" y="96"/>
                  <a:pt x="185" y="117"/>
                </a:cubicBezTo>
                <a:cubicBezTo>
                  <a:pt x="151" y="159"/>
                  <a:pt x="121" y="203"/>
                  <a:pt x="95" y="249"/>
                </a:cubicBezTo>
                <a:cubicBezTo>
                  <a:pt x="68" y="296"/>
                  <a:pt x="46" y="345"/>
                  <a:pt x="30" y="396"/>
                </a:cubicBezTo>
                <a:cubicBezTo>
                  <a:pt x="13" y="445"/>
                  <a:pt x="3" y="497"/>
                  <a:pt x="0" y="549"/>
                </a:cubicBezTo>
                <a:cubicBezTo>
                  <a:pt x="3" y="555"/>
                  <a:pt x="5" y="561"/>
                  <a:pt x="7" y="568"/>
                </a:cubicBezTo>
                <a:cubicBezTo>
                  <a:pt x="7" y="563"/>
                  <a:pt x="7" y="558"/>
                  <a:pt x="8" y="553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1" name="CustomShape 21"/>
          <p:cNvSpPr/>
          <p:nvPr/>
        </p:nvSpPr>
        <p:spPr>
          <a:xfrm>
            <a:off x="1073520" y="6600240"/>
            <a:ext cx="120240" cy="252720"/>
          </a:xfrm>
          <a:custGeom>
            <a:avLst/>
            <a:gdLst/>
            <a:ahLst/>
            <a:cxnLst/>
            <a:rect l="l" t="t" r="r" b="b"/>
            <a:pathLst>
              <a:path w="25" h="53">
                <a:moveTo>
                  <a:pt x="0" y="0"/>
                </a:moveTo>
                <a:cubicBezTo>
                  <a:pt x="5" y="18"/>
                  <a:pt x="12" y="36"/>
                  <a:pt x="19" y="53"/>
                </a:cubicBezTo>
                <a:cubicBezTo>
                  <a:pt x="25" y="53"/>
                  <a:pt x="25" y="53"/>
                  <a:pt x="25" y="53"/>
                </a:cubicBezTo>
                <a:cubicBezTo>
                  <a:pt x="16" y="36"/>
                  <a:pt x="8" y="18"/>
                  <a:pt x="0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2" name="CustomShape 22"/>
          <p:cNvSpPr/>
          <p:nvPr/>
        </p:nvSpPr>
        <p:spPr>
          <a:xfrm>
            <a:off x="973800" y="5897160"/>
            <a:ext cx="137520" cy="673920"/>
          </a:xfrm>
          <a:custGeom>
            <a:avLst/>
            <a:gdLst/>
            <a:ahLst/>
            <a:cxnLst/>
            <a:rect l="l" t="t" r="r" b="b"/>
            <a:pathLst>
              <a:path w="29" h="141">
                <a:moveTo>
                  <a:pt x="0" y="0"/>
                </a:moveTo>
                <a:cubicBezTo>
                  <a:pt x="0" y="30"/>
                  <a:pt x="2" y="60"/>
                  <a:pt x="7" y="89"/>
                </a:cubicBezTo>
                <a:cubicBezTo>
                  <a:pt x="11" y="98"/>
                  <a:pt x="14" y="108"/>
                  <a:pt x="18" y="117"/>
                </a:cubicBezTo>
                <a:cubicBezTo>
                  <a:pt x="22" y="125"/>
                  <a:pt x="25" y="133"/>
                  <a:pt x="29" y="141"/>
                </a:cubicBezTo>
                <a:cubicBezTo>
                  <a:pt x="28" y="139"/>
                  <a:pt x="28" y="137"/>
                  <a:pt x="27" y="135"/>
                </a:cubicBezTo>
                <a:cubicBezTo>
                  <a:pt x="16" y="98"/>
                  <a:pt x="10" y="60"/>
                  <a:pt x="8" y="22"/>
                </a:cubicBezTo>
                <a:cubicBezTo>
                  <a:pt x="7" y="18"/>
                  <a:pt x="5" y="15"/>
                  <a:pt x="4" y="11"/>
                </a:cubicBezTo>
                <a:cubicBezTo>
                  <a:pt x="2" y="7"/>
                  <a:pt x="1" y="3"/>
                  <a:pt x="0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3" name="CustomShape 23"/>
          <p:cNvSpPr/>
          <p:nvPr/>
        </p:nvSpPr>
        <p:spPr>
          <a:xfrm>
            <a:off x="973800" y="5772600"/>
            <a:ext cx="37800" cy="227520"/>
          </a:xfrm>
          <a:custGeom>
            <a:avLst/>
            <a:gdLst/>
            <a:ahLst/>
            <a:cxnLst/>
            <a:rect l="l" t="t" r="r" b="b"/>
            <a:pathLst>
              <a:path w="8" h="48">
                <a:moveTo>
                  <a:pt x="0" y="26"/>
                </a:moveTo>
                <a:cubicBezTo>
                  <a:pt x="1" y="29"/>
                  <a:pt x="2" y="33"/>
                  <a:pt x="4" y="37"/>
                </a:cubicBezTo>
                <a:cubicBezTo>
                  <a:pt x="5" y="41"/>
                  <a:pt x="7" y="44"/>
                  <a:pt x="8" y="48"/>
                </a:cubicBezTo>
                <a:cubicBezTo>
                  <a:pt x="7" y="38"/>
                  <a:pt x="7" y="28"/>
                  <a:pt x="7" y="19"/>
                </a:cubicBezTo>
                <a:cubicBezTo>
                  <a:pt x="5" y="12"/>
                  <a:pt x="3" y="6"/>
                  <a:pt x="0" y="0"/>
                </a:cubicBezTo>
                <a:cubicBezTo>
                  <a:pt x="0" y="1"/>
                  <a:pt x="0" y="3"/>
                  <a:pt x="0" y="4"/>
                </a:cubicBezTo>
                <a:cubicBezTo>
                  <a:pt x="0" y="11"/>
                  <a:pt x="0" y="19"/>
                  <a:pt x="0" y="26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4" name="CustomShape 24"/>
          <p:cNvSpPr/>
          <p:nvPr/>
        </p:nvSpPr>
        <p:spPr>
          <a:xfrm>
            <a:off x="1006200" y="6322680"/>
            <a:ext cx="210240" cy="530280"/>
          </a:xfrm>
          <a:custGeom>
            <a:avLst/>
            <a:gdLst/>
            <a:ahLst/>
            <a:cxnLst/>
            <a:rect l="l" t="t" r="r" b="b"/>
            <a:pathLst>
              <a:path w="44" h="111">
                <a:moveTo>
                  <a:pt x="11" y="28"/>
                </a:moveTo>
                <a:cubicBezTo>
                  <a:pt x="7" y="19"/>
                  <a:pt x="4" y="9"/>
                  <a:pt x="0" y="0"/>
                </a:cubicBezTo>
                <a:cubicBezTo>
                  <a:pt x="3" y="16"/>
                  <a:pt x="7" y="33"/>
                  <a:pt x="11" y="49"/>
                </a:cubicBezTo>
                <a:cubicBezTo>
                  <a:pt x="12" y="52"/>
                  <a:pt x="13" y="55"/>
                  <a:pt x="14" y="58"/>
                </a:cubicBezTo>
                <a:cubicBezTo>
                  <a:pt x="22" y="76"/>
                  <a:pt x="30" y="94"/>
                  <a:pt x="39" y="111"/>
                </a:cubicBezTo>
                <a:cubicBezTo>
                  <a:pt x="44" y="111"/>
                  <a:pt x="44" y="111"/>
                  <a:pt x="44" y="111"/>
                </a:cubicBezTo>
                <a:cubicBezTo>
                  <a:pt x="35" y="92"/>
                  <a:pt x="28" y="72"/>
                  <a:pt x="22" y="52"/>
                </a:cubicBezTo>
                <a:cubicBezTo>
                  <a:pt x="18" y="44"/>
                  <a:pt x="15" y="36"/>
                  <a:pt x="11" y="28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5" name="CustomShape 25"/>
          <p:cNvSpPr/>
          <p:nvPr/>
        </p:nvSpPr>
        <p:spPr>
          <a:xfrm>
            <a:off x="0" y="0"/>
            <a:ext cx="182520" cy="685764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38100" dist="25400" dir="540000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86" name="PlaceHolder 26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3600" b="0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Clique para editar o título mestre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87" name="PlaceHolder 27"/>
          <p:cNvSpPr>
            <a:spLocks noGrp="1"/>
          </p:cNvSpPr>
          <p:nvPr>
            <p:ph type="dt"/>
          </p:nvPr>
        </p:nvSpPr>
        <p:spPr>
          <a:xfrm>
            <a:off x="10361520" y="6130440"/>
            <a:ext cx="1145880" cy="3700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52AAEAD3-A606-4BBD-8129-97A919E66965}" type="datetime">
              <a:rPr lang="pt-BR" sz="9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19/03/2017</a:t>
            </a:fld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88" name="PlaceHolder 28"/>
          <p:cNvSpPr>
            <a:spLocks noGrp="1"/>
          </p:cNvSpPr>
          <p:nvPr>
            <p:ph type="ftr"/>
          </p:nvPr>
        </p:nvSpPr>
        <p:spPr>
          <a:xfrm>
            <a:off x="2589120" y="6135840"/>
            <a:ext cx="7619760" cy="364680"/>
          </a:xfrm>
          <a:prstGeom prst="rect">
            <a:avLst/>
          </a:prstGeom>
        </p:spPr>
        <p:txBody>
          <a:bodyPr anchor="ctr"/>
          <a:lstStyle/>
          <a:p>
            <a:endParaRPr lang="pt-BR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89" name="CustomShape 29"/>
          <p:cNvSpPr/>
          <p:nvPr/>
        </p:nvSpPr>
        <p:spPr>
          <a:xfrm flipV="1">
            <a:off x="-4320" y="714240"/>
            <a:ext cx="1588320" cy="506880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0" name="PlaceHolder 30"/>
          <p:cNvSpPr>
            <a:spLocks noGrp="1"/>
          </p:cNvSpPr>
          <p:nvPr>
            <p:ph type="sldNum"/>
          </p:nvPr>
        </p:nvSpPr>
        <p:spPr>
          <a:xfrm>
            <a:off x="531720" y="787680"/>
            <a:ext cx="77940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45704AFD-1BE3-4FA2-BEB4-9BE036B43563}" type="slidenum">
              <a:rPr lang="pt-BR" sz="2000" b="0" strike="noStrike" spc="-1">
                <a:solidFill>
                  <a:srgbClr val="FE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‹nº›</a:t>
            </a:fld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91" name="PlaceHolder 31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Clique para editar o formato do texto da estrutura de tópicos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2.º nível da estrutura de tópicos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2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3.º nível da estrutura de tópicos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2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4.º nível da estrutura de tópicos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5.º nível da estrutura de tópicos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6.º nível da estrutura de tópicos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CustomShape 1"/>
          <p:cNvSpPr/>
          <p:nvPr/>
        </p:nvSpPr>
        <p:spPr>
          <a:xfrm>
            <a:off x="0" y="2575080"/>
            <a:ext cx="100440" cy="625680"/>
          </a:xfrm>
          <a:custGeom>
            <a:avLst/>
            <a:gdLst/>
            <a:ahLst/>
            <a:cxnLst/>
            <a:rect l="l" t="t" r="r" b="b"/>
            <a:pathLst>
              <a:path w="22" h="136">
                <a:moveTo>
                  <a:pt x="22" y="136"/>
                </a:moveTo>
                <a:cubicBezTo>
                  <a:pt x="20" y="117"/>
                  <a:pt x="19" y="99"/>
                  <a:pt x="17" y="80"/>
                </a:cubicBezTo>
                <a:cubicBezTo>
                  <a:pt x="11" y="54"/>
                  <a:pt x="6" y="27"/>
                  <a:pt x="0" y="0"/>
                </a:cubicBezTo>
                <a:cubicBezTo>
                  <a:pt x="0" y="35"/>
                  <a:pt x="0" y="35"/>
                  <a:pt x="0" y="35"/>
                </a:cubicBezTo>
                <a:cubicBezTo>
                  <a:pt x="6" y="64"/>
                  <a:pt x="13" y="94"/>
                  <a:pt x="20" y="124"/>
                </a:cubicBezTo>
                <a:cubicBezTo>
                  <a:pt x="20" y="128"/>
                  <a:pt x="21" y="132"/>
                  <a:pt x="22" y="136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7" name="CustomShape 2"/>
          <p:cNvSpPr/>
          <p:nvPr/>
        </p:nvSpPr>
        <p:spPr>
          <a:xfrm>
            <a:off x="128520" y="3156480"/>
            <a:ext cx="646200" cy="2322000"/>
          </a:xfrm>
          <a:custGeom>
            <a:avLst/>
            <a:gdLst/>
            <a:ahLst/>
            <a:cxnLst/>
            <a:rect l="l" t="t" r="r" b="b"/>
            <a:pathLst>
              <a:path w="140" h="504">
                <a:moveTo>
                  <a:pt x="86" y="350"/>
                </a:moveTo>
                <a:cubicBezTo>
                  <a:pt x="103" y="402"/>
                  <a:pt x="120" y="453"/>
                  <a:pt x="139" y="504"/>
                </a:cubicBezTo>
                <a:cubicBezTo>
                  <a:pt x="139" y="495"/>
                  <a:pt x="139" y="487"/>
                  <a:pt x="140" y="478"/>
                </a:cubicBezTo>
                <a:cubicBezTo>
                  <a:pt x="124" y="435"/>
                  <a:pt x="109" y="391"/>
                  <a:pt x="95" y="347"/>
                </a:cubicBezTo>
                <a:cubicBezTo>
                  <a:pt x="58" y="233"/>
                  <a:pt x="27" y="117"/>
                  <a:pt x="0" y="0"/>
                </a:cubicBezTo>
                <a:cubicBezTo>
                  <a:pt x="2" y="20"/>
                  <a:pt x="4" y="41"/>
                  <a:pt x="6" y="61"/>
                </a:cubicBezTo>
                <a:cubicBezTo>
                  <a:pt x="30" y="158"/>
                  <a:pt x="56" y="255"/>
                  <a:pt x="86" y="350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8" name="CustomShape 3"/>
          <p:cNvSpPr/>
          <p:nvPr/>
        </p:nvSpPr>
        <p:spPr>
          <a:xfrm>
            <a:off x="807120" y="5447160"/>
            <a:ext cx="609120" cy="1419840"/>
          </a:xfrm>
          <a:custGeom>
            <a:avLst/>
            <a:gdLst/>
            <a:ahLst/>
            <a:cxnLst/>
            <a:rect l="l" t="t" r="r" b="b"/>
            <a:pathLst>
              <a:path w="132" h="308">
                <a:moveTo>
                  <a:pt x="8" y="22"/>
                </a:moveTo>
                <a:cubicBezTo>
                  <a:pt x="5" y="15"/>
                  <a:pt x="2" y="8"/>
                  <a:pt x="0" y="0"/>
                </a:cubicBezTo>
                <a:cubicBezTo>
                  <a:pt x="0" y="10"/>
                  <a:pt x="0" y="19"/>
                  <a:pt x="0" y="29"/>
                </a:cubicBezTo>
                <a:cubicBezTo>
                  <a:pt x="21" y="85"/>
                  <a:pt x="44" y="140"/>
                  <a:pt x="68" y="194"/>
                </a:cubicBezTo>
                <a:cubicBezTo>
                  <a:pt x="85" y="232"/>
                  <a:pt x="104" y="270"/>
                  <a:pt x="123" y="308"/>
                </a:cubicBezTo>
                <a:cubicBezTo>
                  <a:pt x="132" y="308"/>
                  <a:pt x="132" y="308"/>
                  <a:pt x="132" y="308"/>
                </a:cubicBezTo>
                <a:cubicBezTo>
                  <a:pt x="113" y="269"/>
                  <a:pt x="94" y="230"/>
                  <a:pt x="77" y="190"/>
                </a:cubicBezTo>
                <a:cubicBezTo>
                  <a:pt x="52" y="135"/>
                  <a:pt x="29" y="79"/>
                  <a:pt x="8" y="22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9" name="CustomShape 4"/>
          <p:cNvSpPr/>
          <p:nvPr/>
        </p:nvSpPr>
        <p:spPr>
          <a:xfrm>
            <a:off x="959760" y="6503760"/>
            <a:ext cx="171000" cy="363240"/>
          </a:xfrm>
          <a:custGeom>
            <a:avLst/>
            <a:gdLst/>
            <a:ahLst/>
            <a:cxnLst/>
            <a:rect l="l" t="t" r="r" b="b"/>
            <a:pathLst>
              <a:path w="37" h="79">
                <a:moveTo>
                  <a:pt x="28" y="79"/>
                </a:moveTo>
                <a:cubicBezTo>
                  <a:pt x="37" y="79"/>
                  <a:pt x="37" y="79"/>
                  <a:pt x="37" y="79"/>
                </a:cubicBezTo>
                <a:cubicBezTo>
                  <a:pt x="24" y="53"/>
                  <a:pt x="12" y="27"/>
                  <a:pt x="0" y="0"/>
                </a:cubicBezTo>
                <a:cubicBezTo>
                  <a:pt x="8" y="27"/>
                  <a:pt x="17" y="53"/>
                  <a:pt x="28" y="79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0" name="CustomShape 5"/>
          <p:cNvSpPr/>
          <p:nvPr/>
        </p:nvSpPr>
        <p:spPr>
          <a:xfrm>
            <a:off x="100800" y="3201120"/>
            <a:ext cx="821520" cy="3328200"/>
          </a:xfrm>
          <a:custGeom>
            <a:avLst/>
            <a:gdLst/>
            <a:ahLst/>
            <a:cxnLst/>
            <a:rect l="l" t="t" r="r" b="b"/>
            <a:pathLst>
              <a:path w="178" h="722">
                <a:moveTo>
                  <a:pt x="162" y="660"/>
                </a:moveTo>
                <a:cubicBezTo>
                  <a:pt x="145" y="618"/>
                  <a:pt x="130" y="576"/>
                  <a:pt x="116" y="534"/>
                </a:cubicBezTo>
                <a:cubicBezTo>
                  <a:pt x="84" y="437"/>
                  <a:pt x="59" y="337"/>
                  <a:pt x="40" y="236"/>
                </a:cubicBezTo>
                <a:cubicBezTo>
                  <a:pt x="29" y="175"/>
                  <a:pt x="20" y="113"/>
                  <a:pt x="12" y="51"/>
                </a:cubicBezTo>
                <a:cubicBezTo>
                  <a:pt x="8" y="34"/>
                  <a:pt x="4" y="17"/>
                  <a:pt x="0" y="0"/>
                </a:cubicBezTo>
                <a:cubicBezTo>
                  <a:pt x="8" y="79"/>
                  <a:pt x="19" y="159"/>
                  <a:pt x="33" y="237"/>
                </a:cubicBezTo>
                <a:cubicBezTo>
                  <a:pt x="51" y="339"/>
                  <a:pt x="76" y="439"/>
                  <a:pt x="107" y="537"/>
                </a:cubicBezTo>
                <a:cubicBezTo>
                  <a:pt x="123" y="586"/>
                  <a:pt x="141" y="634"/>
                  <a:pt x="160" y="681"/>
                </a:cubicBezTo>
                <a:cubicBezTo>
                  <a:pt x="166" y="695"/>
                  <a:pt x="172" y="708"/>
                  <a:pt x="178" y="722"/>
                </a:cubicBezTo>
                <a:cubicBezTo>
                  <a:pt x="176" y="717"/>
                  <a:pt x="175" y="713"/>
                  <a:pt x="174" y="708"/>
                </a:cubicBezTo>
                <a:cubicBezTo>
                  <a:pt x="169" y="692"/>
                  <a:pt x="165" y="676"/>
                  <a:pt x="162" y="660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1" name="CustomShape 6"/>
          <p:cNvSpPr/>
          <p:nvPr/>
        </p:nvSpPr>
        <p:spPr>
          <a:xfrm>
            <a:off x="22320" y="228600"/>
            <a:ext cx="105840" cy="2927520"/>
          </a:xfrm>
          <a:custGeom>
            <a:avLst/>
            <a:gdLst/>
            <a:ahLst/>
            <a:cxnLst/>
            <a:rect l="l" t="t" r="r" b="b"/>
            <a:pathLst>
              <a:path w="23" h="635">
                <a:moveTo>
                  <a:pt x="11" y="577"/>
                </a:moveTo>
                <a:cubicBezTo>
                  <a:pt x="12" y="581"/>
                  <a:pt x="12" y="585"/>
                  <a:pt x="12" y="589"/>
                </a:cubicBezTo>
                <a:cubicBezTo>
                  <a:pt x="15" y="603"/>
                  <a:pt x="19" y="617"/>
                  <a:pt x="22" y="632"/>
                </a:cubicBezTo>
                <a:cubicBezTo>
                  <a:pt x="22" y="633"/>
                  <a:pt x="22" y="634"/>
                  <a:pt x="23" y="635"/>
                </a:cubicBezTo>
                <a:cubicBezTo>
                  <a:pt x="21" y="615"/>
                  <a:pt x="19" y="596"/>
                  <a:pt x="17" y="576"/>
                </a:cubicBezTo>
                <a:cubicBezTo>
                  <a:pt x="9" y="474"/>
                  <a:pt x="5" y="372"/>
                  <a:pt x="5" y="269"/>
                </a:cubicBezTo>
                <a:cubicBezTo>
                  <a:pt x="6" y="179"/>
                  <a:pt x="9" y="90"/>
                  <a:pt x="15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5" y="89"/>
                  <a:pt x="2" y="179"/>
                  <a:pt x="1" y="269"/>
                </a:cubicBezTo>
                <a:cubicBezTo>
                  <a:pt x="0" y="372"/>
                  <a:pt x="3" y="474"/>
                  <a:pt x="11" y="577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2" name="CustomShape 7"/>
          <p:cNvSpPr/>
          <p:nvPr/>
        </p:nvSpPr>
        <p:spPr>
          <a:xfrm>
            <a:off x="78120" y="2944080"/>
            <a:ext cx="77760" cy="493560"/>
          </a:xfrm>
          <a:custGeom>
            <a:avLst/>
            <a:gdLst/>
            <a:ahLst/>
            <a:cxnLst/>
            <a:rect l="l" t="t" r="r" b="b"/>
            <a:pathLst>
              <a:path w="17" h="107">
                <a:moveTo>
                  <a:pt x="0" y="0"/>
                </a:moveTo>
                <a:cubicBezTo>
                  <a:pt x="2" y="19"/>
                  <a:pt x="3" y="37"/>
                  <a:pt x="5" y="56"/>
                </a:cubicBezTo>
                <a:cubicBezTo>
                  <a:pt x="9" y="73"/>
                  <a:pt x="13" y="90"/>
                  <a:pt x="17" y="107"/>
                </a:cubicBezTo>
                <a:cubicBezTo>
                  <a:pt x="15" y="87"/>
                  <a:pt x="13" y="66"/>
                  <a:pt x="11" y="46"/>
                </a:cubicBezTo>
                <a:cubicBezTo>
                  <a:pt x="10" y="45"/>
                  <a:pt x="10" y="44"/>
                  <a:pt x="10" y="43"/>
                </a:cubicBezTo>
                <a:cubicBezTo>
                  <a:pt x="7" y="28"/>
                  <a:pt x="3" y="14"/>
                  <a:pt x="0" y="0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3" name="CustomShape 8"/>
          <p:cNvSpPr/>
          <p:nvPr/>
        </p:nvSpPr>
        <p:spPr>
          <a:xfrm>
            <a:off x="769680" y="5478840"/>
            <a:ext cx="189720" cy="1024560"/>
          </a:xfrm>
          <a:custGeom>
            <a:avLst/>
            <a:gdLst/>
            <a:ahLst/>
            <a:cxnLst/>
            <a:rect l="l" t="t" r="r" b="b"/>
            <a:pathLst>
              <a:path w="41" h="222">
                <a:moveTo>
                  <a:pt x="0" y="0"/>
                </a:moveTo>
                <a:cubicBezTo>
                  <a:pt x="0" y="31"/>
                  <a:pt x="2" y="62"/>
                  <a:pt x="5" y="93"/>
                </a:cubicBezTo>
                <a:cubicBezTo>
                  <a:pt x="8" y="117"/>
                  <a:pt x="12" y="142"/>
                  <a:pt x="17" y="166"/>
                </a:cubicBezTo>
                <a:cubicBezTo>
                  <a:pt x="19" y="172"/>
                  <a:pt x="22" y="178"/>
                  <a:pt x="24" y="184"/>
                </a:cubicBezTo>
                <a:cubicBezTo>
                  <a:pt x="30" y="197"/>
                  <a:pt x="35" y="209"/>
                  <a:pt x="41" y="222"/>
                </a:cubicBezTo>
                <a:cubicBezTo>
                  <a:pt x="40" y="219"/>
                  <a:pt x="39" y="215"/>
                  <a:pt x="38" y="212"/>
                </a:cubicBezTo>
                <a:cubicBezTo>
                  <a:pt x="26" y="172"/>
                  <a:pt x="18" y="132"/>
                  <a:pt x="13" y="92"/>
                </a:cubicBezTo>
                <a:cubicBezTo>
                  <a:pt x="11" y="68"/>
                  <a:pt x="9" y="45"/>
                  <a:pt x="8" y="22"/>
                </a:cubicBezTo>
                <a:cubicBezTo>
                  <a:pt x="8" y="21"/>
                  <a:pt x="7" y="20"/>
                  <a:pt x="7" y="18"/>
                </a:cubicBezTo>
                <a:cubicBezTo>
                  <a:pt x="5" y="12"/>
                  <a:pt x="2" y="6"/>
                  <a:pt x="0" y="0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4" name="CustomShape 9"/>
          <p:cNvSpPr/>
          <p:nvPr/>
        </p:nvSpPr>
        <p:spPr>
          <a:xfrm>
            <a:off x="775440" y="1398960"/>
            <a:ext cx="2075760" cy="4047840"/>
          </a:xfrm>
          <a:custGeom>
            <a:avLst/>
            <a:gdLst/>
            <a:ahLst/>
            <a:cxnLst/>
            <a:rect l="l" t="t" r="r" b="b"/>
            <a:pathLst>
              <a:path w="450" h="878">
                <a:moveTo>
                  <a:pt x="7" y="854"/>
                </a:moveTo>
                <a:cubicBezTo>
                  <a:pt x="10" y="772"/>
                  <a:pt x="26" y="691"/>
                  <a:pt x="50" y="613"/>
                </a:cubicBezTo>
                <a:cubicBezTo>
                  <a:pt x="75" y="535"/>
                  <a:pt x="109" y="460"/>
                  <a:pt x="149" y="388"/>
                </a:cubicBezTo>
                <a:cubicBezTo>
                  <a:pt x="189" y="316"/>
                  <a:pt x="235" y="248"/>
                  <a:pt x="285" y="183"/>
                </a:cubicBezTo>
                <a:cubicBezTo>
                  <a:pt x="310" y="151"/>
                  <a:pt x="337" y="119"/>
                  <a:pt x="364" y="89"/>
                </a:cubicBezTo>
                <a:cubicBezTo>
                  <a:pt x="378" y="74"/>
                  <a:pt x="392" y="58"/>
                  <a:pt x="406" y="44"/>
                </a:cubicBezTo>
                <a:cubicBezTo>
                  <a:pt x="421" y="29"/>
                  <a:pt x="435" y="15"/>
                  <a:pt x="450" y="1"/>
                </a:cubicBezTo>
                <a:cubicBezTo>
                  <a:pt x="450" y="0"/>
                  <a:pt x="450" y="0"/>
                  <a:pt x="450" y="0"/>
                </a:cubicBezTo>
                <a:cubicBezTo>
                  <a:pt x="434" y="14"/>
                  <a:pt x="420" y="28"/>
                  <a:pt x="405" y="43"/>
                </a:cubicBezTo>
                <a:cubicBezTo>
                  <a:pt x="391" y="57"/>
                  <a:pt x="377" y="72"/>
                  <a:pt x="363" y="88"/>
                </a:cubicBezTo>
                <a:cubicBezTo>
                  <a:pt x="335" y="118"/>
                  <a:pt x="308" y="149"/>
                  <a:pt x="283" y="181"/>
                </a:cubicBezTo>
                <a:cubicBezTo>
                  <a:pt x="232" y="246"/>
                  <a:pt x="185" y="314"/>
                  <a:pt x="145" y="386"/>
                </a:cubicBezTo>
                <a:cubicBezTo>
                  <a:pt x="104" y="457"/>
                  <a:pt x="70" y="533"/>
                  <a:pt x="45" y="611"/>
                </a:cubicBezTo>
                <a:cubicBezTo>
                  <a:pt x="19" y="690"/>
                  <a:pt x="3" y="771"/>
                  <a:pt x="0" y="854"/>
                </a:cubicBezTo>
                <a:cubicBezTo>
                  <a:pt x="0" y="856"/>
                  <a:pt x="0" y="857"/>
                  <a:pt x="0" y="859"/>
                </a:cubicBezTo>
                <a:cubicBezTo>
                  <a:pt x="2" y="865"/>
                  <a:pt x="4" y="872"/>
                  <a:pt x="7" y="878"/>
                </a:cubicBezTo>
                <a:cubicBezTo>
                  <a:pt x="7" y="870"/>
                  <a:pt x="7" y="862"/>
                  <a:pt x="7" y="854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5" name="CustomShape 10"/>
          <p:cNvSpPr/>
          <p:nvPr/>
        </p:nvSpPr>
        <p:spPr>
          <a:xfrm>
            <a:off x="922680" y="6530040"/>
            <a:ext cx="161640" cy="336960"/>
          </a:xfrm>
          <a:custGeom>
            <a:avLst/>
            <a:gdLst/>
            <a:ahLst/>
            <a:cxnLst/>
            <a:rect l="l" t="t" r="r" b="b"/>
            <a:pathLst>
              <a:path w="35" h="73">
                <a:moveTo>
                  <a:pt x="0" y="0"/>
                </a:moveTo>
                <a:cubicBezTo>
                  <a:pt x="7" y="24"/>
                  <a:pt x="16" y="49"/>
                  <a:pt x="26" y="73"/>
                </a:cubicBezTo>
                <a:cubicBezTo>
                  <a:pt x="35" y="73"/>
                  <a:pt x="35" y="73"/>
                  <a:pt x="35" y="73"/>
                </a:cubicBezTo>
                <a:cubicBezTo>
                  <a:pt x="23" y="49"/>
                  <a:pt x="11" y="24"/>
                  <a:pt x="0" y="0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6" name="CustomShape 11"/>
          <p:cNvSpPr/>
          <p:nvPr/>
        </p:nvSpPr>
        <p:spPr>
          <a:xfrm>
            <a:off x="769680" y="5359320"/>
            <a:ext cx="37080" cy="221400"/>
          </a:xfrm>
          <a:custGeom>
            <a:avLst/>
            <a:gdLst/>
            <a:ahLst/>
            <a:cxnLst/>
            <a:rect l="l" t="t" r="r" b="b"/>
            <a:pathLst>
              <a:path w="8" h="48">
                <a:moveTo>
                  <a:pt x="7" y="44"/>
                </a:moveTo>
                <a:cubicBezTo>
                  <a:pt x="7" y="46"/>
                  <a:pt x="8" y="47"/>
                  <a:pt x="8" y="48"/>
                </a:cubicBezTo>
                <a:cubicBezTo>
                  <a:pt x="8" y="38"/>
                  <a:pt x="8" y="29"/>
                  <a:pt x="8" y="19"/>
                </a:cubicBezTo>
                <a:cubicBezTo>
                  <a:pt x="5" y="13"/>
                  <a:pt x="3" y="6"/>
                  <a:pt x="1" y="0"/>
                </a:cubicBezTo>
                <a:cubicBezTo>
                  <a:pt x="0" y="9"/>
                  <a:pt x="0" y="17"/>
                  <a:pt x="0" y="26"/>
                </a:cubicBezTo>
                <a:cubicBezTo>
                  <a:pt x="2" y="32"/>
                  <a:pt x="5" y="38"/>
                  <a:pt x="7" y="44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7" name="CustomShape 12"/>
          <p:cNvSpPr/>
          <p:nvPr/>
        </p:nvSpPr>
        <p:spPr>
          <a:xfrm>
            <a:off x="849960" y="6244560"/>
            <a:ext cx="238320" cy="622080"/>
          </a:xfrm>
          <a:custGeom>
            <a:avLst/>
            <a:gdLst/>
            <a:ahLst/>
            <a:cxnLst/>
            <a:rect l="l" t="t" r="r" b="b"/>
            <a:pathLst>
              <a:path w="52" h="135">
                <a:moveTo>
                  <a:pt x="7" y="18"/>
                </a:moveTo>
                <a:cubicBezTo>
                  <a:pt x="5" y="12"/>
                  <a:pt x="2" y="6"/>
                  <a:pt x="0" y="0"/>
                </a:cubicBezTo>
                <a:cubicBezTo>
                  <a:pt x="3" y="16"/>
                  <a:pt x="7" y="32"/>
                  <a:pt x="12" y="48"/>
                </a:cubicBezTo>
                <a:cubicBezTo>
                  <a:pt x="13" y="53"/>
                  <a:pt x="14" y="57"/>
                  <a:pt x="16" y="62"/>
                </a:cubicBezTo>
                <a:cubicBezTo>
                  <a:pt x="27" y="86"/>
                  <a:pt x="39" y="111"/>
                  <a:pt x="51" y="135"/>
                </a:cubicBezTo>
                <a:cubicBezTo>
                  <a:pt x="52" y="135"/>
                  <a:pt x="52" y="135"/>
                  <a:pt x="52" y="135"/>
                </a:cubicBezTo>
                <a:cubicBezTo>
                  <a:pt x="41" y="109"/>
                  <a:pt x="32" y="83"/>
                  <a:pt x="24" y="56"/>
                </a:cubicBezTo>
                <a:cubicBezTo>
                  <a:pt x="18" y="43"/>
                  <a:pt x="13" y="31"/>
                  <a:pt x="7" y="18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8" name="CustomShape 13"/>
          <p:cNvSpPr/>
          <p:nvPr/>
        </p:nvSpPr>
        <p:spPr>
          <a:xfrm>
            <a:off x="27360" y="-720"/>
            <a:ext cx="493920" cy="4400640"/>
          </a:xfrm>
          <a:custGeom>
            <a:avLst/>
            <a:gdLst/>
            <a:ahLst/>
            <a:cxnLst/>
            <a:rect l="l" t="t" r="r" b="b"/>
            <a:pathLst>
              <a:path w="103" h="920">
                <a:moveTo>
                  <a:pt x="7" y="210"/>
                </a:moveTo>
                <a:cubicBezTo>
                  <a:pt x="11" y="288"/>
                  <a:pt x="17" y="367"/>
                  <a:pt x="26" y="445"/>
                </a:cubicBezTo>
                <a:cubicBezTo>
                  <a:pt x="34" y="523"/>
                  <a:pt x="44" y="601"/>
                  <a:pt x="57" y="679"/>
                </a:cubicBezTo>
                <a:cubicBezTo>
                  <a:pt x="69" y="757"/>
                  <a:pt x="84" y="834"/>
                  <a:pt x="101" y="911"/>
                </a:cubicBezTo>
                <a:cubicBezTo>
                  <a:pt x="102" y="914"/>
                  <a:pt x="103" y="917"/>
                  <a:pt x="103" y="920"/>
                </a:cubicBezTo>
                <a:cubicBezTo>
                  <a:pt x="102" y="905"/>
                  <a:pt x="100" y="889"/>
                  <a:pt x="99" y="874"/>
                </a:cubicBezTo>
                <a:cubicBezTo>
                  <a:pt x="99" y="871"/>
                  <a:pt x="99" y="868"/>
                  <a:pt x="99" y="866"/>
                </a:cubicBezTo>
                <a:cubicBezTo>
                  <a:pt x="85" y="803"/>
                  <a:pt x="73" y="741"/>
                  <a:pt x="63" y="678"/>
                </a:cubicBezTo>
                <a:cubicBezTo>
                  <a:pt x="50" y="600"/>
                  <a:pt x="39" y="523"/>
                  <a:pt x="30" y="444"/>
                </a:cubicBezTo>
                <a:cubicBezTo>
                  <a:pt x="21" y="366"/>
                  <a:pt x="14" y="288"/>
                  <a:pt x="9" y="209"/>
                </a:cubicBezTo>
                <a:cubicBezTo>
                  <a:pt x="7" y="170"/>
                  <a:pt x="5" y="131"/>
                  <a:pt x="3" y="92"/>
                </a:cubicBezTo>
                <a:cubicBezTo>
                  <a:pt x="2" y="61"/>
                  <a:pt x="1" y="31"/>
                  <a:pt x="1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31"/>
                  <a:pt x="1" y="61"/>
                  <a:pt x="1" y="92"/>
                </a:cubicBezTo>
                <a:cubicBezTo>
                  <a:pt x="3" y="131"/>
                  <a:pt x="4" y="170"/>
                  <a:pt x="7" y="21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9" name="CustomShape 14"/>
          <p:cNvSpPr/>
          <p:nvPr/>
        </p:nvSpPr>
        <p:spPr>
          <a:xfrm>
            <a:off x="550440" y="4316400"/>
            <a:ext cx="423000" cy="1580400"/>
          </a:xfrm>
          <a:custGeom>
            <a:avLst/>
            <a:gdLst/>
            <a:ahLst/>
            <a:cxnLst/>
            <a:rect l="l" t="t" r="r" b="b"/>
            <a:pathLst>
              <a:path w="88" h="330">
                <a:moveTo>
                  <a:pt x="53" y="229"/>
                </a:moveTo>
                <a:cubicBezTo>
                  <a:pt x="64" y="263"/>
                  <a:pt x="75" y="297"/>
                  <a:pt x="88" y="330"/>
                </a:cubicBezTo>
                <a:cubicBezTo>
                  <a:pt x="88" y="323"/>
                  <a:pt x="88" y="315"/>
                  <a:pt x="88" y="308"/>
                </a:cubicBezTo>
                <a:cubicBezTo>
                  <a:pt x="88" y="307"/>
                  <a:pt x="88" y="305"/>
                  <a:pt x="88" y="304"/>
                </a:cubicBezTo>
                <a:cubicBezTo>
                  <a:pt x="79" y="278"/>
                  <a:pt x="70" y="252"/>
                  <a:pt x="62" y="226"/>
                </a:cubicBezTo>
                <a:cubicBezTo>
                  <a:pt x="38" y="152"/>
                  <a:pt x="17" y="76"/>
                  <a:pt x="0" y="0"/>
                </a:cubicBezTo>
                <a:cubicBezTo>
                  <a:pt x="2" y="21"/>
                  <a:pt x="4" y="42"/>
                  <a:pt x="7" y="63"/>
                </a:cubicBezTo>
                <a:cubicBezTo>
                  <a:pt x="21" y="119"/>
                  <a:pt x="36" y="174"/>
                  <a:pt x="53" y="229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0" name="CustomShape 15"/>
          <p:cNvSpPr/>
          <p:nvPr/>
        </p:nvSpPr>
        <p:spPr>
          <a:xfrm>
            <a:off x="1006200" y="5862600"/>
            <a:ext cx="430560" cy="990360"/>
          </a:xfrm>
          <a:custGeom>
            <a:avLst/>
            <a:gdLst/>
            <a:ahLst/>
            <a:cxnLst/>
            <a:rect l="l" t="t" r="r" b="b"/>
            <a:pathLst>
              <a:path w="90" h="207">
                <a:moveTo>
                  <a:pt x="6" y="15"/>
                </a:moveTo>
                <a:cubicBezTo>
                  <a:pt x="4" y="10"/>
                  <a:pt x="2" y="5"/>
                  <a:pt x="0" y="0"/>
                </a:cubicBezTo>
                <a:cubicBezTo>
                  <a:pt x="0" y="9"/>
                  <a:pt x="0" y="19"/>
                  <a:pt x="1" y="29"/>
                </a:cubicBezTo>
                <a:cubicBezTo>
                  <a:pt x="14" y="62"/>
                  <a:pt x="27" y="95"/>
                  <a:pt x="42" y="127"/>
                </a:cubicBezTo>
                <a:cubicBezTo>
                  <a:pt x="54" y="154"/>
                  <a:pt x="67" y="181"/>
                  <a:pt x="80" y="207"/>
                </a:cubicBezTo>
                <a:cubicBezTo>
                  <a:pt x="90" y="207"/>
                  <a:pt x="90" y="207"/>
                  <a:pt x="90" y="207"/>
                </a:cubicBezTo>
                <a:cubicBezTo>
                  <a:pt x="76" y="180"/>
                  <a:pt x="63" y="152"/>
                  <a:pt x="50" y="123"/>
                </a:cubicBezTo>
                <a:cubicBezTo>
                  <a:pt x="34" y="88"/>
                  <a:pt x="20" y="51"/>
                  <a:pt x="6" y="15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1" name="CustomShape 16"/>
          <p:cNvSpPr/>
          <p:nvPr/>
        </p:nvSpPr>
        <p:spPr>
          <a:xfrm>
            <a:off x="521640" y="4364280"/>
            <a:ext cx="551520" cy="2235600"/>
          </a:xfrm>
          <a:custGeom>
            <a:avLst/>
            <a:gdLst/>
            <a:ahLst/>
            <a:cxnLst/>
            <a:rect l="l" t="t" r="r" b="b"/>
            <a:pathLst>
              <a:path w="115" h="467">
                <a:moveTo>
                  <a:pt x="101" y="409"/>
                </a:moveTo>
                <a:cubicBezTo>
                  <a:pt x="93" y="388"/>
                  <a:pt x="85" y="366"/>
                  <a:pt x="78" y="344"/>
                </a:cubicBezTo>
                <a:cubicBezTo>
                  <a:pt x="57" y="281"/>
                  <a:pt x="41" y="216"/>
                  <a:pt x="29" y="151"/>
                </a:cubicBezTo>
                <a:cubicBezTo>
                  <a:pt x="22" y="119"/>
                  <a:pt x="17" y="86"/>
                  <a:pt x="13" y="53"/>
                </a:cubicBezTo>
                <a:cubicBezTo>
                  <a:pt x="9" y="35"/>
                  <a:pt x="4" y="18"/>
                  <a:pt x="0" y="0"/>
                </a:cubicBezTo>
                <a:cubicBezTo>
                  <a:pt x="5" y="51"/>
                  <a:pt x="12" y="102"/>
                  <a:pt x="21" y="152"/>
                </a:cubicBezTo>
                <a:cubicBezTo>
                  <a:pt x="33" y="218"/>
                  <a:pt x="49" y="283"/>
                  <a:pt x="69" y="347"/>
                </a:cubicBezTo>
                <a:cubicBezTo>
                  <a:pt x="79" y="378"/>
                  <a:pt x="90" y="410"/>
                  <a:pt x="103" y="441"/>
                </a:cubicBezTo>
                <a:cubicBezTo>
                  <a:pt x="107" y="449"/>
                  <a:pt x="111" y="458"/>
                  <a:pt x="115" y="467"/>
                </a:cubicBezTo>
                <a:cubicBezTo>
                  <a:pt x="114" y="464"/>
                  <a:pt x="113" y="461"/>
                  <a:pt x="112" y="458"/>
                </a:cubicBezTo>
                <a:cubicBezTo>
                  <a:pt x="108" y="442"/>
                  <a:pt x="104" y="425"/>
                  <a:pt x="101" y="409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2" name="CustomShape 17"/>
          <p:cNvSpPr/>
          <p:nvPr/>
        </p:nvSpPr>
        <p:spPr>
          <a:xfrm>
            <a:off x="468000" y="1289160"/>
            <a:ext cx="173880" cy="3026880"/>
          </a:xfrm>
          <a:custGeom>
            <a:avLst/>
            <a:gdLst/>
            <a:ahLst/>
            <a:cxnLst/>
            <a:rect l="l" t="t" r="r" b="b"/>
            <a:pathLst>
              <a:path w="36" h="633">
                <a:moveTo>
                  <a:pt x="17" y="633"/>
                </a:moveTo>
                <a:cubicBezTo>
                  <a:pt x="15" y="621"/>
                  <a:pt x="14" y="609"/>
                  <a:pt x="13" y="597"/>
                </a:cubicBezTo>
                <a:cubicBezTo>
                  <a:pt x="8" y="530"/>
                  <a:pt x="5" y="464"/>
                  <a:pt x="5" y="398"/>
                </a:cubicBezTo>
                <a:cubicBezTo>
                  <a:pt x="5" y="331"/>
                  <a:pt x="8" y="265"/>
                  <a:pt x="13" y="198"/>
                </a:cubicBezTo>
                <a:cubicBezTo>
                  <a:pt x="15" y="165"/>
                  <a:pt x="18" y="132"/>
                  <a:pt x="22" y="99"/>
                </a:cubicBezTo>
                <a:cubicBezTo>
                  <a:pt x="26" y="66"/>
                  <a:pt x="30" y="33"/>
                  <a:pt x="36" y="0"/>
                </a:cubicBezTo>
                <a:cubicBezTo>
                  <a:pt x="35" y="0"/>
                  <a:pt x="35" y="0"/>
                  <a:pt x="35" y="0"/>
                </a:cubicBezTo>
                <a:cubicBezTo>
                  <a:pt x="29" y="33"/>
                  <a:pt x="24" y="66"/>
                  <a:pt x="20" y="99"/>
                </a:cubicBezTo>
                <a:cubicBezTo>
                  <a:pt x="16" y="132"/>
                  <a:pt x="13" y="165"/>
                  <a:pt x="10" y="198"/>
                </a:cubicBezTo>
                <a:cubicBezTo>
                  <a:pt x="4" y="264"/>
                  <a:pt x="1" y="331"/>
                  <a:pt x="1" y="398"/>
                </a:cubicBezTo>
                <a:cubicBezTo>
                  <a:pt x="0" y="461"/>
                  <a:pt x="2" y="525"/>
                  <a:pt x="7" y="589"/>
                </a:cubicBezTo>
                <a:cubicBezTo>
                  <a:pt x="10" y="603"/>
                  <a:pt x="13" y="618"/>
                  <a:pt x="16" y="632"/>
                </a:cubicBezTo>
                <a:cubicBezTo>
                  <a:pt x="16" y="632"/>
                  <a:pt x="17" y="633"/>
                  <a:pt x="17" y="633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3" name="CustomShape 18"/>
          <p:cNvSpPr/>
          <p:nvPr/>
        </p:nvSpPr>
        <p:spPr>
          <a:xfrm>
            <a:off x="1111680" y="6571440"/>
            <a:ext cx="133920" cy="281160"/>
          </a:xfrm>
          <a:custGeom>
            <a:avLst/>
            <a:gdLst/>
            <a:ahLst/>
            <a:cxnLst/>
            <a:rect l="l" t="t" r="r" b="b"/>
            <a:pathLst>
              <a:path w="28" h="59">
                <a:moveTo>
                  <a:pt x="22" y="59"/>
                </a:moveTo>
                <a:cubicBezTo>
                  <a:pt x="28" y="59"/>
                  <a:pt x="28" y="59"/>
                  <a:pt x="28" y="59"/>
                </a:cubicBezTo>
                <a:cubicBezTo>
                  <a:pt x="18" y="40"/>
                  <a:pt x="9" y="20"/>
                  <a:pt x="0" y="0"/>
                </a:cubicBezTo>
                <a:cubicBezTo>
                  <a:pt x="6" y="20"/>
                  <a:pt x="13" y="40"/>
                  <a:pt x="22" y="59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4" name="CustomShape 19"/>
          <p:cNvSpPr/>
          <p:nvPr/>
        </p:nvSpPr>
        <p:spPr>
          <a:xfrm>
            <a:off x="502560" y="4107600"/>
            <a:ext cx="82080" cy="511200"/>
          </a:xfrm>
          <a:custGeom>
            <a:avLst/>
            <a:gdLst/>
            <a:ahLst/>
            <a:cxnLst/>
            <a:rect l="l" t="t" r="r" b="b"/>
            <a:pathLst>
              <a:path w="17" h="107">
                <a:moveTo>
                  <a:pt x="4" y="54"/>
                </a:moveTo>
                <a:cubicBezTo>
                  <a:pt x="8" y="72"/>
                  <a:pt x="13" y="89"/>
                  <a:pt x="17" y="107"/>
                </a:cubicBezTo>
                <a:cubicBezTo>
                  <a:pt x="14" y="86"/>
                  <a:pt x="12" y="65"/>
                  <a:pt x="10" y="44"/>
                </a:cubicBezTo>
                <a:cubicBezTo>
                  <a:pt x="10" y="44"/>
                  <a:pt x="9" y="43"/>
                  <a:pt x="9" y="43"/>
                </a:cubicBezTo>
                <a:cubicBezTo>
                  <a:pt x="6" y="29"/>
                  <a:pt x="3" y="14"/>
                  <a:pt x="0" y="0"/>
                </a:cubicBezTo>
                <a:cubicBezTo>
                  <a:pt x="0" y="2"/>
                  <a:pt x="0" y="5"/>
                  <a:pt x="0" y="8"/>
                </a:cubicBezTo>
                <a:cubicBezTo>
                  <a:pt x="1" y="23"/>
                  <a:pt x="3" y="39"/>
                  <a:pt x="4" y="54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5" name="CustomShape 20"/>
          <p:cNvSpPr/>
          <p:nvPr/>
        </p:nvSpPr>
        <p:spPr>
          <a:xfrm>
            <a:off x="973800" y="3145680"/>
            <a:ext cx="1409760" cy="2716560"/>
          </a:xfrm>
          <a:custGeom>
            <a:avLst/>
            <a:gdLst/>
            <a:ahLst/>
            <a:cxnLst/>
            <a:rect l="l" t="t" r="r" b="b"/>
            <a:pathLst>
              <a:path w="294" h="568">
                <a:moveTo>
                  <a:pt x="8" y="553"/>
                </a:moveTo>
                <a:cubicBezTo>
                  <a:pt x="9" y="501"/>
                  <a:pt x="19" y="448"/>
                  <a:pt x="35" y="397"/>
                </a:cubicBezTo>
                <a:cubicBezTo>
                  <a:pt x="51" y="347"/>
                  <a:pt x="73" y="298"/>
                  <a:pt x="99" y="252"/>
                </a:cubicBezTo>
                <a:cubicBezTo>
                  <a:pt x="124" y="205"/>
                  <a:pt x="154" y="161"/>
                  <a:pt x="187" y="119"/>
                </a:cubicBezTo>
                <a:cubicBezTo>
                  <a:pt x="203" y="98"/>
                  <a:pt x="220" y="77"/>
                  <a:pt x="238" y="58"/>
                </a:cubicBezTo>
                <a:cubicBezTo>
                  <a:pt x="247" y="48"/>
                  <a:pt x="256" y="38"/>
                  <a:pt x="265" y="28"/>
                </a:cubicBezTo>
                <a:cubicBezTo>
                  <a:pt x="274" y="19"/>
                  <a:pt x="284" y="9"/>
                  <a:pt x="294" y="0"/>
                </a:cubicBezTo>
                <a:cubicBezTo>
                  <a:pt x="293" y="0"/>
                  <a:pt x="293" y="0"/>
                  <a:pt x="293" y="0"/>
                </a:cubicBezTo>
                <a:cubicBezTo>
                  <a:pt x="283" y="9"/>
                  <a:pt x="273" y="18"/>
                  <a:pt x="264" y="27"/>
                </a:cubicBezTo>
                <a:cubicBezTo>
                  <a:pt x="255" y="37"/>
                  <a:pt x="246" y="47"/>
                  <a:pt x="237" y="56"/>
                </a:cubicBezTo>
                <a:cubicBezTo>
                  <a:pt x="218" y="76"/>
                  <a:pt x="201" y="96"/>
                  <a:pt x="185" y="117"/>
                </a:cubicBezTo>
                <a:cubicBezTo>
                  <a:pt x="151" y="159"/>
                  <a:pt x="121" y="203"/>
                  <a:pt x="95" y="249"/>
                </a:cubicBezTo>
                <a:cubicBezTo>
                  <a:pt x="68" y="296"/>
                  <a:pt x="46" y="345"/>
                  <a:pt x="30" y="396"/>
                </a:cubicBezTo>
                <a:cubicBezTo>
                  <a:pt x="13" y="445"/>
                  <a:pt x="3" y="497"/>
                  <a:pt x="0" y="549"/>
                </a:cubicBezTo>
                <a:cubicBezTo>
                  <a:pt x="3" y="555"/>
                  <a:pt x="5" y="561"/>
                  <a:pt x="7" y="568"/>
                </a:cubicBezTo>
                <a:cubicBezTo>
                  <a:pt x="7" y="563"/>
                  <a:pt x="7" y="558"/>
                  <a:pt x="8" y="553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6" name="CustomShape 21"/>
          <p:cNvSpPr/>
          <p:nvPr/>
        </p:nvSpPr>
        <p:spPr>
          <a:xfrm>
            <a:off x="1073520" y="6600240"/>
            <a:ext cx="120240" cy="252720"/>
          </a:xfrm>
          <a:custGeom>
            <a:avLst/>
            <a:gdLst/>
            <a:ahLst/>
            <a:cxnLst/>
            <a:rect l="l" t="t" r="r" b="b"/>
            <a:pathLst>
              <a:path w="25" h="53">
                <a:moveTo>
                  <a:pt x="0" y="0"/>
                </a:moveTo>
                <a:cubicBezTo>
                  <a:pt x="5" y="18"/>
                  <a:pt x="12" y="36"/>
                  <a:pt x="19" y="53"/>
                </a:cubicBezTo>
                <a:cubicBezTo>
                  <a:pt x="25" y="53"/>
                  <a:pt x="25" y="53"/>
                  <a:pt x="25" y="53"/>
                </a:cubicBezTo>
                <a:cubicBezTo>
                  <a:pt x="16" y="36"/>
                  <a:pt x="8" y="18"/>
                  <a:pt x="0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7" name="CustomShape 22"/>
          <p:cNvSpPr/>
          <p:nvPr/>
        </p:nvSpPr>
        <p:spPr>
          <a:xfrm>
            <a:off x="973800" y="5897160"/>
            <a:ext cx="137520" cy="673920"/>
          </a:xfrm>
          <a:custGeom>
            <a:avLst/>
            <a:gdLst/>
            <a:ahLst/>
            <a:cxnLst/>
            <a:rect l="l" t="t" r="r" b="b"/>
            <a:pathLst>
              <a:path w="29" h="141">
                <a:moveTo>
                  <a:pt x="0" y="0"/>
                </a:moveTo>
                <a:cubicBezTo>
                  <a:pt x="0" y="30"/>
                  <a:pt x="2" y="60"/>
                  <a:pt x="7" y="89"/>
                </a:cubicBezTo>
                <a:cubicBezTo>
                  <a:pt x="11" y="98"/>
                  <a:pt x="14" y="108"/>
                  <a:pt x="18" y="117"/>
                </a:cubicBezTo>
                <a:cubicBezTo>
                  <a:pt x="22" y="125"/>
                  <a:pt x="25" y="133"/>
                  <a:pt x="29" y="141"/>
                </a:cubicBezTo>
                <a:cubicBezTo>
                  <a:pt x="28" y="139"/>
                  <a:pt x="28" y="137"/>
                  <a:pt x="27" y="135"/>
                </a:cubicBezTo>
                <a:cubicBezTo>
                  <a:pt x="16" y="98"/>
                  <a:pt x="10" y="60"/>
                  <a:pt x="8" y="22"/>
                </a:cubicBezTo>
                <a:cubicBezTo>
                  <a:pt x="7" y="18"/>
                  <a:pt x="5" y="15"/>
                  <a:pt x="4" y="11"/>
                </a:cubicBezTo>
                <a:cubicBezTo>
                  <a:pt x="2" y="7"/>
                  <a:pt x="1" y="3"/>
                  <a:pt x="0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8" name="CustomShape 23"/>
          <p:cNvSpPr/>
          <p:nvPr/>
        </p:nvSpPr>
        <p:spPr>
          <a:xfrm>
            <a:off x="973800" y="5772600"/>
            <a:ext cx="37800" cy="227520"/>
          </a:xfrm>
          <a:custGeom>
            <a:avLst/>
            <a:gdLst/>
            <a:ahLst/>
            <a:cxnLst/>
            <a:rect l="l" t="t" r="r" b="b"/>
            <a:pathLst>
              <a:path w="8" h="48">
                <a:moveTo>
                  <a:pt x="0" y="26"/>
                </a:moveTo>
                <a:cubicBezTo>
                  <a:pt x="1" y="29"/>
                  <a:pt x="2" y="33"/>
                  <a:pt x="4" y="37"/>
                </a:cubicBezTo>
                <a:cubicBezTo>
                  <a:pt x="5" y="41"/>
                  <a:pt x="7" y="44"/>
                  <a:pt x="8" y="48"/>
                </a:cubicBezTo>
                <a:cubicBezTo>
                  <a:pt x="7" y="38"/>
                  <a:pt x="7" y="28"/>
                  <a:pt x="7" y="19"/>
                </a:cubicBezTo>
                <a:cubicBezTo>
                  <a:pt x="5" y="12"/>
                  <a:pt x="3" y="6"/>
                  <a:pt x="0" y="0"/>
                </a:cubicBezTo>
                <a:cubicBezTo>
                  <a:pt x="0" y="1"/>
                  <a:pt x="0" y="3"/>
                  <a:pt x="0" y="4"/>
                </a:cubicBezTo>
                <a:cubicBezTo>
                  <a:pt x="0" y="11"/>
                  <a:pt x="0" y="19"/>
                  <a:pt x="0" y="26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9" name="CustomShape 24"/>
          <p:cNvSpPr/>
          <p:nvPr/>
        </p:nvSpPr>
        <p:spPr>
          <a:xfrm>
            <a:off x="1006200" y="6322680"/>
            <a:ext cx="210240" cy="530280"/>
          </a:xfrm>
          <a:custGeom>
            <a:avLst/>
            <a:gdLst/>
            <a:ahLst/>
            <a:cxnLst/>
            <a:rect l="l" t="t" r="r" b="b"/>
            <a:pathLst>
              <a:path w="44" h="111">
                <a:moveTo>
                  <a:pt x="11" y="28"/>
                </a:moveTo>
                <a:cubicBezTo>
                  <a:pt x="7" y="19"/>
                  <a:pt x="4" y="9"/>
                  <a:pt x="0" y="0"/>
                </a:cubicBezTo>
                <a:cubicBezTo>
                  <a:pt x="3" y="16"/>
                  <a:pt x="7" y="33"/>
                  <a:pt x="11" y="49"/>
                </a:cubicBezTo>
                <a:cubicBezTo>
                  <a:pt x="12" y="52"/>
                  <a:pt x="13" y="55"/>
                  <a:pt x="14" y="58"/>
                </a:cubicBezTo>
                <a:cubicBezTo>
                  <a:pt x="22" y="76"/>
                  <a:pt x="30" y="94"/>
                  <a:pt x="39" y="111"/>
                </a:cubicBezTo>
                <a:cubicBezTo>
                  <a:pt x="44" y="111"/>
                  <a:pt x="44" y="111"/>
                  <a:pt x="44" y="111"/>
                </a:cubicBezTo>
                <a:cubicBezTo>
                  <a:pt x="35" y="92"/>
                  <a:pt x="28" y="72"/>
                  <a:pt x="22" y="52"/>
                </a:cubicBezTo>
                <a:cubicBezTo>
                  <a:pt x="18" y="44"/>
                  <a:pt x="15" y="36"/>
                  <a:pt x="11" y="28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0" name="CustomShape 25"/>
          <p:cNvSpPr/>
          <p:nvPr/>
        </p:nvSpPr>
        <p:spPr>
          <a:xfrm>
            <a:off x="0" y="0"/>
            <a:ext cx="182520" cy="685764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38100" dist="25400" dir="540000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51" name="PlaceHolder 26"/>
          <p:cNvSpPr>
            <a:spLocks noGrp="1"/>
          </p:cNvSpPr>
          <p:nvPr>
            <p:ph type="title"/>
          </p:nvPr>
        </p:nvSpPr>
        <p:spPr>
          <a:xfrm>
            <a:off x="2589120" y="2058840"/>
            <a:ext cx="8915040" cy="1468440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pt-BR" sz="4000" b="0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Clique para editar o título mestre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352" name="PlaceHolder 27"/>
          <p:cNvSpPr>
            <a:spLocks noGrp="1"/>
          </p:cNvSpPr>
          <p:nvPr>
            <p:ph type="body"/>
          </p:nvPr>
        </p:nvSpPr>
        <p:spPr>
          <a:xfrm>
            <a:off x="2589120" y="3530160"/>
            <a:ext cx="8915040" cy="860040"/>
          </a:xfrm>
          <a:prstGeom prst="rect">
            <a:avLst/>
          </a:prstGeom>
        </p:spPr>
        <p:txBody>
          <a:bodyPr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Clique para editar o formato do texto da estrutura de tópicos</a:t>
            </a:r>
            <a:endParaRPr lang="pt-BR" sz="20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2.º nível da estrutura de tópicos</a:t>
            </a:r>
            <a:endParaRPr lang="pt-BR" sz="20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3.º nível da estrutura de tópicos</a:t>
            </a:r>
            <a:endParaRPr lang="pt-BR" sz="20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4.º nível da estrutura de tópicos</a:t>
            </a:r>
            <a:endParaRPr lang="pt-BR" sz="20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5.º nível da estrutura de tópicos</a:t>
            </a:r>
            <a:endParaRPr lang="pt-BR" sz="20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6.º nível da estrutura de tópicos</a:t>
            </a:r>
            <a:endParaRPr lang="pt-BR" sz="20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>
              <a:lnSpc>
                <a:spcPct val="100000"/>
              </a:lnSpc>
            </a:pPr>
            <a:r>
              <a:rPr lang="pt-BR" sz="20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7.º nível da estrutura de tópicosEditar estilos de texto Mestre</a:t>
            </a:r>
            <a:endParaRPr lang="pt-BR" sz="20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353" name="PlaceHolder 28"/>
          <p:cNvSpPr>
            <a:spLocks noGrp="1"/>
          </p:cNvSpPr>
          <p:nvPr>
            <p:ph type="dt"/>
          </p:nvPr>
        </p:nvSpPr>
        <p:spPr>
          <a:xfrm>
            <a:off x="10361520" y="6130440"/>
            <a:ext cx="1145880" cy="3700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B3A71E95-E8EA-4F17-99EF-B64C9F7D1D5A}" type="datetime">
              <a:rPr lang="pt-BR" sz="9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19/03/2017</a:t>
            </a:fld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54" name="PlaceHolder 29"/>
          <p:cNvSpPr>
            <a:spLocks noGrp="1"/>
          </p:cNvSpPr>
          <p:nvPr>
            <p:ph type="ftr"/>
          </p:nvPr>
        </p:nvSpPr>
        <p:spPr>
          <a:xfrm>
            <a:off x="2589120" y="6135840"/>
            <a:ext cx="7619760" cy="364680"/>
          </a:xfrm>
          <a:prstGeom prst="rect">
            <a:avLst/>
          </a:prstGeom>
        </p:spPr>
        <p:txBody>
          <a:bodyPr anchor="ctr"/>
          <a:lstStyle/>
          <a:p>
            <a:endParaRPr lang="pt-BR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55" name="CustomShape 30"/>
          <p:cNvSpPr/>
          <p:nvPr/>
        </p:nvSpPr>
        <p:spPr>
          <a:xfrm flipV="1">
            <a:off x="-4320" y="3178080"/>
            <a:ext cx="1588320" cy="506880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6" name="PlaceHolder 31"/>
          <p:cNvSpPr>
            <a:spLocks noGrp="1"/>
          </p:cNvSpPr>
          <p:nvPr>
            <p:ph type="sldNum"/>
          </p:nvPr>
        </p:nvSpPr>
        <p:spPr>
          <a:xfrm>
            <a:off x="531720" y="3243960"/>
            <a:ext cx="77940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9E4764E5-CA16-4455-A1B3-4842AF912E52}" type="slidenum">
              <a:rPr lang="pt-BR" sz="2000" b="0" strike="noStrike" spc="-1">
                <a:solidFill>
                  <a:srgbClr val="FE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‹nº›</a:t>
            </a:fld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TextShape 1"/>
          <p:cNvSpPr txBox="1"/>
          <p:nvPr/>
        </p:nvSpPr>
        <p:spPr>
          <a:xfrm>
            <a:off x="2589120" y="2514600"/>
            <a:ext cx="8915040" cy="22626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pt-BR" sz="4800" b="0" u="sng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ENGLISH WORK 2017/1</a:t>
            </a:r>
            <a:endParaRPr lang="pt-BR" sz="1800" b="0" u="sng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392" name="TextShape 2"/>
          <p:cNvSpPr txBox="1"/>
          <p:nvPr/>
        </p:nvSpPr>
        <p:spPr>
          <a:xfrm>
            <a:off x="2589120" y="4777200"/>
            <a:ext cx="8915040" cy="11260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Names: Bruno Alves, Gabriel Mazzardo, Gabriel Righi e João Nunes</a:t>
            </a:r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Class: CC</a:t>
            </a:r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TextShape 1"/>
          <p:cNvSpPr txBox="1"/>
          <p:nvPr/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3600" b="0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Similarities and differences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409" name="TextShape 2"/>
          <p:cNvSpPr txBox="1"/>
          <p:nvPr/>
        </p:nvSpPr>
        <p:spPr>
          <a:xfrm>
            <a:off x="2589120" y="1864080"/>
            <a:ext cx="8915040" cy="40467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lang="pt-BR" sz="1800" b="1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Similarities</a:t>
            </a:r>
            <a:r>
              <a:rPr lang="pt-BR" sz="1800" b="1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: </a:t>
            </a:r>
            <a:endParaRPr lang="pt-BR" sz="1800" b="0" strike="noStrike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743040" lvl="1" indent="-285480">
              <a:lnSpc>
                <a:spcPct val="10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lang="pt-BR" sz="16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Step</a:t>
            </a:r>
            <a:r>
              <a:rPr lang="pt-BR" sz="16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pt-BR" sz="16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by</a:t>
            </a:r>
            <a:r>
              <a:rPr lang="pt-BR" sz="16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pt-BR" sz="16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step</a:t>
            </a:r>
            <a:r>
              <a:rPr lang="pt-BR" sz="16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pt-BR" sz="16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explanation</a:t>
            </a:r>
            <a:r>
              <a:rPr lang="pt-BR" sz="16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.</a:t>
            </a:r>
            <a:endParaRPr lang="pt-BR" sz="1400" b="0" strike="noStrike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743040" lvl="1" indent="-285480">
              <a:lnSpc>
                <a:spcPct val="10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lang="pt-BR" sz="16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Presence</a:t>
            </a:r>
            <a:r>
              <a:rPr lang="pt-BR" sz="16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pt-BR" sz="16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of</a:t>
            </a:r>
            <a:r>
              <a:rPr lang="pt-BR" sz="16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pt-BR" sz="16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images</a:t>
            </a:r>
            <a:r>
              <a:rPr lang="pt-BR" sz="16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.</a:t>
            </a:r>
            <a:endParaRPr lang="pt-BR" sz="1400" b="0" strike="noStrike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743040" lvl="1" indent="-285480">
              <a:lnSpc>
                <a:spcPct val="10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lang="pt-BR" sz="16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Introductory</a:t>
            </a:r>
            <a:r>
              <a:rPr lang="pt-BR" sz="16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pt-BR" sz="16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paragraph</a:t>
            </a:r>
            <a:r>
              <a:rPr lang="pt-BR" sz="16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.</a:t>
            </a:r>
            <a:endParaRPr lang="pt-BR" sz="1400" b="0" strike="noStrike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743040" lvl="1" indent="-285480">
              <a:lnSpc>
                <a:spcPct val="10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lang="pt-BR" sz="16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Imperative</a:t>
            </a:r>
            <a:r>
              <a:rPr lang="pt-BR" sz="16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pt-BR" sz="16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mode</a:t>
            </a:r>
            <a:r>
              <a:rPr lang="pt-BR" sz="16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.</a:t>
            </a:r>
            <a:endParaRPr lang="pt-BR" sz="1400" b="0" strike="noStrike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endParaRPr lang="pt-BR" sz="1800" b="0" strike="noStrike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343080" indent="-342720">
              <a:lnSpc>
                <a:spcPct val="10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lang="pt-BR" sz="1800" b="1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Differences</a:t>
            </a:r>
            <a:r>
              <a:rPr lang="pt-BR" sz="1800" b="1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:</a:t>
            </a:r>
            <a:endParaRPr lang="pt-BR" sz="1600" b="1" strike="noStrike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800280" lvl="1" indent="-342720">
              <a:buClr>
                <a:srgbClr val="A53010"/>
              </a:buClr>
              <a:buFont typeface="Wingdings 3" charset="2"/>
              <a:buChar char=""/>
            </a:pPr>
            <a:r>
              <a:rPr lang="pt-BR" sz="1600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Text</a:t>
            </a:r>
            <a:r>
              <a:rPr lang="pt-BR" sz="16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pt-BR" sz="1600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divided</a:t>
            </a:r>
            <a:r>
              <a:rPr lang="pt-BR" sz="16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pt-BR" sz="1600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by</a:t>
            </a:r>
            <a:r>
              <a:rPr lang="pt-BR" sz="16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pt-BR" sz="1600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area</a:t>
            </a:r>
            <a:r>
              <a:rPr lang="pt-BR" sz="16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pt-BR" sz="1600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of</a:t>
            </a:r>
            <a:r>
              <a:rPr lang="pt-BR" sz="16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pt-BR" sz="1600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interest</a:t>
            </a:r>
            <a:r>
              <a:rPr lang="pt-BR" sz="16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(Android, iOS, Windows Phone).</a:t>
            </a:r>
            <a:endParaRPr lang="pt-BR" b="0" strike="noStrike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343080" indent="-342720">
              <a:lnSpc>
                <a:spcPct val="100000"/>
              </a:lnSpc>
              <a:buClr>
                <a:srgbClr val="A53010"/>
              </a:buClr>
              <a:buFont typeface="Wingdings 3" charset="2"/>
              <a:buChar char=""/>
            </a:pPr>
            <a:endParaRPr lang="pt-BR" sz="1800" b="0" strike="noStrike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743040" lvl="1" indent="-285480"/>
            <a:endParaRPr lang="pt-BR" sz="1400" b="0" strike="noStrike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endParaRPr lang="pt-BR" sz="1800" b="0" strike="noStrike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endParaRPr lang="pt-BR" sz="1800" b="0" strike="noStrike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CustomShape 1"/>
          <p:cNvSpPr/>
          <p:nvPr/>
        </p:nvSpPr>
        <p:spPr>
          <a:xfrm>
            <a:off x="2781000" y="2111760"/>
            <a:ext cx="1008360" cy="23544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1" name="TextShape 2"/>
          <p:cNvSpPr txBox="1"/>
          <p:nvPr/>
        </p:nvSpPr>
        <p:spPr>
          <a:xfrm>
            <a:off x="1875960" y="250920"/>
            <a:ext cx="8911440" cy="12805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3600" b="0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Examples in imperative mode	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pic>
        <p:nvPicPr>
          <p:cNvPr id="412" name="Imagem 2"/>
          <p:cNvPicPr/>
          <p:nvPr/>
        </p:nvPicPr>
        <p:blipFill>
          <a:blip r:embed="rId2"/>
          <a:stretch/>
        </p:blipFill>
        <p:spPr>
          <a:xfrm>
            <a:off x="1875960" y="980280"/>
            <a:ext cx="7987320" cy="5642280"/>
          </a:xfrm>
          <a:prstGeom prst="rect">
            <a:avLst/>
          </a:prstGeom>
          <a:ln w="88920">
            <a:solidFill>
              <a:srgbClr val="FFFFFF"/>
            </a:solidFill>
            <a:miter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13" name="CustomShape 3"/>
          <p:cNvSpPr/>
          <p:nvPr/>
        </p:nvSpPr>
        <p:spPr>
          <a:xfrm>
            <a:off x="2781000" y="2187000"/>
            <a:ext cx="1290960" cy="231840"/>
          </a:xfrm>
          <a:prstGeom prst="ellipse">
            <a:avLst/>
          </a:prstGeom>
          <a:noFill/>
          <a:ln w="19080">
            <a:solidFill>
              <a:schemeClr val="accent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4" name="CustomShape 4"/>
          <p:cNvSpPr/>
          <p:nvPr/>
        </p:nvSpPr>
        <p:spPr>
          <a:xfrm>
            <a:off x="2696040" y="2399760"/>
            <a:ext cx="1771920" cy="214200"/>
          </a:xfrm>
          <a:prstGeom prst="ellipse">
            <a:avLst/>
          </a:prstGeom>
          <a:noFill/>
          <a:ln w="19080">
            <a:solidFill>
              <a:schemeClr val="accent5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5" name="CustomShape 5"/>
          <p:cNvSpPr/>
          <p:nvPr/>
        </p:nvSpPr>
        <p:spPr>
          <a:xfrm>
            <a:off x="2874960" y="4835880"/>
            <a:ext cx="1413720" cy="301320"/>
          </a:xfrm>
          <a:prstGeom prst="ellipse">
            <a:avLst/>
          </a:prstGeom>
          <a:noFill/>
          <a:ln w="28440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6" name="CustomShape 6"/>
          <p:cNvSpPr/>
          <p:nvPr/>
        </p:nvSpPr>
        <p:spPr>
          <a:xfrm>
            <a:off x="2696040" y="2559960"/>
            <a:ext cx="1847160" cy="207000"/>
          </a:xfrm>
          <a:prstGeom prst="ellipse">
            <a:avLst/>
          </a:prstGeom>
          <a:noFill/>
          <a:ln w="19080">
            <a:solidFill>
              <a:srgbClr val="7030A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TextShape 1"/>
          <p:cNvSpPr txBox="1"/>
          <p:nvPr/>
        </p:nvSpPr>
        <p:spPr>
          <a:xfrm>
            <a:off x="2589120" y="2058840"/>
            <a:ext cx="8915040" cy="14684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pt-BR" sz="4000" b="0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Referência: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418" name="TextShape 2"/>
          <p:cNvSpPr txBox="1"/>
          <p:nvPr/>
        </p:nvSpPr>
        <p:spPr>
          <a:xfrm>
            <a:off x="2589120" y="3530160"/>
            <a:ext cx="8915040" cy="8600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0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http://www.phonearena.com/news/How-to-factory-reset-a-smartphone-Android-iPhone-and-Windows-Phone-tutorial_id58927</a:t>
            </a:r>
            <a:endParaRPr lang="pt-BR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3" name="Imagem 1"/>
          <p:cNvPicPr/>
          <p:nvPr/>
        </p:nvPicPr>
        <p:blipFill>
          <a:blip r:embed="rId2"/>
          <a:stretch/>
        </p:blipFill>
        <p:spPr>
          <a:xfrm>
            <a:off x="1752120" y="409320"/>
            <a:ext cx="8687520" cy="6039360"/>
          </a:xfrm>
          <a:prstGeom prst="rect">
            <a:avLst/>
          </a:prstGeom>
          <a:ln w="88920">
            <a:solidFill>
              <a:srgbClr val="FFFFFF"/>
            </a:solidFill>
            <a:miter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4" name="Imagem 1"/>
          <p:cNvPicPr/>
          <p:nvPr/>
        </p:nvPicPr>
        <p:blipFill>
          <a:blip r:embed="rId2"/>
          <a:stretch/>
        </p:blipFill>
        <p:spPr>
          <a:xfrm>
            <a:off x="1780560" y="380520"/>
            <a:ext cx="8630640" cy="6096600"/>
          </a:xfrm>
          <a:prstGeom prst="rect">
            <a:avLst/>
          </a:prstGeom>
          <a:ln w="88920">
            <a:solidFill>
              <a:srgbClr val="FFFFFF"/>
            </a:solidFill>
            <a:miter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5" name="Imagem 1"/>
          <p:cNvPicPr/>
          <p:nvPr/>
        </p:nvPicPr>
        <p:blipFill>
          <a:blip r:embed="rId2"/>
          <a:stretch/>
        </p:blipFill>
        <p:spPr>
          <a:xfrm>
            <a:off x="1890000" y="414000"/>
            <a:ext cx="8411400" cy="6029640"/>
          </a:xfrm>
          <a:prstGeom prst="rect">
            <a:avLst/>
          </a:prstGeom>
          <a:ln w="88920">
            <a:solidFill>
              <a:srgbClr val="FFFFFF"/>
            </a:solidFill>
            <a:miter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TextShape 1"/>
          <p:cNvSpPr txBox="1"/>
          <p:nvPr/>
        </p:nvSpPr>
        <p:spPr>
          <a:xfrm>
            <a:off x="2593080" y="624240"/>
            <a:ext cx="8911440" cy="6426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3600" b="0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Place of publication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pic>
        <p:nvPicPr>
          <p:cNvPr id="397" name="Espaço Reservado para Conteúdo 3"/>
          <p:cNvPicPr/>
          <p:nvPr/>
        </p:nvPicPr>
        <p:blipFill>
          <a:blip r:embed="rId2"/>
          <a:stretch/>
        </p:blipFill>
        <p:spPr>
          <a:xfrm>
            <a:off x="2446920" y="1407600"/>
            <a:ext cx="7027200" cy="4885200"/>
          </a:xfrm>
          <a:prstGeom prst="rect">
            <a:avLst/>
          </a:prstGeom>
          <a:ln w="88920">
            <a:solidFill>
              <a:srgbClr val="FFFFFF"/>
            </a:solidFill>
            <a:miter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TextShape 1"/>
          <p:cNvSpPr txBox="1"/>
          <p:nvPr/>
        </p:nvSpPr>
        <p:spPr>
          <a:xfrm>
            <a:off x="2593080" y="624240"/>
            <a:ext cx="8911440" cy="65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3600" b="0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Author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pic>
        <p:nvPicPr>
          <p:cNvPr id="399" name="Espaço Reservado para Conteúdo 3"/>
          <p:cNvPicPr/>
          <p:nvPr/>
        </p:nvPicPr>
        <p:blipFill>
          <a:blip r:embed="rId2"/>
          <a:stretch/>
        </p:blipFill>
        <p:spPr>
          <a:xfrm>
            <a:off x="2593080" y="1444320"/>
            <a:ext cx="7282080" cy="5062320"/>
          </a:xfrm>
          <a:prstGeom prst="rect">
            <a:avLst/>
          </a:prstGeom>
          <a:ln w="88920">
            <a:solidFill>
              <a:srgbClr val="FFFFFF"/>
            </a:solidFill>
            <a:miter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TextShape 1"/>
          <p:cNvSpPr txBox="1"/>
          <p:nvPr/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3600" b="0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Target audience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401" name="TextShape 2"/>
          <p:cNvSpPr txBox="1"/>
          <p:nvPr/>
        </p:nvSpPr>
        <p:spPr>
          <a:xfrm>
            <a:off x="2589120" y="1782000"/>
            <a:ext cx="8915040" cy="41288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lang="pt-BR" sz="1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People who need to reset their smartphones.</a:t>
            </a: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343080" indent="-342720">
              <a:lnSpc>
                <a:spcPct val="10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lang="pt-BR" sz="1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People who want to learn how to reset a smartphone.</a:t>
            </a:r>
          </a:p>
          <a:p>
            <a:pPr marL="343080" indent="-342720">
              <a:lnSpc>
                <a:spcPct val="100000"/>
              </a:lnSpc>
              <a:buClr>
                <a:srgbClr val="A53010"/>
              </a:buClr>
              <a:buFont typeface="Wingdings 3" charset="2"/>
              <a:buChar char=""/>
            </a:pPr>
            <a:endParaRPr lang="pt-BR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343080" indent="-342720">
              <a:lnSpc>
                <a:spcPct val="10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lang="pt-BR" sz="1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People who want to sell their smartphones.</a:t>
            </a:r>
          </a:p>
          <a:p>
            <a:pPr marL="343080" indent="-342720">
              <a:lnSpc>
                <a:spcPct val="100000"/>
              </a:lnSpc>
              <a:buClr>
                <a:srgbClr val="A53010"/>
              </a:buClr>
              <a:buFont typeface="Wingdings 3" charset="2"/>
              <a:buChar char=""/>
            </a:pPr>
            <a:endParaRPr lang="pt-BR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343080" indent="-342720">
              <a:lnSpc>
                <a:spcPct val="10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lang="pt-BR" sz="1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TextShape 1"/>
          <p:cNvSpPr txBox="1"/>
          <p:nvPr/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3600" b="0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Purpose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403" name="TextShape 2"/>
          <p:cNvSpPr txBox="1"/>
          <p:nvPr/>
        </p:nvSpPr>
        <p:spPr>
          <a:xfrm>
            <a:off x="2589120" y="1582560"/>
            <a:ext cx="8915040" cy="43282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Teach or help people to factory reset their smartphones (</a:t>
            </a:r>
            <a:r>
              <a:rPr lang="pt-BR" sz="16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Android, iOS, Windows Phone)</a:t>
            </a:r>
            <a:r>
              <a:rPr lang="pt-BR" sz="1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TextShape 1"/>
          <p:cNvSpPr txBox="1"/>
          <p:nvPr/>
        </p:nvSpPr>
        <p:spPr>
          <a:xfrm>
            <a:off x="1929960" y="465120"/>
            <a:ext cx="3504960" cy="9759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pt-BR" sz="3600" b="0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Motivation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405" name="TextShape 2"/>
          <p:cNvSpPr txBox="1"/>
          <p:nvPr/>
        </p:nvSpPr>
        <p:spPr>
          <a:xfrm>
            <a:off x="1837440" y="2110680"/>
            <a:ext cx="3504960" cy="28663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85840" indent="-285480">
              <a:lnSpc>
                <a:spcPct val="100000"/>
              </a:lnSpc>
              <a:buClr>
                <a:srgbClr val="A53010"/>
              </a:buClr>
              <a:buFont typeface="Wingdings" charset="2"/>
              <a:buChar char=""/>
            </a:pPr>
            <a:r>
              <a:rPr lang="pt-BR" sz="16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Sell a device</a:t>
            </a:r>
            <a:endParaRPr lang="pt-BR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285840" indent="-285480">
              <a:lnSpc>
                <a:spcPct val="100000"/>
              </a:lnSpc>
              <a:buClr>
                <a:srgbClr val="A53010"/>
              </a:buClr>
              <a:buFont typeface="Wingdings" charset="2"/>
              <a:buChar char=""/>
            </a:pPr>
            <a:r>
              <a:rPr lang="pt-BR" sz="16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Fix a problem</a:t>
            </a:r>
            <a:endParaRPr lang="pt-BR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285840" indent="-285480">
              <a:lnSpc>
                <a:spcPct val="100000"/>
              </a:lnSpc>
              <a:buClr>
                <a:srgbClr val="A53010"/>
              </a:buClr>
              <a:buFont typeface="Wingdings" charset="2"/>
              <a:buChar char=""/>
            </a:pPr>
            <a:r>
              <a:rPr lang="pt-BR" sz="16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Save memory</a:t>
            </a:r>
            <a:endParaRPr lang="pt-BR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285840" indent="-285480">
              <a:lnSpc>
                <a:spcPct val="100000"/>
              </a:lnSpc>
              <a:buClr>
                <a:srgbClr val="A53010"/>
              </a:buClr>
              <a:buFont typeface="Wingdings" charset="2"/>
              <a:buChar char=""/>
            </a:pPr>
            <a:r>
              <a:rPr lang="pt-BR" sz="16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Restore device</a:t>
            </a:r>
            <a:endParaRPr lang="pt-BR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pic>
        <p:nvPicPr>
          <p:cNvPr id="406" name="Espaço Reservado para Conteúdo 8"/>
          <p:cNvPicPr/>
          <p:nvPr/>
        </p:nvPicPr>
        <p:blipFill>
          <a:blip r:embed="rId2"/>
          <a:stretch/>
        </p:blipFill>
        <p:spPr>
          <a:xfrm>
            <a:off x="5527800" y="465120"/>
            <a:ext cx="6372360" cy="5495760"/>
          </a:xfrm>
          <a:prstGeom prst="rect">
            <a:avLst/>
          </a:prstGeom>
          <a:ln w="88920">
            <a:solidFill>
              <a:srgbClr val="FFFFFF"/>
            </a:solidFill>
            <a:miter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07" name="CustomShape 3"/>
          <p:cNvSpPr/>
          <p:nvPr/>
        </p:nvSpPr>
        <p:spPr>
          <a:xfrm>
            <a:off x="7268040" y="3327840"/>
            <a:ext cx="2799360" cy="781920"/>
          </a:xfrm>
          <a:prstGeom prst="ellipse">
            <a:avLst/>
          </a:prstGeom>
          <a:noFill/>
          <a:ln w="28440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91</TotalTime>
  <Words>137</Words>
  <Application>Microsoft Office PowerPoint</Application>
  <PresentationFormat>Widescreen</PresentationFormat>
  <Paragraphs>37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6</vt:i4>
      </vt:variant>
      <vt:variant>
        <vt:lpstr>Títulos de slides</vt:lpstr>
      </vt:variant>
      <vt:variant>
        <vt:i4>12</vt:i4>
      </vt:variant>
    </vt:vector>
  </HeadingPairs>
  <TitlesOfParts>
    <vt:vector size="25" baseType="lpstr">
      <vt:lpstr>Arial</vt:lpstr>
      <vt:lpstr>Century Gothic</vt:lpstr>
      <vt:lpstr>DejaVu Sans</vt:lpstr>
      <vt:lpstr>Symbol</vt:lpstr>
      <vt:lpstr>Times New Roman</vt:lpstr>
      <vt:lpstr>Wingdings</vt:lpstr>
      <vt:lpstr>Wingdings 3</vt:lpstr>
      <vt:lpstr>Office Theme</vt:lpstr>
      <vt:lpstr>Office Theme</vt:lpstr>
      <vt:lpstr>Office Theme</vt:lpstr>
      <vt:lpstr>Office Theme</vt:lpstr>
      <vt:lpstr>Office Theme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TRABALHO DE INGLÊS 2017/1</dc:title>
  <dc:subject/>
  <dc:creator>Usuário</dc:creator>
  <dc:description/>
  <cp:lastModifiedBy>Shurtugal</cp:lastModifiedBy>
  <cp:revision>14</cp:revision>
  <dcterms:created xsi:type="dcterms:W3CDTF">2017-03-18T02:36:41Z</dcterms:created>
  <dcterms:modified xsi:type="dcterms:W3CDTF">2017-03-20T01:19:56Z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Personalizar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12</vt:i4>
  </property>
</Properties>
</file>