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 Bold" panose="020B0604020202020204" charset="0"/>
      <p:regular r:id="rId7"/>
    </p:embeddedFont>
    <p:embeddedFont>
      <p:font typeface="Inter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83659" cy="373672"/>
          </a:xfrm>
          <a:custGeom>
            <a:avLst/>
            <a:gdLst/>
            <a:ahLst/>
            <a:cxnLst/>
            <a:rect l="l" t="t" r="r" b="b"/>
            <a:pathLst>
              <a:path w="1583659" h="373672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9650" y="1764276"/>
            <a:ext cx="12244939" cy="19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8"/>
              </a:lnSpc>
            </a:pPr>
            <a:r>
              <a:rPr lang="en-US" sz="6000" b="1" u="sng" dirty="0" err="1"/>
              <a:t>EduGen</a:t>
            </a:r>
            <a:r>
              <a:rPr lang="en-US" sz="6000" b="1" u="sng" dirty="0"/>
              <a:t>: AI-Powered Personalized Education for Every Child</a:t>
            </a:r>
            <a:endParaRPr lang="en-US" sz="5491" b="1" u="sng" dirty="0">
              <a:solidFill>
                <a:srgbClr val="A6A6A6"/>
              </a:solidFill>
              <a:latin typeface="Inte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124248" y="8771336"/>
            <a:ext cx="3135052" cy="5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83659" cy="373672"/>
          </a:xfrm>
          <a:custGeom>
            <a:avLst/>
            <a:gdLst/>
            <a:ahLst/>
            <a:cxnLst/>
            <a:rect l="l" t="t" r="r" b="b"/>
            <a:pathLst>
              <a:path w="1583659" h="373672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805923"/>
            <a:ext cx="2762017" cy="2762017"/>
            <a:chOff x="0" y="0"/>
            <a:chExt cx="812800" cy="812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100908" y="127297"/>
              <a:ext cx="583023" cy="56059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6945" y="1513373"/>
            <a:ext cx="8781365" cy="92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INTRODUCE YOUR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24248" y="8771336"/>
            <a:ext cx="3135052" cy="5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296481" y="2805923"/>
            <a:ext cx="2762017" cy="2762017"/>
            <a:chOff x="0" y="0"/>
            <a:chExt cx="812800" cy="8128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148351" y="82450"/>
              <a:ext cx="515751" cy="6541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564262" y="2805923"/>
            <a:ext cx="2762017" cy="27620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32044" y="2805923"/>
            <a:ext cx="2762017" cy="276201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5872740"/>
            <a:ext cx="2913772" cy="893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Canva Sans Bold"/>
              </a:rPr>
              <a:t>ASHISH KUMAR MOHAPATRA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96481" y="5872740"/>
            <a:ext cx="2913772" cy="893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Canva Sans Bold"/>
              </a:rPr>
              <a:t>BINAY KUMAR BEHERA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64262" y="5872740"/>
            <a:ext cx="2913772" cy="45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AI ML Dev-Name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32044" y="5872740"/>
            <a:ext cx="2913772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 Bold"/>
              </a:rPr>
              <a:t>UI/UX Designed-Name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83659" cy="373672"/>
          </a:xfrm>
          <a:custGeom>
            <a:avLst/>
            <a:gdLst/>
            <a:ahLst/>
            <a:cxnLst/>
            <a:rect l="l" t="t" r="r" b="b"/>
            <a:pathLst>
              <a:path w="1583659" h="373672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9650" y="1764276"/>
            <a:ext cx="12558568" cy="2799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2800" u="sng" dirty="0">
                <a:latin typeface="Inter Bold"/>
              </a:rPr>
              <a:t>Enhancing Remote Learning for Underprivileged Students using AI-Agents:</a:t>
            </a:r>
          </a:p>
          <a:p>
            <a:pPr algn="l">
              <a:lnSpc>
                <a:spcPts val="7688"/>
              </a:lnSpc>
            </a:pPr>
            <a:endParaRPr lang="en-US" sz="2800" u="sng" dirty="0">
              <a:latin typeface="Inte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124248" y="8771336"/>
            <a:ext cx="3135052" cy="5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688D82-B0D1-C938-4E56-88CB3EDA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552343"/>
            <a:ext cx="17145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Interaction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an AI-powered companion that engages students through a natural language interface, understanding their strengths, weaknesses, and learning patterns via continuous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Learning Paths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machine learning to analyze performance data and generate tailored learning paths. These paths recommend specific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topics, resources, and activities based on individual needs and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Assessments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assessment modules that dynamically adjust difficulty based on performance, ensuring students are appropriately challenged and receive targeted support where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83659" cy="373672"/>
          </a:xfrm>
          <a:custGeom>
            <a:avLst/>
            <a:gdLst/>
            <a:ahLst/>
            <a:cxnLst/>
            <a:rect l="l" t="t" r="r" b="b"/>
            <a:pathLst>
              <a:path w="1583659" h="373672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912291"/>
            <a:ext cx="12558568" cy="71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u="sng" dirty="0">
                <a:latin typeface="Inter Bold"/>
              </a:rPr>
              <a:t>Frontend: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React.js: For building a responsive and dynamic user interface.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Redux: To manage application state efficiently.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Tailwind CSS: For styling and ensuring a modern, responsive design.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Ba</a:t>
            </a:r>
            <a:r>
              <a:rPr lang="en-US" sz="2400" b="1" u="sng" dirty="0">
                <a:latin typeface="Inter Bold"/>
              </a:rPr>
              <a:t>ckend: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Node.js with Express.js: For building a scalable and robust server-side </a:t>
            </a:r>
            <a:r>
              <a:rPr lang="en-US" sz="2400" dirty="0" err="1">
                <a:latin typeface="Inter Bold"/>
              </a:rPr>
              <a:t>application.MongoDB</a:t>
            </a:r>
            <a:r>
              <a:rPr lang="en-US" sz="2400" dirty="0">
                <a:latin typeface="Inter Bold"/>
              </a:rPr>
              <a:t>: A NoSQL database to store user data and learning materials.Socket.io: For real-time communication features like live classes and instant messaging.</a:t>
            </a:r>
          </a:p>
          <a:p>
            <a:pPr algn="l">
              <a:lnSpc>
                <a:spcPct val="150000"/>
              </a:lnSpc>
            </a:pPr>
            <a:r>
              <a:rPr lang="en-US" sz="2400" b="1" u="sng" dirty="0">
                <a:latin typeface="Inter Bold"/>
              </a:rPr>
              <a:t>AI/ML: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Inter Bold"/>
              </a:rPr>
              <a:t>TensorFlow.js: For integrating machine learning models directly into the </a:t>
            </a:r>
            <a:r>
              <a:rPr lang="en-US" sz="2400" dirty="0" err="1">
                <a:latin typeface="Inter Bold"/>
              </a:rPr>
              <a:t>browser.Natural</a:t>
            </a:r>
            <a:r>
              <a:rPr lang="en-US" sz="2400" dirty="0">
                <a:latin typeface="Inter Bold"/>
              </a:rPr>
              <a:t> Language Processing (NLP): To provide personalized learning recommendations and chatbots for student support.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24248" y="8771336"/>
            <a:ext cx="3135052" cy="5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583659" cy="373672"/>
          </a:xfrm>
          <a:custGeom>
            <a:avLst/>
            <a:gdLst/>
            <a:ahLst/>
            <a:cxnLst/>
            <a:rect l="l" t="t" r="r" b="b"/>
            <a:pathLst>
              <a:path w="1583659" h="373672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9650" y="1764276"/>
            <a:ext cx="12558568" cy="92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8"/>
              </a:lnSpc>
            </a:pPr>
            <a:r>
              <a:rPr lang="en-US" sz="5491">
                <a:solidFill>
                  <a:srgbClr val="A6A6A6"/>
                </a:solidFill>
                <a:latin typeface="Inter Bold"/>
              </a:rPr>
              <a:t>BLUEPRINT OF THE TOOL: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24248" y="8771336"/>
            <a:ext cx="3135052" cy="55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124F1"/>
                </a:solidFill>
                <a:latin typeface="Inter Bold"/>
              </a:rPr>
              <a:t>SUMMER HACK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256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Inter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Name_Proposal</dc:title>
  <dc:creator>HP</dc:creator>
  <cp:lastModifiedBy>binaya kumar behera</cp:lastModifiedBy>
  <cp:revision>3</cp:revision>
  <dcterms:created xsi:type="dcterms:W3CDTF">2006-08-16T00:00:00Z</dcterms:created>
  <dcterms:modified xsi:type="dcterms:W3CDTF">2024-06-06T07:35:09Z</dcterms:modified>
  <dc:identifier>DAGGzoqfV3M</dc:identifier>
</cp:coreProperties>
</file>