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8288000" cy="10287000"/>
  <p:notesSz cx="6858000" cy="9144000"/>
  <p:embeddedFontLst>
    <p:embeddedFont>
      <p:font typeface="Inter Bold" charset="1" panose="020B0802030000000004"/>
      <p:regular r:id="rId11"/>
    </p:embeddedFont>
    <p:embeddedFont>
      <p:font typeface="Inter" charset="1" panose="020B0502030000000004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jpeg" Type="http://schemas.openxmlformats.org/officeDocument/2006/relationships/image"/><Relationship Id="rId4" Target="../media/image3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583659" cy="373672"/>
            <a:chOff x="0" y="0"/>
            <a:chExt cx="2111545" cy="49822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111502" cy="498221"/>
            </a:xfrm>
            <a:custGeom>
              <a:avLst/>
              <a:gdLst/>
              <a:ahLst/>
              <a:cxnLst/>
              <a:rect r="r" b="b" t="t" l="l"/>
              <a:pathLst>
                <a:path h="498221" w="2111502">
                  <a:moveTo>
                    <a:pt x="0" y="0"/>
                  </a:moveTo>
                  <a:lnTo>
                    <a:pt x="2111502" y="0"/>
                  </a:lnTo>
                  <a:lnTo>
                    <a:pt x="2111502" y="498221"/>
                  </a:lnTo>
                  <a:lnTo>
                    <a:pt x="0" y="49822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-2" b="-1"/>
              </a:stretch>
            </a:blipFill>
          </p:spPr>
        </p:sp>
      </p:grpSp>
      <p:sp>
        <p:nvSpPr>
          <p:cNvPr name="TextBox 4" id="4"/>
          <p:cNvSpPr txBox="true"/>
          <p:nvPr/>
        </p:nvSpPr>
        <p:spPr>
          <a:xfrm rot="0">
            <a:off x="1009650" y="1649976"/>
            <a:ext cx="12244939" cy="9463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88"/>
              </a:lnSpc>
            </a:pPr>
            <a:r>
              <a:rPr lang="en-US" sz="5491">
                <a:solidFill>
                  <a:srgbClr val="A6A6A6"/>
                </a:solidFill>
                <a:latin typeface="Inter Bold"/>
              </a:rPr>
              <a:t>PROJECT </a:t>
            </a:r>
            <a:r>
              <a:rPr lang="en-US" sz="5491">
                <a:solidFill>
                  <a:srgbClr val="A6A6A6"/>
                </a:solidFill>
                <a:latin typeface="Inter Bold"/>
              </a:rPr>
              <a:t>INTRODUCTION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4124248" y="8695136"/>
            <a:ext cx="3135052" cy="6298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06"/>
              </a:lnSpc>
            </a:pPr>
            <a:r>
              <a:rPr lang="en-US" sz="3219">
                <a:solidFill>
                  <a:srgbClr val="0124F1"/>
                </a:solidFill>
                <a:latin typeface="Inter Bold"/>
              </a:rPr>
              <a:t>SUMMER HACK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09650" y="3120491"/>
            <a:ext cx="16230600" cy="5650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60"/>
              </a:lnSpc>
            </a:pPr>
            <a:r>
              <a:rPr lang="en-US" sz="2900">
                <a:solidFill>
                  <a:srgbClr val="000000"/>
                </a:solidFill>
                <a:latin typeface="Inter Bold"/>
              </a:rPr>
              <a:t>Project Overview:</a:t>
            </a:r>
          </a:p>
          <a:p>
            <a:pPr algn="l">
              <a:lnSpc>
                <a:spcPts val="4060"/>
              </a:lnSpc>
            </a:pPr>
            <a:r>
              <a:rPr lang="en-US" sz="2900">
                <a:solidFill>
                  <a:srgbClr val="000000"/>
                </a:solidFill>
                <a:latin typeface="Inter"/>
              </a:rPr>
              <a:t>A Flutter-based Web Platform that utilizes node-centric, intuitive UI that allows users to create and deploy personalised AI Agents by dragging and dropping elements on a canvas, without the need of any prior technical knowledge.</a:t>
            </a:r>
          </a:p>
          <a:p>
            <a:pPr algn="l">
              <a:lnSpc>
                <a:spcPts val="4060"/>
              </a:lnSpc>
            </a:pPr>
          </a:p>
          <a:p>
            <a:pPr algn="l">
              <a:lnSpc>
                <a:spcPts val="4060"/>
              </a:lnSpc>
            </a:pPr>
          </a:p>
          <a:p>
            <a:pPr algn="l">
              <a:lnSpc>
                <a:spcPts val="4060"/>
              </a:lnSpc>
            </a:pPr>
            <a:r>
              <a:rPr lang="en-US" sz="2900">
                <a:solidFill>
                  <a:srgbClr val="000000"/>
                </a:solidFill>
                <a:latin typeface="Inter Bold"/>
              </a:rPr>
              <a:t>Project Objectives:</a:t>
            </a:r>
          </a:p>
          <a:p>
            <a:pPr algn="l">
              <a:lnSpc>
                <a:spcPts val="4060"/>
              </a:lnSpc>
            </a:pPr>
            <a:r>
              <a:rPr lang="en-US" sz="2900">
                <a:solidFill>
                  <a:srgbClr val="000000"/>
                </a:solidFill>
                <a:latin typeface="Inter"/>
              </a:rPr>
              <a:t>To streamline the complex process of creating personalised AI Agents by executing complex operations and Autogen AI scripts on server side, while presenting the user with a straightforward and intuitive interface</a:t>
            </a:r>
          </a:p>
          <a:p>
            <a:pPr algn="l">
              <a:lnSpc>
                <a:spcPts val="406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583659" cy="373672"/>
            <a:chOff x="0" y="0"/>
            <a:chExt cx="2111545" cy="49822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111502" cy="498221"/>
            </a:xfrm>
            <a:custGeom>
              <a:avLst/>
              <a:gdLst/>
              <a:ahLst/>
              <a:cxnLst/>
              <a:rect r="r" b="b" t="t" l="l"/>
              <a:pathLst>
                <a:path h="498221" w="2111502">
                  <a:moveTo>
                    <a:pt x="0" y="0"/>
                  </a:moveTo>
                  <a:lnTo>
                    <a:pt x="2111502" y="0"/>
                  </a:lnTo>
                  <a:lnTo>
                    <a:pt x="2111502" y="498221"/>
                  </a:lnTo>
                  <a:lnTo>
                    <a:pt x="0" y="49822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-2" b="-1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5033871" y="3247735"/>
            <a:ext cx="2864790" cy="2864790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3"/>
              <a:stretch>
                <a:fillRect l="-1809" t="-6414" r="-6633" b="-38176"/>
              </a:stretch>
            </a:blipFill>
          </p:spPr>
        </p:sp>
      </p:grpSp>
      <p:sp>
        <p:nvSpPr>
          <p:cNvPr name="TextBox 6" id="6"/>
          <p:cNvSpPr txBox="true"/>
          <p:nvPr/>
        </p:nvSpPr>
        <p:spPr>
          <a:xfrm rot="0">
            <a:off x="4753317" y="1671296"/>
            <a:ext cx="8781365" cy="9463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88"/>
              </a:lnSpc>
            </a:pPr>
            <a:r>
              <a:rPr lang="en-US" sz="5491">
                <a:solidFill>
                  <a:srgbClr val="A6A6A6"/>
                </a:solidFill>
                <a:latin typeface="Inter Bold"/>
              </a:rPr>
              <a:t>TEAM MEMBERS: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4124248" y="8695136"/>
            <a:ext cx="3135052" cy="6298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06"/>
              </a:lnSpc>
            </a:pPr>
            <a:r>
              <a:rPr lang="en-US" sz="3219">
                <a:solidFill>
                  <a:srgbClr val="0124F1"/>
                </a:solidFill>
                <a:latin typeface="Inter Bold"/>
              </a:rPr>
              <a:t>SUMMER HACK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0389338" y="3247735"/>
            <a:ext cx="2864790" cy="2864790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4"/>
              <a:stretch>
                <a:fillRect l="0" t="-32846" r="0" b="-14754"/>
              </a:stretch>
            </a:blip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10503134" y="7001495"/>
            <a:ext cx="2637198" cy="6608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92"/>
              </a:lnSpc>
              <a:spcBef>
                <a:spcPct val="0"/>
              </a:spcBef>
            </a:pPr>
            <a:r>
              <a:rPr lang="en-US" sz="1923">
                <a:solidFill>
                  <a:srgbClr val="000000"/>
                </a:solidFill>
                <a:latin typeface="Inter Bold"/>
              </a:rPr>
              <a:t>Ui designer and Backend developer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147667" y="7001495"/>
            <a:ext cx="2637198" cy="6608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92"/>
              </a:lnSpc>
              <a:spcBef>
                <a:spcPct val="0"/>
              </a:spcBef>
            </a:pPr>
            <a:r>
              <a:rPr lang="en-US" sz="1923">
                <a:solidFill>
                  <a:srgbClr val="000000"/>
                </a:solidFill>
                <a:latin typeface="Inter Bold"/>
              </a:rPr>
              <a:t>AI ML and Frontend developer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147667" y="6383297"/>
            <a:ext cx="2882915" cy="431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2"/>
              </a:lnSpc>
              <a:spcBef>
                <a:spcPct val="0"/>
              </a:spcBef>
            </a:pPr>
            <a:r>
              <a:rPr lang="en-US" sz="2495">
                <a:solidFill>
                  <a:srgbClr val="000000"/>
                </a:solidFill>
                <a:latin typeface="Inter Bold"/>
              </a:rPr>
              <a:t>ANKUSH BEHERA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503134" y="6392822"/>
            <a:ext cx="2637198" cy="4223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Inter Bold"/>
              </a:rPr>
              <a:t>LIPIKA MUNDA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583659" cy="373672"/>
            <a:chOff x="0" y="0"/>
            <a:chExt cx="2111545" cy="49822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111502" cy="498221"/>
            </a:xfrm>
            <a:custGeom>
              <a:avLst/>
              <a:gdLst/>
              <a:ahLst/>
              <a:cxnLst/>
              <a:rect r="r" b="b" t="t" l="l"/>
              <a:pathLst>
                <a:path h="498221" w="2111502">
                  <a:moveTo>
                    <a:pt x="0" y="0"/>
                  </a:moveTo>
                  <a:lnTo>
                    <a:pt x="2111502" y="0"/>
                  </a:lnTo>
                  <a:lnTo>
                    <a:pt x="2111502" y="498221"/>
                  </a:lnTo>
                  <a:lnTo>
                    <a:pt x="0" y="49822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-2" b="-1"/>
              </a:stretch>
            </a:blipFill>
          </p:spPr>
        </p:sp>
      </p:grpSp>
      <p:sp>
        <p:nvSpPr>
          <p:cNvPr name="TextBox 4" id="4"/>
          <p:cNvSpPr txBox="true"/>
          <p:nvPr/>
        </p:nvSpPr>
        <p:spPr>
          <a:xfrm rot="0">
            <a:off x="1009650" y="1649976"/>
            <a:ext cx="12558568" cy="10416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88"/>
              </a:lnSpc>
            </a:pPr>
            <a:r>
              <a:rPr lang="en-US" sz="5491">
                <a:solidFill>
                  <a:srgbClr val="A6A6A6"/>
                </a:solidFill>
                <a:latin typeface="Inter Bold"/>
              </a:rPr>
              <a:t>PROBLEM STATEMENT: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4124248" y="8695136"/>
            <a:ext cx="3135052" cy="6298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06"/>
              </a:lnSpc>
            </a:pPr>
            <a:r>
              <a:rPr lang="en-US" sz="3219">
                <a:solidFill>
                  <a:srgbClr val="0124F1"/>
                </a:solidFill>
                <a:latin typeface="Inter Bold"/>
              </a:rPr>
              <a:t>SUMMER HACK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3575686"/>
            <a:ext cx="15508148" cy="13226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20416" indent="-410208" lvl="1">
              <a:lnSpc>
                <a:spcPts val="5320"/>
              </a:lnSpc>
              <a:buFont typeface="Arial"/>
              <a:buChar char="•"/>
            </a:pPr>
            <a:r>
              <a:rPr lang="en-US" sz="3799">
                <a:solidFill>
                  <a:srgbClr val="000000"/>
                </a:solidFill>
                <a:latin typeface="Inter Bold"/>
              </a:rPr>
              <a:t> To build a  a user-friendly, no-code playground for anyone to deploy and chat with AI agents.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583659" cy="373672"/>
            <a:chOff x="0" y="0"/>
            <a:chExt cx="2111545" cy="49822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111502" cy="498221"/>
            </a:xfrm>
            <a:custGeom>
              <a:avLst/>
              <a:gdLst/>
              <a:ahLst/>
              <a:cxnLst/>
              <a:rect r="r" b="b" t="t" l="l"/>
              <a:pathLst>
                <a:path h="498221" w="2111502">
                  <a:moveTo>
                    <a:pt x="0" y="0"/>
                  </a:moveTo>
                  <a:lnTo>
                    <a:pt x="2111502" y="0"/>
                  </a:lnTo>
                  <a:lnTo>
                    <a:pt x="2111502" y="498221"/>
                  </a:lnTo>
                  <a:lnTo>
                    <a:pt x="0" y="49822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-2" b="-1"/>
              </a:stretch>
            </a:blipFill>
          </p:spPr>
        </p:sp>
      </p:grpSp>
      <p:sp>
        <p:nvSpPr>
          <p:cNvPr name="TextBox 4" id="4"/>
          <p:cNvSpPr txBox="true"/>
          <p:nvPr/>
        </p:nvSpPr>
        <p:spPr>
          <a:xfrm rot="0">
            <a:off x="1009650" y="1649976"/>
            <a:ext cx="12558568" cy="9463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88"/>
              </a:lnSpc>
            </a:pPr>
            <a:r>
              <a:rPr lang="en-US" sz="5491">
                <a:solidFill>
                  <a:srgbClr val="A6A6A6"/>
                </a:solidFill>
                <a:latin typeface="Inter Bold"/>
              </a:rPr>
              <a:t>TECH </a:t>
            </a:r>
            <a:r>
              <a:rPr lang="en-US" sz="5491">
                <a:solidFill>
                  <a:srgbClr val="A6A6A6"/>
                </a:solidFill>
                <a:latin typeface="Inter Bold"/>
              </a:rPr>
              <a:t>STACK :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4124248" y="8695136"/>
            <a:ext cx="3135052" cy="6298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06"/>
              </a:lnSpc>
            </a:pPr>
            <a:r>
              <a:rPr lang="en-US" sz="3219">
                <a:solidFill>
                  <a:srgbClr val="0124F1"/>
                </a:solidFill>
                <a:latin typeface="Inter Bold"/>
              </a:rPr>
              <a:t>SUMMER HACK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09650" y="3039589"/>
            <a:ext cx="8065770" cy="32944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46108" indent="-423054" lvl="1">
              <a:lnSpc>
                <a:spcPts val="6662"/>
              </a:lnSpc>
              <a:buFont typeface="Arial"/>
              <a:buChar char="•"/>
            </a:pPr>
            <a:r>
              <a:rPr lang="en-US" sz="3918">
                <a:solidFill>
                  <a:srgbClr val="000000"/>
                </a:solidFill>
                <a:latin typeface="Inter Bold"/>
              </a:rPr>
              <a:t>Frontend: Flutter</a:t>
            </a:r>
          </a:p>
          <a:p>
            <a:pPr algn="l" marL="846108" indent="-423054" lvl="1">
              <a:lnSpc>
                <a:spcPts val="6662"/>
              </a:lnSpc>
              <a:buFont typeface="Arial"/>
              <a:buChar char="•"/>
            </a:pPr>
            <a:r>
              <a:rPr lang="en-US" sz="3918">
                <a:solidFill>
                  <a:srgbClr val="000000"/>
                </a:solidFill>
                <a:latin typeface="Inter Bold"/>
              </a:rPr>
              <a:t>Backend: Flask, SQLAlchemy</a:t>
            </a:r>
          </a:p>
          <a:p>
            <a:pPr algn="l" marL="846108" indent="-423054" lvl="1">
              <a:lnSpc>
                <a:spcPts val="6662"/>
              </a:lnSpc>
              <a:buFont typeface="Arial"/>
              <a:buChar char="•"/>
            </a:pPr>
            <a:r>
              <a:rPr lang="en-US" sz="3918">
                <a:solidFill>
                  <a:srgbClr val="000000"/>
                </a:solidFill>
                <a:latin typeface="Inter Bold"/>
              </a:rPr>
              <a:t>AI: Autogen Framework </a:t>
            </a:r>
          </a:p>
          <a:p>
            <a:pPr algn="l" marL="846108" indent="-423054" lvl="1">
              <a:lnSpc>
                <a:spcPts val="6662"/>
              </a:lnSpc>
              <a:buFont typeface="Arial"/>
              <a:buChar char="•"/>
            </a:pPr>
            <a:r>
              <a:rPr lang="en-US" sz="3918">
                <a:solidFill>
                  <a:srgbClr val="000000"/>
                </a:solidFill>
                <a:latin typeface="Inter Bold"/>
              </a:rPr>
              <a:t>Cloud: Google Cloud Platform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583659" cy="373672"/>
            <a:chOff x="0" y="0"/>
            <a:chExt cx="2111545" cy="49822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111502" cy="498221"/>
            </a:xfrm>
            <a:custGeom>
              <a:avLst/>
              <a:gdLst/>
              <a:ahLst/>
              <a:cxnLst/>
              <a:rect r="r" b="b" t="t" l="l"/>
              <a:pathLst>
                <a:path h="498221" w="2111502">
                  <a:moveTo>
                    <a:pt x="0" y="0"/>
                  </a:moveTo>
                  <a:lnTo>
                    <a:pt x="2111502" y="0"/>
                  </a:lnTo>
                  <a:lnTo>
                    <a:pt x="2111502" y="498221"/>
                  </a:lnTo>
                  <a:lnTo>
                    <a:pt x="0" y="49822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-2" b="-1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271386" y="3053530"/>
            <a:ext cx="15031328" cy="5541293"/>
          </a:xfrm>
          <a:custGeom>
            <a:avLst/>
            <a:gdLst/>
            <a:ahLst/>
            <a:cxnLst/>
            <a:rect r="r" b="b" t="t" l="l"/>
            <a:pathLst>
              <a:path h="5541293" w="15031328">
                <a:moveTo>
                  <a:pt x="0" y="0"/>
                </a:moveTo>
                <a:lnTo>
                  <a:pt x="15031328" y="0"/>
                </a:lnTo>
                <a:lnTo>
                  <a:pt x="15031328" y="5541293"/>
                </a:lnTo>
                <a:lnTo>
                  <a:pt x="0" y="554129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5652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09650" y="1649976"/>
            <a:ext cx="12558568" cy="10416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88"/>
              </a:lnSpc>
            </a:pPr>
            <a:r>
              <a:rPr lang="en-US" sz="5491">
                <a:solidFill>
                  <a:srgbClr val="A6A6A6"/>
                </a:solidFill>
                <a:latin typeface="Inter Bold"/>
              </a:rPr>
              <a:t>BLUEPRINT OF THE TOOL: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4124248" y="8695136"/>
            <a:ext cx="3135052" cy="6298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06"/>
              </a:lnSpc>
            </a:pPr>
            <a:r>
              <a:rPr lang="en-US" sz="3219">
                <a:solidFill>
                  <a:srgbClr val="0124F1"/>
                </a:solidFill>
                <a:latin typeface="Inter Bold"/>
              </a:rPr>
              <a:t>SUMMER HACK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DAGHSnWRRT4</dc:identifier>
  <dcterms:modified xsi:type="dcterms:W3CDTF">2011-08-01T06:04:30Z</dcterms:modified>
  <cp:revision>1</cp:revision>
  <dc:title>TEAM_NAME.pptx</dc:title>
</cp:coreProperties>
</file>