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Inter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Inter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faf799d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e2faf799d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2faf799d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e2faf799dd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faf799d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e2faf799dd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faf799dd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2faf799dd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faf799dd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2faf799dd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504825" y="882138"/>
            <a:ext cx="6122470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INTRODUCTION TO YOUR PROJECT</a:t>
            </a:r>
            <a:endParaRPr sz="7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sp>
        <p:nvSpPr>
          <p:cNvPr id="132" name="Google Shape;132;p25"/>
          <p:cNvSpPr txBox="1"/>
          <p:nvPr/>
        </p:nvSpPr>
        <p:spPr>
          <a:xfrm>
            <a:off x="448775" y="1380900"/>
            <a:ext cx="78918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AI agent, known as the "Personal Wellness Mentor," is designed to assist users in achieving their personal well-being goals. This agent uses AI-driven insights and personalized coaching to help users manage their physical and mental health, productivity, and overall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well-being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The agent can interact with users to provide tailored guidance and support.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User can choose between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agents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such as nutritionist, fitness coach and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counsellor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8" name="Google Shape;138;p26"/>
          <p:cNvGrpSpPr/>
          <p:nvPr/>
        </p:nvGrpSpPr>
        <p:grpSpPr>
          <a:xfrm>
            <a:off x="745600" y="1357437"/>
            <a:ext cx="1381028" cy="1381028"/>
            <a:chOff x="0" y="0"/>
            <a:chExt cx="812800" cy="812800"/>
          </a:xfrm>
        </p:grpSpPr>
        <p:sp>
          <p:nvSpPr>
            <p:cNvPr id="139" name="Google Shape;139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6"/>
          <p:cNvSpPr txBox="1"/>
          <p:nvPr/>
        </p:nvSpPr>
        <p:spPr>
          <a:xfrm>
            <a:off x="438472" y="756687"/>
            <a:ext cx="4390683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INTRODUCE YOUR TEAM</a:t>
            </a:r>
            <a:endParaRPr sz="700"/>
          </a:p>
        </p:txBody>
      </p:sp>
      <p:sp>
        <p:nvSpPr>
          <p:cNvPr id="142" name="Google Shape;142;p26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grpSp>
        <p:nvGrpSpPr>
          <p:cNvPr id="143" name="Google Shape;143;p26"/>
          <p:cNvGrpSpPr/>
          <p:nvPr/>
        </p:nvGrpSpPr>
        <p:grpSpPr>
          <a:xfrm>
            <a:off x="4295097" y="1380187"/>
            <a:ext cx="1381028" cy="1381028"/>
            <a:chOff x="0" y="0"/>
            <a:chExt cx="812800" cy="812800"/>
          </a:xfrm>
        </p:grpSpPr>
        <p:sp>
          <p:nvSpPr>
            <p:cNvPr id="144" name="Google Shape;144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6"/>
          <p:cNvSpPr txBox="1"/>
          <p:nvPr/>
        </p:nvSpPr>
        <p:spPr>
          <a:xfrm>
            <a:off x="634875" y="2890850"/>
            <a:ext cx="1567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&amp; B</a:t>
            </a:r>
            <a:r>
              <a:rPr lang="en" sz="1300"/>
              <a:t>ackend</a:t>
            </a:r>
            <a:b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/>
              <a:t>Asutosh Behuria</a:t>
            </a:r>
            <a:endParaRPr sz="700"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2443681" y="1357437"/>
            <a:ext cx="1381028" cy="1381028"/>
            <a:chOff x="0" y="0"/>
            <a:chExt cx="812800" cy="812800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6"/>
          <p:cNvSpPr txBox="1"/>
          <p:nvPr/>
        </p:nvSpPr>
        <p:spPr>
          <a:xfrm>
            <a:off x="2443681" y="2890845"/>
            <a:ext cx="1456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ML &amp; Backend</a:t>
            </a:r>
            <a:br>
              <a:rPr lang="en" sz="1300"/>
            </a:br>
            <a:r>
              <a:rPr lang="en" sz="1300"/>
              <a:t>Prerit Agrawal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4126626" y="2913600"/>
            <a:ext cx="1800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UI/UX</a:t>
            </a:r>
            <a:r>
              <a:rPr lang="en" sz="1300"/>
              <a:t> &amp; Frontend</a:t>
            </a:r>
            <a:endParaRPr sz="1300"/>
          </a:p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Soham Samantaray</a:t>
            </a:r>
            <a:endParaRPr sz="13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700" y="1342325"/>
            <a:ext cx="1396151" cy="139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213" y="1342313"/>
            <a:ext cx="1456800" cy="145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342" y="1357525"/>
            <a:ext cx="1861540" cy="139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7"/>
          <p:cNvSpPr txBox="1"/>
          <p:nvPr/>
        </p:nvSpPr>
        <p:spPr>
          <a:xfrm>
            <a:off x="504825" y="882138"/>
            <a:ext cx="6279284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PROBLEM STATEMENT:</a:t>
            </a:r>
            <a:endParaRPr sz="700"/>
          </a:p>
        </p:txBody>
      </p:sp>
      <p:sp>
        <p:nvSpPr>
          <p:cNvPr id="161" name="Google Shape;161;p27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sp>
        <p:nvSpPr>
          <p:cNvPr id="162" name="Google Shape;162;p27"/>
          <p:cNvSpPr txBox="1"/>
          <p:nvPr/>
        </p:nvSpPr>
        <p:spPr>
          <a:xfrm>
            <a:off x="427450" y="1345800"/>
            <a:ext cx="79887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 to improve the physical and psychological health of the user.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fine tune the model according to their physical and mental goals.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set goals for each of their agents (for fitness, nutritionist and counsellor)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8"/>
          <p:cNvSpPr txBox="1"/>
          <p:nvPr/>
        </p:nvSpPr>
        <p:spPr>
          <a:xfrm>
            <a:off x="504825" y="882138"/>
            <a:ext cx="6279284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STACK YOU ARE PLANNING TO USE:</a:t>
            </a:r>
            <a:endParaRPr sz="700"/>
          </a:p>
        </p:txBody>
      </p:sp>
      <p:sp>
        <p:nvSpPr>
          <p:cNvPr id="169" name="Google Shape;169;p28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sp>
        <p:nvSpPr>
          <p:cNvPr id="170" name="Google Shape;170;p28"/>
          <p:cNvSpPr txBox="1"/>
          <p:nvPr/>
        </p:nvSpPr>
        <p:spPr>
          <a:xfrm>
            <a:off x="462475" y="1394475"/>
            <a:ext cx="74841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UI/UX - Figma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- ReactJS + Typescript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- NodeJS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 - Python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 - mongoDB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9"/>
          <p:cNvSpPr txBox="1"/>
          <p:nvPr/>
        </p:nvSpPr>
        <p:spPr>
          <a:xfrm>
            <a:off x="504825" y="882138"/>
            <a:ext cx="6279284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BLUEPRINT OF THE TOOL:</a:t>
            </a:r>
            <a:endParaRPr sz="700"/>
          </a:p>
        </p:txBody>
      </p:sp>
      <p:sp>
        <p:nvSpPr>
          <p:cNvPr id="177" name="Google Shape;177;p29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