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nter Bold" charset="1" panose="020B0802030000000004"/>
      <p:regular r:id="rId11"/>
    </p:embeddedFon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  <p:embeddedFont>
      <p:font typeface="Montserrat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9650" y="1649976"/>
            <a:ext cx="12244939" cy="10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INTRODUCTION TO YOUR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85718"/>
            <a:ext cx="16230600" cy="54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1. Project Overview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Develop a basic chatbot designed to assist individuals seeking mental health support.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The chatbot will provide resources, coping strategies, and a listening ear for users experiencing mental health challenges.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\</a:t>
            </a:r>
            <a:r>
              <a:rPr lang="en-US" sz="2800">
                <a:solidFill>
                  <a:srgbClr val="000000"/>
                </a:solidFill>
                <a:latin typeface="Canva Sans Bold"/>
              </a:rPr>
              <a:t>2. Project Objectives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Offer immediate support to individuals in need.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Provide accessible mental health resources and information.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Reduce the stigma associated with seeking mental health help by offering a confidential and safe platform.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76945" y="1399073"/>
            <a:ext cx="8781365" cy="10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INTRODUCE YOUR TEAM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20315" y="3181748"/>
            <a:ext cx="2478978" cy="247897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757" t="0" r="-1757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6079954"/>
            <a:ext cx="3262208" cy="38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8"/>
              </a:lnSpc>
              <a:spcBef>
                <a:spcPct val="0"/>
              </a:spcBef>
            </a:pPr>
            <a:r>
              <a:rPr lang="en-US" sz="2256">
                <a:solidFill>
                  <a:srgbClr val="000000"/>
                </a:solidFill>
                <a:latin typeface="Montserrat Bold"/>
              </a:rPr>
              <a:t>ARCHANA SWAIN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707889"/>
            <a:ext cx="3262208" cy="68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  <a:spcBef>
                <a:spcPct val="0"/>
              </a:spcBef>
            </a:pPr>
            <a:r>
              <a:rPr lang="en-US" sz="1974">
                <a:solidFill>
                  <a:srgbClr val="000000"/>
                </a:solidFill>
                <a:latin typeface="Canva Sans"/>
              </a:rPr>
              <a:t>AI/ML &amp;  BACKEND DEVELOPER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74679" y="6079954"/>
            <a:ext cx="3262208" cy="38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8"/>
              </a:lnSpc>
              <a:spcBef>
                <a:spcPct val="0"/>
              </a:spcBef>
            </a:pPr>
            <a:r>
              <a:rPr lang="en-US" sz="2256">
                <a:solidFill>
                  <a:srgbClr val="000000"/>
                </a:solidFill>
                <a:latin typeface="Montserrat Bold"/>
              </a:rPr>
              <a:t>LIPIKA MUNDA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4545" y="6707889"/>
            <a:ext cx="3262208" cy="68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  <a:spcBef>
                <a:spcPct val="0"/>
              </a:spcBef>
            </a:pPr>
            <a:r>
              <a:rPr lang="en-US" sz="1974">
                <a:solidFill>
                  <a:srgbClr val="000000"/>
                </a:solidFill>
                <a:latin typeface="Canva Sans"/>
              </a:rPr>
              <a:t>UI DESIGNER  &amp;  FRONTEND DEVELOPER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2380" y="6079954"/>
            <a:ext cx="3838230" cy="38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8"/>
              </a:lnSpc>
              <a:spcBef>
                <a:spcPct val="0"/>
              </a:spcBef>
            </a:pPr>
            <a:r>
              <a:rPr lang="en-US" sz="2256">
                <a:solidFill>
                  <a:srgbClr val="000000"/>
                </a:solidFill>
                <a:latin typeface="Montserrat Bold"/>
              </a:rPr>
              <a:t>SRUTI SMARANIKA KAR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20391" y="6707889"/>
            <a:ext cx="3262208" cy="68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  <a:spcBef>
                <a:spcPct val="0"/>
              </a:spcBef>
            </a:pPr>
            <a:r>
              <a:rPr lang="en-US" sz="1974">
                <a:solidFill>
                  <a:srgbClr val="000000"/>
                </a:solidFill>
                <a:latin typeface="Canva Sans"/>
              </a:rPr>
              <a:t>UI DESIGNER  &amp;  FRONTEND DEVELOPER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130026" y="3181748"/>
            <a:ext cx="2478978" cy="247897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0915" t="0" r="-46862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166294" y="3181748"/>
            <a:ext cx="2478978" cy="247897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33000" r="0" b="-1460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9650" y="1649976"/>
            <a:ext cx="12558568" cy="10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PROBLEM STATEMENT: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7519" y="2996380"/>
            <a:ext cx="16152962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Challenges in Mental Health Support: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Many individuals are hesitant to seek professional help due to stigma or lack of access.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There is a growing need for immediate, accessible mental health resources.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Overwhelmed mental health services and long wait times for professional support.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Solution: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Implement a chatbot that provides initial mental health support and resources to users, acting as a first point of contact.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9650" y="1649976"/>
            <a:ext cx="12558568" cy="10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STACK YOU ARE PLANNING TO USE: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1902" y="3305726"/>
            <a:ext cx="14429027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Fontend -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Html, CSS, Javascript, React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Backend -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Django, database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AI/ML-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Python, Generative AI, LLM, Langchain, NPL, APIs, Deep Learning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UI -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Figma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3659" cy="373672"/>
            <a:chOff x="0" y="0"/>
            <a:chExt cx="2111545" cy="49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1502" cy="498221"/>
            </a:xfrm>
            <a:custGeom>
              <a:avLst/>
              <a:gdLst/>
              <a:ahLst/>
              <a:cxnLst/>
              <a:rect r="r" b="b" t="t" l="l"/>
              <a:pathLst>
                <a:path h="498221" w="2111502">
                  <a:moveTo>
                    <a:pt x="0" y="0"/>
                  </a:moveTo>
                  <a:lnTo>
                    <a:pt x="2111502" y="0"/>
                  </a:lnTo>
                  <a:lnTo>
                    <a:pt x="2111502" y="498221"/>
                  </a:lnTo>
                  <a:lnTo>
                    <a:pt x="0" y="49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" b="-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9650" y="1649976"/>
            <a:ext cx="12558568" cy="10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BLUEPRINT OF THE TOOL: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24248" y="8695136"/>
            <a:ext cx="3135052" cy="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650" y="3045408"/>
            <a:ext cx="13726240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Set Up the Django Project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Create a Django App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Add the App to the Project</a:t>
            </a:r>
          </a:p>
          <a:p>
            <a:pPr algn="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Add chatbot to the INSTALLED_APPS list in chatbot_project/settings.py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Define the URL Pattern In chatbot/urls.py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Create the View In chatbot/views.py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Configure Open AI API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Migrate and Run the Server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Test the Chatbot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Deploy Your Django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DAGHSp_oq4Y</dc:identifier>
  <dcterms:modified xsi:type="dcterms:W3CDTF">2011-08-01T06:04:30Z</dcterms:modified>
  <cp:revision>1</cp:revision>
  <dc:title>TEAM_ALS.pptx</dc:title>
</cp:coreProperties>
</file>