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09b1ad24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09b1ad24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9b1ad24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9b1ad24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09b1ad24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09b1ad24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09b1ad24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09b1ad24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09b1ad2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09b1ad2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09b1ad24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09b1ad24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09b1ad24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09b1ad24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9b1ad24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09b1ad24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09b1ad24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09b1ad24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9b1ad24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09b1ad24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9b1ad24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9b1ad24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9b1ad24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9b1ad24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09b1ad24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09b1ad24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9b1ad24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09b1ad24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9b1ad24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9b1ad24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9b1ad24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9b1ad24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9b1ad24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09b1ad24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09b1ad24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09b1ad24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ggfinance.loca.l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44125" y="2651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Progress Update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In Progress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Budget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 certain CSV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JSON message input and output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service needs to be containerized for Docker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Potential Issues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650" y="1398225"/>
            <a:ext cx="70389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be a challenge to figure out how to filter out unnecessary data from the CSV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possible </a:t>
            </a:r>
            <a:r>
              <a:rPr lang="en"/>
              <a:t>solution</a:t>
            </a:r>
            <a:r>
              <a:rPr lang="en"/>
              <a:t> would be to configure the CSV parsing to fit a specific format directly related to a specific financial </a:t>
            </a:r>
            <a:r>
              <a:rPr lang="en"/>
              <a:t>institution</a:t>
            </a:r>
            <a:endParaRPr/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t/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set fields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hasHeaders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merchantColumn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amountColumn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dateColumn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appended files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csv-process-response-msg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850" y="2357000"/>
            <a:ext cx="3922275" cy="21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Changes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235375"/>
            <a:ext cx="70389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official changes on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with CSV manipulation are being faced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5175"/>
            <a:ext cx="4683690" cy="30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490" y="1975175"/>
            <a:ext cx="3823762" cy="30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Issues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on LAN? Easy and lots of experience with!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Q. How about opening it to the internet?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Have fun with that!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 Forwarding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 </a:t>
            </a:r>
            <a:r>
              <a:rPr lang="en"/>
              <a:t>acquisition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IP Addresses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Dedicated Public IP Addresses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Headache...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</a:t>
            </a:r>
            <a:r>
              <a:rPr lang="en"/>
              <a:t>Server - Issues (cont.)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How about using AWS?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Issues: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 Learning Curve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Pricing is impossible to figure out (free? Or $0.36? Or what?)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Too many services (you can do the same thing in 5-10 different ways with different costs)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Q. How about another Hosting Provider?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lphaUcPeriod"/>
            </a:pPr>
            <a:r>
              <a:rPr lang="en" sz="1100"/>
              <a:t>Try to find a free VPS, it’s hard and often incredibly limited…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decided to direct our efforts elsewhere on this front.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Solution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solution?  Tunneling to a proxy!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Tunnel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need to open router ports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traffic is wrapped in a TLS tunnel to the proxy server only.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need to have a static or dedicated 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choice of subdomain (3rd level domain) names*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*assuming they aren’t currently in use.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and Open Source Software (FOSS)!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 connection: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https://yggfinance.loca.lt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Completed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204225" y="1398800"/>
            <a:ext cx="39780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Yggdrasil Server Setup: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Machine: </a:t>
            </a:r>
            <a:r>
              <a:rPr lang="en"/>
              <a:t>Emachines ET1331G-07w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OS: Ubuntu Server 20.04.2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apt: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docker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docker-compose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npm(Node Package Manager)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ruby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i3 desktop environment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openSSH server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npm 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localtunnel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ruby gem: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localtunnel-restarter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00" y="1090625"/>
            <a:ext cx="4765952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To be Completed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DockerCompose Configuration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Reverse Proxy nginx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and Deployment of completed project pieces.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Potential Issues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583975" y="1567550"/>
            <a:ext cx="77523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LocalTunnel likes to crash every once in a while (network instability)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Solution: localtunnel-restarter ruby gem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experience setting up a reverse proxy before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DoSing/DDoSing?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Easy to change subdomain name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Non-tunneled requests directly to the IP dropped.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Security?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Low Value Target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Isolated vLAN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 requests are effectively over a reverse VPN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Good enough for a demo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07200" y="1552575"/>
            <a:ext cx="386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Mostly on track for project completion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Minor UI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Major Backend Code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Self-Hosting instead of Hosting Service</a:t>
            </a:r>
            <a:endParaRPr sz="1600"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450" y="1165600"/>
            <a:ext cx="5114199" cy="38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YggFinance Personal Finance Web Application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Monthly Budgeting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Savings Planning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Net Worth Tracking.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of Presentaion: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Web Application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Backend Docker Microservices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Server Setup and Configuration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Changes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05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text fields for Monthly Budget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EditTableAPI last updated 2017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text field for time period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Slider gives less freedom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 menu for month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Easier for data manipulation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800" y="1307850"/>
            <a:ext cx="4318825" cy="3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206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Completed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772750"/>
            <a:ext cx="70389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Entirety of App contained within NavBar(Top Menu)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the use of TabPanel to separate 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Pages load simultaneously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Welcome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 descriptions of all tools available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Savings Planner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 elements laid out. Prepared for data testing through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tables are compartmentalized to </a:t>
            </a:r>
            <a:r>
              <a:rPr lang="en"/>
              <a:t>their</a:t>
            </a:r>
            <a:r>
              <a:rPr lang="en"/>
              <a:t> own .js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Budget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 Elements laid 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Reconciliation currently disabled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History table compartmentalized to its own .js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Worth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 Elements laid 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Ready for local UI data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800" y="2284200"/>
            <a:ext cx="3827200" cy="272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In Progress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0" y="195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data handling locally through Net Worth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other data will be transferred through server to back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Dockerizing App pages for server 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Editing all pages to look more clean (professional)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Customization from defaults is a long process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5" y="1225924"/>
            <a:ext cx="4281726" cy="39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To be Implemented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25375" y="889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CSV file handling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CSV, no reconciliation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Selectable data labels for currencies (select text fields)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input validation through the UI (helpertext)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grid editing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38" y="2322050"/>
            <a:ext cx="5591125" cy="28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Potential Issues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are compartmentalized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Proper communication of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user data loaded upon app load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 sign-in?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Auto-update item fields</a:t>
            </a:r>
            <a:endParaRPr sz="16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625" y="2985475"/>
            <a:ext cx="4462475" cy="15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Backend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68825" y="1437700"/>
            <a:ext cx="33531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Budget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Parse CSV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Filter/transform 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Savings Planner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time frame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future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Worth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Networth = Assets - Liabilitites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300" y="1213800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Completed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61675" y="1513975"/>
            <a:ext cx="45960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Planning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calcTimeFrame()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calcEndBalance()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Worth service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calcNetworth()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Returns JSON format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950" y="1307850"/>
            <a:ext cx="36290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