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b97cd9f7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b97cd9f7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b97cd9f7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b97cd9f7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b97cd9f7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b97cd9f7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b97cd9f7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b97cd9f7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b97cd9f7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b97cd9f7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b97cd9f7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b97cd9f7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B6D7A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2"/>
            <a:ext cx="4255500" cy="14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YggFinance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033725"/>
            <a:ext cx="42555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Personal Finance Web Application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Alan Holman, Austin Kerr, Blake Hudson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YggFinance: What is it?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14175"/>
            <a:ext cx="70305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Webpage-based application</a:t>
            </a:r>
            <a:endParaRPr b="1"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Browser must support cookies</a:t>
            </a:r>
            <a:endParaRPr b="1"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Interactive user interface</a:t>
            </a:r>
            <a:endParaRPr b="1"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Multi-tab menu</a:t>
            </a:r>
            <a:endParaRPr b="1"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Tab for each financial planning subject</a:t>
            </a:r>
            <a:endParaRPr b="1"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Subject-related tools on respective tabs</a:t>
            </a:r>
            <a:endParaRPr b="1"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Microservice architecture</a:t>
            </a:r>
            <a:endParaRPr b="1"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Each tool will be delegated to a single service</a:t>
            </a:r>
            <a:endParaRPr b="1" sz="16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013" y="3413650"/>
            <a:ext cx="3764076" cy="20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It Do? (Contents of the Top Menu)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294050"/>
            <a:ext cx="34305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Welcome Page: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Short descriptions of the Monthly Budget, Savings Planner, and Net Worth Tracking pages along with their included tools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Savings Planner Page: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Investment calculator 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Monthly contributions 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Time frame</a:t>
            </a:r>
            <a:r>
              <a:rPr b="1" lang="en" sz="1400"/>
              <a:t> selection for investments</a:t>
            </a:r>
            <a:endParaRPr b="1" sz="1400"/>
          </a:p>
        </p:txBody>
      </p:sp>
      <p:sp>
        <p:nvSpPr>
          <p:cNvPr id="292" name="Google Shape;292;p15"/>
          <p:cNvSpPr txBox="1"/>
          <p:nvPr>
            <p:ph idx="2" type="body"/>
          </p:nvPr>
        </p:nvSpPr>
        <p:spPr>
          <a:xfrm>
            <a:off x="4903650" y="1294050"/>
            <a:ext cx="34305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Monthly Budget Page: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</a:t>
            </a:r>
            <a:r>
              <a:rPr b="1" lang="en" sz="1400"/>
              <a:t>lan a monthly budget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Enter transactions throughout the month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Reconcile user inputted transactions with tracked transactions from bank statements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Net Worth Tracking Page: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Net worth tracked via user input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Pie chart graphic for visualization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Savings Planner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214175"/>
            <a:ext cx="70305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Initial investment amount</a:t>
            </a:r>
            <a:endParaRPr b="1"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User input validated to correct form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Warning display will appear if not correct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Required field for calculation</a:t>
            </a:r>
            <a:endParaRPr b="1" sz="14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Average rate of return</a:t>
            </a:r>
            <a:endParaRPr b="1"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Will have a form and warning similar to initial amount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Required field</a:t>
            </a:r>
            <a:endParaRPr b="1" sz="14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Monthly contributions</a:t>
            </a:r>
            <a:endParaRPr b="1"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Not required for calculation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Will have form validation and warning messages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Will default to zero if left empty</a:t>
            </a:r>
            <a:endParaRPr b="1" sz="14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Timeline</a:t>
            </a:r>
            <a:endParaRPr b="1"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Slider bar form in units of years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Selectable range from one to eighty years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Budget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214175"/>
            <a:ext cx="70305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Categories for budgeting</a:t>
            </a:r>
            <a:endParaRPr b="1"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Gas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Groceries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Utilities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Rent/Mortgage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Car Payment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Cellular/Wireless/Cable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Other recurring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Other non-recurring</a:t>
            </a:r>
            <a:endParaRPr b="1" sz="14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Transactions</a:t>
            </a:r>
            <a:endParaRPr b="1"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Consist of: category, merchant, type, date, amount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Income or expenses</a:t>
            </a:r>
            <a:endParaRPr b="1" sz="14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Reconciliation</a:t>
            </a:r>
            <a:endParaRPr b="1"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Takes a month’s budget history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Compares listed budget with bank transactions</a:t>
            </a:r>
            <a:endParaRPr b="1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Worth Calculator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238775"/>
            <a:ext cx="7030500" cy="3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Net Worth Fields</a:t>
            </a:r>
            <a:endParaRPr b="1" sz="15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Real Estate</a:t>
            </a:r>
            <a:endParaRPr b="1"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Checking Accounts</a:t>
            </a:r>
            <a:endParaRPr b="1"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Savings Accounts</a:t>
            </a:r>
            <a:endParaRPr b="1"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Retirement</a:t>
            </a:r>
            <a:endParaRPr b="1"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Automobiles</a:t>
            </a:r>
            <a:endParaRPr b="1"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Other Assets</a:t>
            </a:r>
            <a:endParaRPr b="1"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Remaining Mortgage Balance</a:t>
            </a:r>
            <a:endParaRPr b="1"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Personal Loans</a:t>
            </a:r>
            <a:endParaRPr b="1"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Auto Loans</a:t>
            </a:r>
            <a:endParaRPr b="1"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Student Loans</a:t>
            </a:r>
            <a:endParaRPr b="1"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Consumer Debt</a:t>
            </a:r>
            <a:endParaRPr b="1"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Other Liabilities</a:t>
            </a:r>
            <a:endParaRPr b="1" sz="13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Pie Chart Visualization</a:t>
            </a:r>
            <a:endParaRPr b="1" sz="15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Gives listed percentages of assets and liabilities</a:t>
            </a:r>
            <a:endParaRPr b="1"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Challenges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226475"/>
            <a:ext cx="7030500" cy="3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Reconciliation (Monthly Budget)</a:t>
            </a:r>
            <a:endParaRPr b="1" sz="19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CSV files may not format properly upon reading</a:t>
            </a:r>
            <a:endParaRPr b="1"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Bank statement info may not be available from the institution in CSV</a:t>
            </a:r>
            <a:endParaRPr b="1"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Many institutions have different standards for available statement file formats and data formatting</a:t>
            </a:r>
            <a:endParaRPr b="1"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Users may often have to default to manual entry</a:t>
            </a:r>
            <a:endParaRPr b="1" sz="17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Transactions (Monthly Budget)</a:t>
            </a:r>
            <a:endParaRPr b="1" sz="19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Auto-updating to show remaining budget balance</a:t>
            </a:r>
            <a:endParaRPr b="1"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Allowing some visual cue to allow users to see they have encountered an error in real time</a:t>
            </a:r>
            <a:endParaRPr b="1"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