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09b1ad244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09b1ad244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09b1ad244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09b1ad244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09b1ad244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09b1ad244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09b1ad244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09b1ad244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09b1ad24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09b1ad24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09b1ad244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09b1ad244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09b1ad244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09b1ad244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09b1ad244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09b1ad244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09b1ad244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09b1ad244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09b1ad244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09b1ad244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09b1ad244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09b1ad244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09b1ad244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09b1ad244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09b1ad244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09b1ad244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09b1ad244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09b1ad244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09b1ad244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09b1ad244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09b1ad244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09b1ad244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09b1ad244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09b1ad244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09b1ad244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09b1ad244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yggfinance.loca.l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YggFinance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944125" y="26512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Progress Update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- In Progress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Monthly Budget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Filter certain CSV columns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JSON message input and output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service needs to be containerized for Docker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- Potential Issues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1297650" y="1398225"/>
            <a:ext cx="7038900" cy="30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will be a challenge to figure out how to filter out unnecessary data from the CSV files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possible </a:t>
            </a:r>
            <a:r>
              <a:rPr lang="en"/>
              <a:t>solution</a:t>
            </a:r>
            <a:r>
              <a:rPr lang="en"/>
              <a:t> would be to configure the CSV parsing to fit a specific format directly related to a specific financial </a:t>
            </a:r>
            <a:r>
              <a:rPr lang="en"/>
              <a:t>institution</a:t>
            </a:r>
            <a:endParaRPr/>
          </a:p>
          <a:p>
            <a:pPr indent="-2921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t/>
            </a:r>
            <a:endParaRPr b="1"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set fields</a:t>
            </a:r>
            <a:endParaRPr b="1"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1" marL="91440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hasHeaders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b="1" sz="10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merchantColumn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b="1" sz="10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amountColumn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b="1" sz="10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dateColumn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b="1" sz="10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appended files</a:t>
            </a:r>
            <a:endParaRPr b="1"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csv-process-response-msg</a:t>
            </a:r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850" y="2357000"/>
            <a:ext cx="3922275" cy="21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- Changes</a:t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1297500" y="1235375"/>
            <a:ext cx="70389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official changes on backend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Challenges with CSV manipulation are being faced</a:t>
            </a:r>
            <a:endParaRPr/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75175"/>
            <a:ext cx="4683690" cy="301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490" y="1975175"/>
            <a:ext cx="3823762" cy="30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Yggdrasil Server - Issues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 on LAN? Easy and lots of experience with!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Q. How about opening it to the internet?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Have fun with that!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Issues: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Port Forwarding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Domain </a:t>
            </a:r>
            <a:r>
              <a:rPr lang="en"/>
              <a:t>acquisition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Static IP Addresses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Dedicated Public IP Addresses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Headache...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Yggdrasil </a:t>
            </a:r>
            <a:r>
              <a:rPr lang="en"/>
              <a:t>Server - Issues (cont.)</a:t>
            </a:r>
            <a:endParaRPr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 How about using AWS?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Issues: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High Learning Curve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Pricing is impossible to figure out (free? Or $0.36? Or what?)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Too many services (you can do the same thing in 5-10 different ways with different costs)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Q. How about another Hosting Provider?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AutoNum type="alphaUcPeriod"/>
            </a:pPr>
            <a:r>
              <a:rPr lang="en" sz="1100"/>
              <a:t>Try to find a free VPS, it’s hard and often incredibly limited…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We decided to direct our efforts elsewhere on this front.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Yggdrasil Server - Solution</a:t>
            </a:r>
            <a:endParaRPr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solution?  Tunneling to a proxy!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Local Tunnel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need to open router ports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 traffic is wrapped in a TLS tunnel to the proxy server only.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need to have a static or dedicated IP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Free choice of subdomain (3rd level domain) names*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*assuming they aren’t currently in use.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Free and Open Source Software (FOSS)!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Https connection: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https://yggfinance.loca.lt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Yggdrasil Server - Completed</a:t>
            </a:r>
            <a:endParaRPr/>
          </a:p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204225" y="1398800"/>
            <a:ext cx="39780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Yggdrasil Server Setup: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Machine: </a:t>
            </a:r>
            <a:r>
              <a:rPr lang="en"/>
              <a:t>Emachines ET1331G-07w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OS: Ubuntu Server 20.04.2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apt: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docker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docker-compose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npm(Node Package Manager)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ruby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i3 desktop environment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openSSH server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npm 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localtunnel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ruby gem: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localtunnel-restarter</a:t>
            </a:r>
            <a:endParaRPr/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200" y="1090625"/>
            <a:ext cx="4765952" cy="35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Yggdrasil Server - To be Completed</a:t>
            </a:r>
            <a:endParaRPr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DockerCompose Configuration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Docker 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Reverse Proxy nginx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Integration and Deployment of completed project pieces.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Yggdrasil Server - Potential Issues</a:t>
            </a:r>
            <a:endParaRPr/>
          </a:p>
        </p:txBody>
      </p:sp>
      <p:sp>
        <p:nvSpPr>
          <p:cNvPr id="248" name="Google Shape;248;p30"/>
          <p:cNvSpPr txBox="1"/>
          <p:nvPr>
            <p:ph idx="1" type="body"/>
          </p:nvPr>
        </p:nvSpPr>
        <p:spPr>
          <a:xfrm>
            <a:off x="583975" y="1567550"/>
            <a:ext cx="7752300" cy="31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LocalTunnel likes to crash every once in a while (network instability)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Solution: localtunnel-restarter ruby gem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 experience setting up a reverse proxy before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DoSing/DDoSing?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Easy to change subdomain name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Non-tunneled requests directly to the IP dropped.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Security?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Low Value Target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Isolated vLAN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All requests are effectively over a reverse VPN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Good enough for a demo</a:t>
            </a:r>
            <a:endParaRPr sz="1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54" name="Google Shape;254;p31"/>
          <p:cNvSpPr txBox="1"/>
          <p:nvPr>
            <p:ph idx="1" type="body"/>
          </p:nvPr>
        </p:nvSpPr>
        <p:spPr>
          <a:xfrm>
            <a:off x="107200" y="1552575"/>
            <a:ext cx="3865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Mostly on track for project completion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Minor UI Changes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Major Backend Code Changes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Self-Hosting instead of Hosting Service</a:t>
            </a:r>
            <a:endParaRPr sz="1600"/>
          </a:p>
        </p:txBody>
      </p:sp>
      <p:pic>
        <p:nvPicPr>
          <p:cNvPr id="255" name="Google Shape;2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450" y="1165600"/>
            <a:ext cx="5114199" cy="383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YggFinance Personal Finance Web Application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Monthly Budgeting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Savings Planning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Net Worth Tracking.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Order of Presentaion: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Web Application UI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Backend Docker Microservices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Server Setup and Configuration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YggFinance Web App - Changes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052550" y="1055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text fields for Monthly Budget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EditTableAPI last updated 2017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text field for time period selection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Slider gives less freedom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Dropdown menu for month names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Easier for data manipulation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800" y="1307850"/>
            <a:ext cx="4318825" cy="34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206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YggFinance Web App - Completed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052550" y="772750"/>
            <a:ext cx="7038900" cy="3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Entirety of App contained within NavBar(Top Menu)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Allows the use of TabPanel to separate pages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Pages load simultaneously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Welcome Page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Full descriptions of all tools available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Savings Planner page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UI elements laid out. Prepared for data testing through server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tables are compartmentalized to </a:t>
            </a:r>
            <a:r>
              <a:rPr lang="en"/>
              <a:t>their</a:t>
            </a:r>
            <a:r>
              <a:rPr lang="en"/>
              <a:t> own .js 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Monthly Budget page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UI Elements laid out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Reconciliation currently disabled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History table compartmentalized to its own .js 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Net Worth Page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UI Elements laid out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Ready for local UI data handling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6800" y="2284200"/>
            <a:ext cx="3827200" cy="2728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YggFinance Web App - In Progress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0" y="1956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Testing data handling locally through Net Worth page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 other data will be transferred through server to back 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Dockerizing App pages for server  communication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Editing all pages to look more clean (professional)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Customization from defaults is a long process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275" y="1225924"/>
            <a:ext cx="4281726" cy="391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YggFinance Web App - To be Implemented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25375" y="8896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CSV file handling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 CSV, no reconciliation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Upload Button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Selectable data labels for currencies (select text fields)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input validation through the UI (helpertext)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UI grid editing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38" y="2322050"/>
            <a:ext cx="5591125" cy="28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YggFinance Web App - Potential Issues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05255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Items are compartmentalized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Proper communication of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Stored user data loaded upon app load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User sign-in?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Auto-update item fields</a:t>
            </a:r>
            <a:endParaRPr sz="1600"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625" y="2985475"/>
            <a:ext cx="4462475" cy="15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- Backend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268825" y="1437700"/>
            <a:ext cx="3353100" cy="3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Monthly Budget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Parse CSV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Filter/transform CSV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Savings Planner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Calculate time frame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Calculate future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Net Worth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Networth = Assets - Liabilitites</a:t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300" y="1213800"/>
            <a:ext cx="353085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- Completed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461675" y="1513975"/>
            <a:ext cx="4596000" cy="14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Planning service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calcTimeFrame()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calcEndBalance()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Net Worth service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calcNetworth()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Returns JSON format</a:t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950" y="1307850"/>
            <a:ext cx="362902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