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3fcba4599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3fcba459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3fcba459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3fcba45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3fcba4599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3fcba459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3fcba4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3fcba4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3fcba45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c3fcba459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3fcba459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3fcba45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3fcba459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3fcba45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3fcba459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3fcba45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3fcba459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3fcba45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3fcba459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3fcba45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3fcba459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3fcba45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3fcba459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3fcba45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3fcba459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3fcba45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3fcba4599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3fcba459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479773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1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7" name="Google Shape;37;p5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2" name="Google Shape;42;p5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7" name="Google Shape;47;p5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7"/>
          </a:solidFill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714A6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714A6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3"/>
          <p:cNvSpPr txBox="1"/>
          <p:nvPr>
            <p:ph type="ctrTitle"/>
          </p:nvPr>
        </p:nvSpPr>
        <p:spPr>
          <a:xfrm>
            <a:off x="6090045" y="1346200"/>
            <a:ext cx="5624118" cy="3284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</a:pPr>
            <a:r>
              <a:rPr lang="en-US"/>
              <a:t>YggFinance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6096369" y="4630738"/>
            <a:ext cx="5617794" cy="1150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/>
              <a:t>Design Documentation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0714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084938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digital network connection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9325" r="28662" t="0"/>
          <a:stretch/>
        </p:blipFill>
        <p:spPr>
          <a:xfrm>
            <a:off x="153" y="10"/>
            <a:ext cx="5033023" cy="6857990"/>
          </a:xfrm>
          <a:custGeom>
            <a:rect b="b" l="l" r="r" t="t"/>
            <a:pathLst>
              <a:path extrusionOk="0" h="6858000" w="4710787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2925575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854450" y="624825"/>
            <a:ext cx="3093600" cy="9753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Budget Storage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548625" y="472450"/>
            <a:ext cx="8153400" cy="59283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Entry: monthly-budget-data</a:t>
            </a:r>
            <a:endParaRPr sz="1800"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Value: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25" y="1004350"/>
            <a:ext cx="3913225" cy="57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854450" y="624825"/>
            <a:ext cx="3093600" cy="18441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 Worth Tracking</a:t>
            </a:r>
            <a:r>
              <a:rPr lang="en-US"/>
              <a:t> Storage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548625" y="472450"/>
            <a:ext cx="8153400" cy="58827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Entry: net-worth-data</a:t>
            </a:r>
            <a:endParaRPr sz="1800"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Value: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50" y="943525"/>
            <a:ext cx="5481425" cy="5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Structure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HTTP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RESTful? (compromised)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Primarily JSON messages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Exception: One FormData message request is </a:t>
            </a:r>
            <a:r>
              <a:rPr lang="en-US"/>
              <a:t>necessary</a:t>
            </a:r>
            <a:r>
              <a:rPr lang="en-US"/>
              <a:t> to send a csv file to the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Exception? The HTML for the WebApp itself (should have been obvious)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Planning Service API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43698" y="2196859"/>
            <a:ext cx="5537063" cy="421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calc-plan-end-balance-request-msg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“savings-planner-data”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entry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 Previous Slides)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calc-plan-end-balance-response-msg 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sponse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Content-Type: “application/json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sponse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JSON Contract</a:t>
            </a:r>
            <a:r>
              <a:rPr b="1"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6530300" y="2219850"/>
            <a:ext cx="52791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calc-plan-time-frame-request-msg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“savings-planner-data”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entry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 Previous Slides)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calc-plan-time-frame-response-msg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i="0" sz="18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 b="1"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105" y="3791800"/>
            <a:ext cx="3603900" cy="21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430" y="3846300"/>
            <a:ext cx="3603900" cy="2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Monthly Budget Service API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543698" y="2196859"/>
            <a:ext cx="5537063" cy="421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csv-process-request-msg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Content-Type: “multipart/form-data”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Form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idx="2" type="body"/>
          </p:nvPr>
        </p:nvSpPr>
        <p:spPr>
          <a:xfrm>
            <a:off x="6530289" y="2219862"/>
            <a:ext cx="5118013" cy="41959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csv-process-response-msg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csv-process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25" y="3384825"/>
            <a:ext cx="3256725" cy="22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255" y="3279005"/>
            <a:ext cx="4109000" cy="3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Net Worth </a:t>
            </a:r>
            <a:r>
              <a:rPr lang="en-US"/>
              <a:t>Service API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543698" y="2196859"/>
            <a:ext cx="55371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calc-net-worth-request-msg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JSON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net-worth-data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entry (On Previous Slides)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 txBox="1"/>
          <p:nvPr>
            <p:ph idx="2" type="body"/>
          </p:nvPr>
        </p:nvSpPr>
        <p:spPr>
          <a:xfrm>
            <a:off x="6530289" y="2219862"/>
            <a:ext cx="51180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calc-net-worth-response-msg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“application/json”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JSON Contract: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</a:rPr>
              <a:t>calc-net-worth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925" y="3476600"/>
            <a:ext cx="2562850" cy="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Web Server</a:t>
            </a:r>
            <a:r>
              <a:rPr lang="en-US"/>
              <a:t> Service API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46023" y="2416459"/>
            <a:ext cx="55371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get-web-app-response-message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Content-Type: “text/html”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Content: The YggFinance WebApp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603675" y="2219850"/>
            <a:ext cx="41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</a:rPr>
              <a:t>get-web-app</a:t>
            </a:r>
            <a:endParaRPr sz="1800" u="sng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and User Interface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Users connect via web browser URL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Javascript must be supported and enabled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Access to web browser’s local storage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Material UI style library will be used for graphical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Webpage will </a:t>
            </a:r>
            <a:r>
              <a:rPr lang="en-US"/>
              <a:t>accommodate</a:t>
            </a:r>
            <a:r>
              <a:rPr lang="en-US"/>
              <a:t> a display supporting a 16:9 aspect ratio at 720p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 aspect ratios and resolutions may function, while unoptimized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0"/>
            <a:ext cx="12192001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320050" y="106675"/>
            <a:ext cx="285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Welcome Page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9" y="784575"/>
            <a:ext cx="11049000" cy="60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571500" y="182875"/>
            <a:ext cx="5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Savings Planner Time Frame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14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4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199" y="1633249"/>
            <a:ext cx="4788670" cy="3591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Savings Planner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3" y="655325"/>
            <a:ext cx="11284166" cy="62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487675" y="91450"/>
            <a:ext cx="53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Savings Planner Savings Goal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3" y="685800"/>
            <a:ext cx="11196084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533400" y="106675"/>
            <a:ext cx="478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Monthly Budget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762000"/>
            <a:ext cx="1109009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563875" y="137150"/>
            <a:ext cx="641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Monthly Budget Reconciliation Mode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50" y="762000"/>
            <a:ext cx="11090099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563875" y="121925"/>
            <a:ext cx="50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iryo"/>
                <a:ea typeface="Meiryo"/>
                <a:cs typeface="Meiryo"/>
                <a:sym typeface="Meiryo"/>
              </a:rPr>
              <a:t>Net Worth Wireframe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15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15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15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Planning Service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16" y="1714500"/>
            <a:ext cx="6305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16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16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16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Monthly Budget Page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920" y="1275487"/>
            <a:ext cx="5011825" cy="388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17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17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Monthly Budget Service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33" y="1817705"/>
            <a:ext cx="5957627" cy="322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18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18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18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Net Worth Page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215" y="1655862"/>
            <a:ext cx="5122426" cy="312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305" y="0"/>
            <a:ext cx="1219169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19"/>
          <p:cNvSpPr/>
          <p:nvPr/>
        </p:nvSpPr>
        <p:spPr>
          <a:xfrm flipH="1">
            <a:off x="6736139" y="0"/>
            <a:ext cx="5455860" cy="6858000"/>
          </a:xfrm>
          <a:custGeom>
            <a:rect b="b" l="l" r="r" t="t"/>
            <a:pathLst>
              <a:path extrusionOk="0" h="6858000" w="545586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19"/>
          <p:cNvSpPr/>
          <p:nvPr/>
        </p:nvSpPr>
        <p:spPr>
          <a:xfrm flipH="1">
            <a:off x="625586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19"/>
          <p:cNvSpPr/>
          <p:nvPr/>
        </p:nvSpPr>
        <p:spPr>
          <a:xfrm flipH="1">
            <a:off x="6469160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7587615" y="1045596"/>
            <a:ext cx="4148511" cy="19443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Modules and Services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657106" y="3220279"/>
            <a:ext cx="4023361" cy="23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Net Worth Service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149" y="1160233"/>
            <a:ext cx="5612989" cy="453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Paradigm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457200" rtl="0" algn="l"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data stored 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Storage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Savings Planner Storage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Entry: savings-planner-data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rPr lang="en-US"/>
              <a:t>Value:</a:t>
            </a:r>
            <a:endParaRPr/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055" y="2921225"/>
            <a:ext cx="3667950" cy="2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