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8"/>
  </p:notesMasterIdLst>
  <p:sldIdLst>
    <p:sldId id="256" r:id="rId2"/>
    <p:sldId id="260" r:id="rId3"/>
    <p:sldId id="261" r:id="rId4"/>
    <p:sldId id="264" r:id="rId5"/>
    <p:sldId id="275" r:id="rId6"/>
    <p:sldId id="262" r:id="rId7"/>
    <p:sldId id="327" r:id="rId8"/>
    <p:sldId id="313" r:id="rId9"/>
    <p:sldId id="314" r:id="rId10"/>
    <p:sldId id="315" r:id="rId11"/>
    <p:sldId id="316" r:id="rId12"/>
    <p:sldId id="328" r:id="rId13"/>
    <p:sldId id="317" r:id="rId14"/>
    <p:sldId id="267" r:id="rId15"/>
    <p:sldId id="318" r:id="rId16"/>
    <p:sldId id="266" r:id="rId17"/>
    <p:sldId id="320" r:id="rId18"/>
    <p:sldId id="321" r:id="rId19"/>
    <p:sldId id="325" r:id="rId20"/>
    <p:sldId id="319" r:id="rId21"/>
    <p:sldId id="322" r:id="rId22"/>
    <p:sldId id="323" r:id="rId23"/>
    <p:sldId id="324" r:id="rId24"/>
    <p:sldId id="326" r:id="rId25"/>
    <p:sldId id="289" r:id="rId26"/>
    <p:sldId id="292" r:id="rId27"/>
  </p:sldIdLst>
  <p:sldSz cx="9144000" cy="5143500" type="screen16x9"/>
  <p:notesSz cx="6858000" cy="9144000"/>
  <p:embeddedFontLst>
    <p:embeddedFont>
      <p:font typeface="Abadi Extra Light" panose="020B0204020104020204" pitchFamily="34" charset="0"/>
      <p:regular r:id="rId29"/>
    </p:embeddedFont>
    <p:embeddedFont>
      <p:font typeface="Arimo" panose="020B0604020202020204" charset="0"/>
      <p:regular r:id="rId30"/>
      <p:bold r:id="rId31"/>
      <p:italic r:id="rId32"/>
      <p:boldItalic r:id="rId33"/>
    </p:embeddedFont>
    <p:embeddedFont>
      <p:font typeface="Bebas Neue" panose="020B0604020202020204" charset="0"/>
      <p:regular r:id="rId34"/>
    </p:embeddedFont>
    <p:embeddedFont>
      <p:font typeface="The Serif Hand Black" panose="03070902030502020204" pitchFamily="66" charset="0"/>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B6FB49-33E7-4720-8E3A-8980A24F89E0}">
  <a:tblStyle styleId="{CBB6FB49-33E7-4720-8E3A-8980A24F89E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5341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9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2368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1633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f5e77e6543_0_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f5e77e6543_0_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3131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f5e77e6543_0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f5e77e6543_0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f5e77e6543_0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f5e77e6543_0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9987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f5e77e6543_0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f5e77e6543_0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1289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f5e77e6543_0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f5e77e6543_0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1172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684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f5e77e6543_0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f5e77e6543_0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2367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f5e77e6543_0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f5e77e6543_0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02891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f5e77e6543_0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f5e77e6543_0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3874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f5e77e6543_0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f5e77e6543_0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8499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6"/>
        <p:cNvGrpSpPr/>
        <p:nvPr/>
      </p:nvGrpSpPr>
      <p:grpSpPr>
        <a:xfrm>
          <a:off x="0" y="0"/>
          <a:ext cx="0" cy="0"/>
          <a:chOff x="0" y="0"/>
          <a:chExt cx="0" cy="0"/>
        </a:xfrm>
      </p:grpSpPr>
      <p:sp>
        <p:nvSpPr>
          <p:cNvPr id="2147" name="Google Shape;2147;gf610c39dd6_1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8" name="Google Shape;2148;gf610c39dd6_1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8"/>
        <p:cNvGrpSpPr/>
        <p:nvPr/>
      </p:nvGrpSpPr>
      <p:grpSpPr>
        <a:xfrm>
          <a:off x="0" y="0"/>
          <a:ext cx="0" cy="0"/>
          <a:chOff x="0" y="0"/>
          <a:chExt cx="0" cy="0"/>
        </a:xfrm>
      </p:grpSpPr>
      <p:sp>
        <p:nvSpPr>
          <p:cNvPr id="2629" name="Google Shape;2629;gf61a32cbe2_0_9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0" name="Google Shape;2630;gf61a32cbe2_0_9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f5e77e6543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f5e77e6543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f61a32cbe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f61a32cbe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393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1977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8776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1_1_1">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1200" y="306432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8" name="Google Shape;118;p18"/>
          <p:cNvSpPr txBox="1">
            <a:spLocks noGrp="1"/>
          </p:cNvSpPr>
          <p:nvPr>
            <p:ph type="subTitle" idx="1"/>
          </p:nvPr>
        </p:nvSpPr>
        <p:spPr>
          <a:xfrm>
            <a:off x="721200" y="371113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9" name="Google Shape;119;p18"/>
          <p:cNvSpPr txBox="1">
            <a:spLocks noGrp="1"/>
          </p:cNvSpPr>
          <p:nvPr>
            <p:ph type="title" idx="2"/>
          </p:nvPr>
        </p:nvSpPr>
        <p:spPr>
          <a:xfrm>
            <a:off x="725325" y="15204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0" name="Google Shape;120;p18"/>
          <p:cNvSpPr txBox="1">
            <a:spLocks noGrp="1"/>
          </p:cNvSpPr>
          <p:nvPr>
            <p:ph type="subTitle" idx="3"/>
          </p:nvPr>
        </p:nvSpPr>
        <p:spPr>
          <a:xfrm>
            <a:off x="725325" y="2167301"/>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1" name="Google Shape;121;p18"/>
          <p:cNvSpPr txBox="1">
            <a:spLocks noGrp="1"/>
          </p:cNvSpPr>
          <p:nvPr>
            <p:ph type="title" idx="4"/>
          </p:nvPr>
        </p:nvSpPr>
        <p:spPr>
          <a:xfrm>
            <a:off x="6188163" y="15204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2" name="Google Shape;122;p18"/>
          <p:cNvSpPr txBox="1">
            <a:spLocks noGrp="1"/>
          </p:cNvSpPr>
          <p:nvPr>
            <p:ph type="subTitle" idx="5"/>
          </p:nvPr>
        </p:nvSpPr>
        <p:spPr>
          <a:xfrm>
            <a:off x="6188175" y="2167300"/>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3" name="Google Shape;123;p18"/>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24" name="Google Shape;124;p18"/>
          <p:cNvSpPr txBox="1">
            <a:spLocks noGrp="1"/>
          </p:cNvSpPr>
          <p:nvPr>
            <p:ph type="title" idx="7"/>
          </p:nvPr>
        </p:nvSpPr>
        <p:spPr>
          <a:xfrm>
            <a:off x="6184050" y="306432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5" name="Google Shape;125;p18"/>
          <p:cNvSpPr txBox="1">
            <a:spLocks noGrp="1"/>
          </p:cNvSpPr>
          <p:nvPr>
            <p:ph type="subTitle" idx="8"/>
          </p:nvPr>
        </p:nvSpPr>
        <p:spPr>
          <a:xfrm>
            <a:off x="6184050" y="371113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26" name="Google Shape;126;p1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7" name="Google Shape;127;p1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1_1_1_1">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5194325" y="3443524"/>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30" name="Google Shape;130;p19"/>
          <p:cNvSpPr txBox="1">
            <a:spLocks noGrp="1"/>
          </p:cNvSpPr>
          <p:nvPr>
            <p:ph type="subTitle" idx="1"/>
          </p:nvPr>
        </p:nvSpPr>
        <p:spPr>
          <a:xfrm>
            <a:off x="5194325" y="4090330"/>
            <a:ext cx="2230500" cy="300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1" name="Google Shape;131;p19"/>
          <p:cNvSpPr txBox="1">
            <a:spLocks noGrp="1"/>
          </p:cNvSpPr>
          <p:nvPr>
            <p:ph type="title" idx="2"/>
          </p:nvPr>
        </p:nvSpPr>
        <p:spPr>
          <a:xfrm>
            <a:off x="5194313" y="1158124"/>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32" name="Google Shape;132;p19"/>
          <p:cNvSpPr txBox="1">
            <a:spLocks noGrp="1"/>
          </p:cNvSpPr>
          <p:nvPr>
            <p:ph type="subTitle" idx="3"/>
          </p:nvPr>
        </p:nvSpPr>
        <p:spPr>
          <a:xfrm>
            <a:off x="5194325" y="1804929"/>
            <a:ext cx="2230500" cy="300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3" name="Google Shape;133;p19"/>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34" name="Google Shape;134;p19"/>
          <p:cNvSpPr txBox="1">
            <a:spLocks noGrp="1"/>
          </p:cNvSpPr>
          <p:nvPr>
            <p:ph type="title" idx="5"/>
          </p:nvPr>
        </p:nvSpPr>
        <p:spPr>
          <a:xfrm>
            <a:off x="5194325" y="2300824"/>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35" name="Google Shape;135;p19"/>
          <p:cNvSpPr txBox="1">
            <a:spLocks noGrp="1"/>
          </p:cNvSpPr>
          <p:nvPr>
            <p:ph type="subTitle" idx="6"/>
          </p:nvPr>
        </p:nvSpPr>
        <p:spPr>
          <a:xfrm>
            <a:off x="5194325" y="2947643"/>
            <a:ext cx="2230500" cy="300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36" name="Google Shape;136;p1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37" name="Google Shape;137;p1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4" name="Google Shape;34;p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2" name="Google Shape;62;p13"/>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2" hasCustomPrompt="1"/>
          </p:nvPr>
        </p:nvSpPr>
        <p:spPr>
          <a:xfrm>
            <a:off x="8061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 name="Google Shape;64;p13"/>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3"/>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46638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3"/>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 name="Google Shape;68;p13"/>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8" hasCustomPrompt="1"/>
          </p:nvPr>
        </p:nvSpPr>
        <p:spPr>
          <a:xfrm>
            <a:off x="8061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1" name="Google Shape;71;p13"/>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46638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74" name="Google Shape;74;p1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1914075"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8" name="Google Shape;78;p14"/>
          <p:cNvSpPr txBox="1">
            <a:spLocks noGrp="1"/>
          </p:cNvSpPr>
          <p:nvPr>
            <p:ph type="subTitle" idx="1"/>
          </p:nvPr>
        </p:nvSpPr>
        <p:spPr>
          <a:xfrm>
            <a:off x="1914075"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 name="Google Shape;79;p14"/>
          <p:cNvSpPr txBox="1">
            <a:spLocks noGrp="1"/>
          </p:cNvSpPr>
          <p:nvPr>
            <p:ph type="title" idx="2"/>
          </p:nvPr>
        </p:nvSpPr>
        <p:spPr>
          <a:xfrm>
            <a:off x="4999425"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0" name="Google Shape;80;p14"/>
          <p:cNvSpPr txBox="1">
            <a:spLocks noGrp="1"/>
          </p:cNvSpPr>
          <p:nvPr>
            <p:ph type="subTitle" idx="3"/>
          </p:nvPr>
        </p:nvSpPr>
        <p:spPr>
          <a:xfrm>
            <a:off x="4999425"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4"/>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82" name="Google Shape;82;p1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83" name="Google Shape;83;p1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CUSTOM_4_1">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1773725" y="1448288"/>
            <a:ext cx="22305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6" name="Google Shape;86;p15"/>
          <p:cNvSpPr txBox="1">
            <a:spLocks noGrp="1"/>
          </p:cNvSpPr>
          <p:nvPr>
            <p:ph type="subTitle" idx="1"/>
          </p:nvPr>
        </p:nvSpPr>
        <p:spPr>
          <a:xfrm>
            <a:off x="1773725" y="2095103"/>
            <a:ext cx="2230500" cy="7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5"/>
          <p:cNvSpPr txBox="1">
            <a:spLocks noGrp="1"/>
          </p:cNvSpPr>
          <p:nvPr>
            <p:ph type="title" idx="2"/>
          </p:nvPr>
        </p:nvSpPr>
        <p:spPr>
          <a:xfrm>
            <a:off x="5144188" y="2484688"/>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8" name="Google Shape;88;p15"/>
          <p:cNvSpPr txBox="1">
            <a:spLocks noGrp="1"/>
          </p:cNvSpPr>
          <p:nvPr>
            <p:ph type="subTitle" idx="3"/>
          </p:nvPr>
        </p:nvSpPr>
        <p:spPr>
          <a:xfrm>
            <a:off x="5144188" y="3131503"/>
            <a:ext cx="2230500" cy="7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9" name="Google Shape;89;p15"/>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90" name="Google Shape;90;p1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91" name="Google Shape;91;p1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1_1">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73635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2" name="Google Shape;102;p17"/>
          <p:cNvSpPr txBox="1">
            <a:spLocks noGrp="1"/>
          </p:cNvSpPr>
          <p:nvPr>
            <p:ph type="subTitle" idx="1"/>
          </p:nvPr>
        </p:nvSpPr>
        <p:spPr>
          <a:xfrm>
            <a:off x="73635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7"/>
          <p:cNvSpPr txBox="1">
            <a:spLocks noGrp="1"/>
          </p:cNvSpPr>
          <p:nvPr>
            <p:ph type="title" idx="2"/>
          </p:nvPr>
        </p:nvSpPr>
        <p:spPr>
          <a:xfrm>
            <a:off x="736350"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4" name="Google Shape;104;p17"/>
          <p:cNvSpPr txBox="1">
            <a:spLocks noGrp="1"/>
          </p:cNvSpPr>
          <p:nvPr>
            <p:ph type="subTitle" idx="3"/>
          </p:nvPr>
        </p:nvSpPr>
        <p:spPr>
          <a:xfrm>
            <a:off x="736350"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7"/>
          <p:cNvSpPr txBox="1">
            <a:spLocks noGrp="1"/>
          </p:cNvSpPr>
          <p:nvPr>
            <p:ph type="title" idx="4"/>
          </p:nvPr>
        </p:nvSpPr>
        <p:spPr>
          <a:xfrm>
            <a:off x="6199188"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6" name="Google Shape;106;p17"/>
          <p:cNvSpPr txBox="1">
            <a:spLocks noGrp="1"/>
          </p:cNvSpPr>
          <p:nvPr>
            <p:ph type="subTitle" idx="5"/>
          </p:nvPr>
        </p:nvSpPr>
        <p:spPr>
          <a:xfrm>
            <a:off x="6199200" y="2122312"/>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7"/>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08" name="Google Shape;108;p17"/>
          <p:cNvSpPr txBox="1">
            <a:spLocks noGrp="1"/>
          </p:cNvSpPr>
          <p:nvPr>
            <p:ph type="title" idx="7"/>
          </p:nvPr>
        </p:nvSpPr>
        <p:spPr>
          <a:xfrm>
            <a:off x="619920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9" name="Google Shape;109;p17"/>
          <p:cNvSpPr txBox="1">
            <a:spLocks noGrp="1"/>
          </p:cNvSpPr>
          <p:nvPr>
            <p:ph type="subTitle" idx="8"/>
          </p:nvPr>
        </p:nvSpPr>
        <p:spPr>
          <a:xfrm>
            <a:off x="619920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7"/>
          <p:cNvSpPr txBox="1">
            <a:spLocks noGrp="1"/>
          </p:cNvSpPr>
          <p:nvPr>
            <p:ph type="title" idx="9"/>
          </p:nvPr>
        </p:nvSpPr>
        <p:spPr>
          <a:xfrm>
            <a:off x="3459563"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1" name="Google Shape;111;p17"/>
          <p:cNvSpPr txBox="1">
            <a:spLocks noGrp="1"/>
          </p:cNvSpPr>
          <p:nvPr>
            <p:ph type="subTitle" idx="13"/>
          </p:nvPr>
        </p:nvSpPr>
        <p:spPr>
          <a:xfrm>
            <a:off x="3459563"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2" name="Google Shape;112;p17"/>
          <p:cNvSpPr txBox="1">
            <a:spLocks noGrp="1"/>
          </p:cNvSpPr>
          <p:nvPr>
            <p:ph type="title" idx="14"/>
          </p:nvPr>
        </p:nvSpPr>
        <p:spPr>
          <a:xfrm>
            <a:off x="3459563"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3" name="Google Shape;113;p17"/>
          <p:cNvSpPr txBox="1">
            <a:spLocks noGrp="1"/>
          </p:cNvSpPr>
          <p:nvPr>
            <p:ph type="subTitle" idx="15"/>
          </p:nvPr>
        </p:nvSpPr>
        <p:spPr>
          <a:xfrm>
            <a:off x="3459563"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14" name="Google Shape;114;p1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1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59" r:id="rId6"/>
    <p:sldLayoutId id="2147483660" r:id="rId7"/>
    <p:sldLayoutId id="2147483661" r:id="rId8"/>
    <p:sldLayoutId id="2147483663" r:id="rId9"/>
    <p:sldLayoutId id="2147483664" r:id="rId10"/>
    <p:sldLayoutId id="2147483665" r:id="rId11"/>
    <p:sldLayoutId id="2147483675" r:id="rId12"/>
    <p:sldLayoutId id="214748367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1.xml"/><Relationship Id="rId5" Type="http://schemas.openxmlformats.org/officeDocument/2006/relationships/slide" Target="slide25.xml"/><Relationship Id="rId4" Type="http://schemas.openxmlformats.org/officeDocument/2006/relationships/slide" Target="slide14.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slide" Target="slide1.xml"/><Relationship Id="rId5" Type="http://schemas.openxmlformats.org/officeDocument/2006/relationships/slide" Target="slide25.xml"/><Relationship Id="rId4" Type="http://schemas.openxmlformats.org/officeDocument/2006/relationships/slide" Target="slide14.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slide" Target="slide1.xml"/><Relationship Id="rId5" Type="http://schemas.openxmlformats.org/officeDocument/2006/relationships/slide" Target="slide25.xml"/><Relationship Id="rId4" Type="http://schemas.openxmlformats.org/officeDocument/2006/relationships/slide" Target="slide14.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2.xml"/><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slide" Target="slide1.xml"/><Relationship Id="rId5" Type="http://schemas.openxmlformats.org/officeDocument/2006/relationships/slide" Target="slide25.xml"/><Relationship Id="rId4" Type="http://schemas.openxmlformats.org/officeDocument/2006/relationships/slide" Target="slide14.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slide" Target="slide25.xml"/><Relationship Id="rId4" Type="http://schemas.openxmlformats.org/officeDocument/2006/relationships/slide" Target="slide14.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slide" Target="slide1.xml"/><Relationship Id="rId5" Type="http://schemas.openxmlformats.org/officeDocument/2006/relationships/slide" Target="slide25.xml"/><Relationship Id="rId4" Type="http://schemas.openxmlformats.org/officeDocument/2006/relationships/slide" Target="slide14.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slide" Target="slide25.xml"/><Relationship Id="rId4" Type="http://schemas.openxmlformats.org/officeDocument/2006/relationships/slide" Target="slide14.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slide" Target="slide1.xml"/><Relationship Id="rId5" Type="http://schemas.openxmlformats.org/officeDocument/2006/relationships/slide" Target="slide25.xml"/><Relationship Id="rId4" Type="http://schemas.openxmlformats.org/officeDocument/2006/relationships/slide" Target="slide14.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slide" Target="slide1.xml"/><Relationship Id="rId5" Type="http://schemas.openxmlformats.org/officeDocument/2006/relationships/slide" Target="slide25.xml"/><Relationship Id="rId4" Type="http://schemas.openxmlformats.org/officeDocument/2006/relationships/slide" Target="slide14.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slide" Target="slide1.xml"/><Relationship Id="rId5" Type="http://schemas.openxmlformats.org/officeDocument/2006/relationships/slide" Target="slide25.xml"/><Relationship Id="rId4" Type="http://schemas.openxmlformats.org/officeDocument/2006/relationships/slide" Target="slide14.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slide" Target="slide1.xml"/><Relationship Id="rId5" Type="http://schemas.openxmlformats.org/officeDocument/2006/relationships/slide" Target="slide25.xml"/><Relationship Id="rId4" Type="http://schemas.openxmlformats.org/officeDocument/2006/relationships/slide" Target="slide14.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slide" Target="slide1.xml"/><Relationship Id="rId5" Type="http://schemas.openxmlformats.org/officeDocument/2006/relationships/slide" Target="slide25.xml"/><Relationship Id="rId4" Type="http://schemas.openxmlformats.org/officeDocument/2006/relationships/slide" Target="slide14.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slide" Target="slide25.xml"/><Relationship Id="rId4" Type="http://schemas.openxmlformats.org/officeDocument/2006/relationships/slide" Target="slide14.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slide" Target="slide1.xml"/><Relationship Id="rId5" Type="http://schemas.openxmlformats.org/officeDocument/2006/relationships/slide" Target="slide25.xml"/><Relationship Id="rId4" Type="http://schemas.openxmlformats.org/officeDocument/2006/relationships/slide" Target="slide14.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slide" Target="slide1.xml"/><Relationship Id="rId5" Type="http://schemas.openxmlformats.org/officeDocument/2006/relationships/slide" Target="slide25.xml"/><Relationship Id="rId4" Type="http://schemas.openxmlformats.org/officeDocument/2006/relationships/slide" Target="slide14.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slide" Target="slide1.xml"/><Relationship Id="rId5" Type="http://schemas.openxmlformats.org/officeDocument/2006/relationships/slide" Target="slide25.xml"/><Relationship Id="rId4" Type="http://schemas.openxmlformats.org/officeDocument/2006/relationships/slide" Target="slide14.xml"/></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slide" Target="slide1.xml"/><Relationship Id="rId5" Type="http://schemas.openxmlformats.org/officeDocument/2006/relationships/slide" Target="slide25.xml"/><Relationship Id="rId4" Type="http://schemas.openxmlformats.org/officeDocument/2006/relationships/slide" Target="slide14.xml"/></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5.xml"/><Relationship Id="rId1" Type="http://schemas.openxmlformats.org/officeDocument/2006/relationships/slideLayout" Target="../slideLayouts/slideLayout11.xml"/><Relationship Id="rId6" Type="http://schemas.openxmlformats.org/officeDocument/2006/relationships/slide" Target="slide1.xml"/><Relationship Id="rId5" Type="http://schemas.openxmlformats.org/officeDocument/2006/relationships/slide" Target="slide25.xml"/><Relationship Id="rId4" Type="http://schemas.openxmlformats.org/officeDocument/2006/relationships/slide" Target="slide14.xml"/></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slide" Target="slide1.xml"/><Relationship Id="rId5" Type="http://schemas.openxmlformats.org/officeDocument/2006/relationships/slide" Target="slide25.xml"/><Relationship Id="rId4" Type="http://schemas.openxmlformats.org/officeDocument/2006/relationships/slide" Target="slide14.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slide" Target="slide1.xml"/><Relationship Id="rId5" Type="http://schemas.openxmlformats.org/officeDocument/2006/relationships/slide" Target="slide25.xml"/><Relationship Id="rId4" Type="http://schemas.openxmlformats.org/officeDocument/2006/relationships/slide" Target="slide1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slide" Target="slide1.xml"/><Relationship Id="rId5" Type="http://schemas.openxmlformats.org/officeDocument/2006/relationships/slide" Target="slide25.xml"/><Relationship Id="rId4" Type="http://schemas.openxmlformats.org/officeDocument/2006/relationships/slide" Target="slide14.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slide" Target="slide25.xml"/><Relationship Id="rId4" Type="http://schemas.openxmlformats.org/officeDocument/2006/relationships/slide" Target="slide14.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slide" Target="slide1.xml"/><Relationship Id="rId5" Type="http://schemas.openxmlformats.org/officeDocument/2006/relationships/slide" Target="slide25.xml"/><Relationship Id="rId4" Type="http://schemas.openxmlformats.org/officeDocument/2006/relationships/slide" Target="slide14.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slide" Target="slide25.xml"/><Relationship Id="rId4" Type="http://schemas.openxmlformats.org/officeDocument/2006/relationships/slide" Target="slide14.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slide" Target="slide1.xml"/><Relationship Id="rId5" Type="http://schemas.openxmlformats.org/officeDocument/2006/relationships/slide" Target="slide25.xml"/><Relationship Id="rId4" Type="http://schemas.openxmlformats.org/officeDocument/2006/relationships/slide" Target="slide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p:nvPr/>
        </p:nvSpPr>
        <p:spPr>
          <a:xfrm>
            <a:off x="603670" y="2950226"/>
            <a:ext cx="3989400"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39" name="Google Shape;239;p34"/>
          <p:cNvSpPr txBox="1">
            <a:spLocks noGrp="1"/>
          </p:cNvSpPr>
          <p:nvPr>
            <p:ph type="ctrTitle"/>
          </p:nvPr>
        </p:nvSpPr>
        <p:spPr>
          <a:xfrm>
            <a:off x="599430" y="1876664"/>
            <a:ext cx="5173524" cy="11647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The Serif Hand Black" panose="03070902030502020204" pitchFamily="66" charset="0"/>
              </a:rPr>
              <a:t>Classification of Rice Varieties</a:t>
            </a:r>
            <a:endParaRPr dirty="0">
              <a:latin typeface="The Serif Hand Black" panose="03070902030502020204" pitchFamily="66" charset="0"/>
              <a:ea typeface="Cambria" panose="02040503050406030204" pitchFamily="18" charset="0"/>
            </a:endParaRPr>
          </a:p>
        </p:txBody>
      </p:sp>
      <p:sp>
        <p:nvSpPr>
          <p:cNvPr id="240" name="Google Shape;240;p34"/>
          <p:cNvSpPr txBox="1">
            <a:spLocks noGrp="1"/>
          </p:cNvSpPr>
          <p:nvPr>
            <p:ph type="subTitle" idx="1"/>
          </p:nvPr>
        </p:nvSpPr>
        <p:spPr>
          <a:xfrm>
            <a:off x="690695" y="3088739"/>
            <a:ext cx="3815400" cy="2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he Serif Hand Black" panose="03070902030502020204" pitchFamily="66" charset="0"/>
              </a:rPr>
              <a:t>Prepared for Dr. Samaher Alghamdi</a:t>
            </a:r>
            <a:endParaRPr dirty="0">
              <a:latin typeface="The Serif Hand Black" panose="03070902030502020204" pitchFamily="66" charset="0"/>
            </a:endParaRPr>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46" name="Google Shape;246;p3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MENU</a:t>
            </a:r>
            <a:endParaRPr sz="1000">
              <a:solidFill>
                <a:schemeClr val="dk1"/>
              </a:solidFill>
              <a:latin typeface="The Serif Hand Black" panose="03070902030502020204" pitchFamily="66" charset="0"/>
              <a:ea typeface="Bebas Neue"/>
              <a:cs typeface="Bebas Neue"/>
              <a:sym typeface="Bebas Neue"/>
            </a:endParaRPr>
          </a:p>
        </p:txBody>
      </p:sp>
      <p:sp>
        <p:nvSpPr>
          <p:cNvPr id="247" name="Google Shape;247;p34">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ANALYSIS</a:t>
            </a:r>
            <a:endParaRPr sz="1000">
              <a:solidFill>
                <a:schemeClr val="dk1"/>
              </a:solidFill>
              <a:latin typeface="The Serif Hand Black" panose="03070902030502020204" pitchFamily="66" charset="0"/>
              <a:ea typeface="Bebas Neue"/>
              <a:cs typeface="Bebas Neue"/>
              <a:sym typeface="Bebas Neue"/>
            </a:endParaRPr>
          </a:p>
        </p:txBody>
      </p:sp>
      <p:sp>
        <p:nvSpPr>
          <p:cNvPr id="248" name="Google Shape;248;p34">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CONTACT</a:t>
            </a:r>
            <a:endParaRPr sz="1000">
              <a:solidFill>
                <a:schemeClr val="dk1"/>
              </a:solidFill>
              <a:latin typeface="The Serif Hand Black" panose="03070902030502020204" pitchFamily="66" charset="0"/>
              <a:ea typeface="Bebas Neue"/>
              <a:cs typeface="Bebas Neue"/>
              <a:sym typeface="Bebas Neue"/>
            </a:endParaRPr>
          </a:p>
        </p:txBody>
      </p:sp>
      <p:grpSp>
        <p:nvGrpSpPr>
          <p:cNvPr id="249" name="Google Shape;249;p34"/>
          <p:cNvGrpSpPr/>
          <p:nvPr/>
        </p:nvGrpSpPr>
        <p:grpSpPr>
          <a:xfrm>
            <a:off x="706038" y="312972"/>
            <a:ext cx="140222" cy="140409"/>
            <a:chOff x="2741000" y="199475"/>
            <a:chExt cx="191953" cy="192210"/>
          </a:xfrm>
        </p:grpSpPr>
        <p:sp>
          <p:nvSpPr>
            <p:cNvPr id="250" name="Google Shape;250;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51" name="Google Shape;251;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52" name="Google Shape;252;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53" name="Google Shape;253;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54" name="Google Shape;254;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55" name="Google Shape;255;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56" name="Google Shape;256;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57" name="Google Shape;257;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58" name="Google Shape;258;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322" name="Google Shape;322;p34">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88" name="Google Shape;650;p40">
            <a:extLst>
              <a:ext uri="{FF2B5EF4-FFF2-40B4-BE49-F238E27FC236}">
                <a16:creationId xmlns:a16="http://schemas.microsoft.com/office/drawing/2014/main" id="{956CDBAF-436B-4D8C-A092-D4B06E2085FA}"/>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The Serif Hand Black" panose="03070902030502020204" pitchFamily="66" charset="0"/>
                <a:ea typeface="Bebas Neue"/>
                <a:cs typeface="Bebas Neue"/>
                <a:sym typeface="Bebas Neue"/>
              </a:rPr>
              <a:t>CPIT440</a:t>
            </a:r>
            <a:endParaRPr dirty="0">
              <a:solidFill>
                <a:schemeClr val="lt2"/>
              </a:solidFill>
              <a:latin typeface="The Serif Hand Black" panose="03070902030502020204" pitchFamily="66" charset="0"/>
            </a:endParaRPr>
          </a:p>
        </p:txBody>
      </p:sp>
      <p:grpSp>
        <p:nvGrpSpPr>
          <p:cNvPr id="91" name="Google Shape;2633;p70">
            <a:extLst>
              <a:ext uri="{FF2B5EF4-FFF2-40B4-BE49-F238E27FC236}">
                <a16:creationId xmlns:a16="http://schemas.microsoft.com/office/drawing/2014/main" id="{1FA1EF16-9872-47C3-AE2D-12589F6E4714}"/>
              </a:ext>
            </a:extLst>
          </p:cNvPr>
          <p:cNvGrpSpPr/>
          <p:nvPr/>
        </p:nvGrpSpPr>
        <p:grpSpPr>
          <a:xfrm>
            <a:off x="5052021" y="1311918"/>
            <a:ext cx="3223650" cy="2519663"/>
            <a:chOff x="5178700" y="1900588"/>
            <a:chExt cx="3223650" cy="2519663"/>
          </a:xfrm>
        </p:grpSpPr>
        <p:grpSp>
          <p:nvGrpSpPr>
            <p:cNvPr id="92" name="Google Shape;2634;p70">
              <a:extLst>
                <a:ext uri="{FF2B5EF4-FFF2-40B4-BE49-F238E27FC236}">
                  <a16:creationId xmlns:a16="http://schemas.microsoft.com/office/drawing/2014/main" id="{459457A1-3A0B-4A61-AAC1-F936DED40E92}"/>
                </a:ext>
              </a:extLst>
            </p:cNvPr>
            <p:cNvGrpSpPr/>
            <p:nvPr/>
          </p:nvGrpSpPr>
          <p:grpSpPr>
            <a:xfrm>
              <a:off x="5308325" y="2175824"/>
              <a:ext cx="955410" cy="791843"/>
              <a:chOff x="3616600" y="2051524"/>
              <a:chExt cx="955410" cy="791843"/>
            </a:xfrm>
          </p:grpSpPr>
          <p:sp>
            <p:nvSpPr>
              <p:cNvPr id="152" name="Google Shape;2635;p70">
                <a:extLst>
                  <a:ext uri="{FF2B5EF4-FFF2-40B4-BE49-F238E27FC236}">
                    <a16:creationId xmlns:a16="http://schemas.microsoft.com/office/drawing/2014/main" id="{98DC4FEE-2980-4A83-AB0A-5454929D4255}"/>
                  </a:ext>
                </a:extLst>
              </p:cNvPr>
              <p:cNvSpPr/>
              <p:nvPr/>
            </p:nvSpPr>
            <p:spPr>
              <a:xfrm>
                <a:off x="3739240" y="2051524"/>
                <a:ext cx="832770" cy="791832"/>
              </a:xfrm>
              <a:custGeom>
                <a:avLst/>
                <a:gdLst/>
                <a:ahLst/>
                <a:cxnLst/>
                <a:rect l="l" t="t" r="r" b="b"/>
                <a:pathLst>
                  <a:path w="18347" h="17447" extrusionOk="0">
                    <a:moveTo>
                      <a:pt x="16012" y="1"/>
                    </a:moveTo>
                    <a:cubicBezTo>
                      <a:pt x="14177" y="34"/>
                      <a:pt x="12476" y="935"/>
                      <a:pt x="11475" y="2436"/>
                    </a:cubicBezTo>
                    <a:lnTo>
                      <a:pt x="11042" y="3070"/>
                    </a:lnTo>
                    <a:lnTo>
                      <a:pt x="2702" y="3070"/>
                    </a:lnTo>
                    <a:cubicBezTo>
                      <a:pt x="1201" y="3070"/>
                      <a:pt x="0" y="4271"/>
                      <a:pt x="0" y="5772"/>
                    </a:cubicBezTo>
                    <a:lnTo>
                      <a:pt x="0" y="17447"/>
                    </a:lnTo>
                    <a:lnTo>
                      <a:pt x="18313" y="17447"/>
                    </a:lnTo>
                    <a:lnTo>
                      <a:pt x="18347" y="1"/>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53" name="Google Shape;2636;p70">
                <a:extLst>
                  <a:ext uri="{FF2B5EF4-FFF2-40B4-BE49-F238E27FC236}">
                    <a16:creationId xmlns:a16="http://schemas.microsoft.com/office/drawing/2014/main" id="{B538413B-418A-450A-975E-B73B54302D51}"/>
                  </a:ext>
                </a:extLst>
              </p:cNvPr>
              <p:cNvSpPr/>
              <p:nvPr/>
            </p:nvSpPr>
            <p:spPr>
              <a:xfrm>
                <a:off x="3822483" y="2252906"/>
                <a:ext cx="685934" cy="499643"/>
              </a:xfrm>
              <a:custGeom>
                <a:avLst/>
                <a:gdLst/>
                <a:ahLst/>
                <a:cxnLst/>
                <a:rect l="l" t="t" r="r" b="b"/>
                <a:pathLst>
                  <a:path w="15112" h="11009" extrusionOk="0">
                    <a:moveTo>
                      <a:pt x="1" y="0"/>
                    </a:moveTo>
                    <a:lnTo>
                      <a:pt x="1" y="11008"/>
                    </a:lnTo>
                    <a:lnTo>
                      <a:pt x="15112" y="11008"/>
                    </a:lnTo>
                    <a:lnTo>
                      <a:pt x="15112" y="67"/>
                    </a:lnTo>
                    <a:lnTo>
                      <a:pt x="1"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54" name="Google Shape;2637;p70">
                <a:extLst>
                  <a:ext uri="{FF2B5EF4-FFF2-40B4-BE49-F238E27FC236}">
                    <a16:creationId xmlns:a16="http://schemas.microsoft.com/office/drawing/2014/main" id="{EB103EAE-3E33-45F8-AAAA-E2ABDED69D30}"/>
                  </a:ext>
                </a:extLst>
              </p:cNvPr>
              <p:cNvSpPr/>
              <p:nvPr/>
            </p:nvSpPr>
            <p:spPr>
              <a:xfrm>
                <a:off x="3616600" y="2314995"/>
                <a:ext cx="953916" cy="528372"/>
              </a:xfrm>
              <a:custGeom>
                <a:avLst/>
                <a:gdLst/>
                <a:ahLst/>
                <a:cxnLst/>
                <a:rect l="l" t="t" r="r" b="b"/>
                <a:pathLst>
                  <a:path w="21016" h="11642" extrusionOk="0">
                    <a:moveTo>
                      <a:pt x="3069" y="0"/>
                    </a:moveTo>
                    <a:cubicBezTo>
                      <a:pt x="1268" y="0"/>
                      <a:pt x="0" y="1668"/>
                      <a:pt x="467" y="3369"/>
                    </a:cubicBezTo>
                    <a:lnTo>
                      <a:pt x="2702" y="11642"/>
                    </a:lnTo>
                    <a:lnTo>
                      <a:pt x="21015" y="11642"/>
                    </a:lnTo>
                    <a:lnTo>
                      <a:pt x="17846" y="67"/>
                    </a:lnTo>
                    <a:lnTo>
                      <a:pt x="3069" y="0"/>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grpSp>
          <p:nvGrpSpPr>
            <p:cNvPr id="93" name="Google Shape;2638;p70">
              <a:extLst>
                <a:ext uri="{FF2B5EF4-FFF2-40B4-BE49-F238E27FC236}">
                  <a16:creationId xmlns:a16="http://schemas.microsoft.com/office/drawing/2014/main" id="{C0A5B439-4F96-4462-9C24-ED6619E7F2C4}"/>
                </a:ext>
              </a:extLst>
            </p:cNvPr>
            <p:cNvGrpSpPr/>
            <p:nvPr/>
          </p:nvGrpSpPr>
          <p:grpSpPr>
            <a:xfrm>
              <a:off x="5547091" y="2722146"/>
              <a:ext cx="2129895" cy="1316036"/>
              <a:chOff x="2918225" y="1793675"/>
              <a:chExt cx="2518500" cy="1556150"/>
            </a:xfrm>
          </p:grpSpPr>
          <p:sp>
            <p:nvSpPr>
              <p:cNvPr id="133" name="Google Shape;2639;p70">
                <a:extLst>
                  <a:ext uri="{FF2B5EF4-FFF2-40B4-BE49-F238E27FC236}">
                    <a16:creationId xmlns:a16="http://schemas.microsoft.com/office/drawing/2014/main" id="{96E111AB-6367-408B-9732-C0BA75A2A83F}"/>
                  </a:ext>
                </a:extLst>
              </p:cNvPr>
              <p:cNvSpPr/>
              <p:nvPr/>
            </p:nvSpPr>
            <p:spPr>
              <a:xfrm>
                <a:off x="3012450" y="1793675"/>
                <a:ext cx="2329200" cy="1391875"/>
              </a:xfrm>
              <a:custGeom>
                <a:avLst/>
                <a:gdLst/>
                <a:ahLst/>
                <a:cxnLst/>
                <a:rect l="l" t="t" r="r" b="b"/>
                <a:pathLst>
                  <a:path w="93168" h="55675" extrusionOk="0">
                    <a:moveTo>
                      <a:pt x="3370" y="1"/>
                    </a:moveTo>
                    <a:cubicBezTo>
                      <a:pt x="1502" y="1"/>
                      <a:pt x="1" y="1502"/>
                      <a:pt x="1" y="3370"/>
                    </a:cubicBezTo>
                    <a:lnTo>
                      <a:pt x="1" y="55674"/>
                    </a:lnTo>
                    <a:lnTo>
                      <a:pt x="93167" y="55674"/>
                    </a:lnTo>
                    <a:lnTo>
                      <a:pt x="93167" y="3370"/>
                    </a:lnTo>
                    <a:cubicBezTo>
                      <a:pt x="93167" y="1502"/>
                      <a:pt x="91666" y="1"/>
                      <a:pt x="89832" y="1"/>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34" name="Google Shape;2640;p70">
                <a:extLst>
                  <a:ext uri="{FF2B5EF4-FFF2-40B4-BE49-F238E27FC236}">
                    <a16:creationId xmlns:a16="http://schemas.microsoft.com/office/drawing/2014/main" id="{43D4697D-36BE-42D2-A955-FDC05485D513}"/>
                  </a:ext>
                </a:extLst>
              </p:cNvPr>
              <p:cNvSpPr/>
              <p:nvPr/>
            </p:nvSpPr>
            <p:spPr>
              <a:xfrm>
                <a:off x="3012450" y="3136325"/>
                <a:ext cx="2329200" cy="49225"/>
              </a:xfrm>
              <a:custGeom>
                <a:avLst/>
                <a:gdLst/>
                <a:ahLst/>
                <a:cxnLst/>
                <a:rect l="l" t="t" r="r" b="b"/>
                <a:pathLst>
                  <a:path w="93168" h="1969" extrusionOk="0">
                    <a:moveTo>
                      <a:pt x="1" y="0"/>
                    </a:moveTo>
                    <a:lnTo>
                      <a:pt x="1" y="1968"/>
                    </a:lnTo>
                    <a:lnTo>
                      <a:pt x="93167" y="1968"/>
                    </a:lnTo>
                    <a:lnTo>
                      <a:pt x="93167" y="0"/>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35" name="Google Shape;2641;p70">
                <a:extLst>
                  <a:ext uri="{FF2B5EF4-FFF2-40B4-BE49-F238E27FC236}">
                    <a16:creationId xmlns:a16="http://schemas.microsoft.com/office/drawing/2014/main" id="{4475C657-8D3C-4545-BF2B-80FF6FBC4414}"/>
                  </a:ext>
                </a:extLst>
              </p:cNvPr>
              <p:cNvSpPr/>
              <p:nvPr/>
            </p:nvSpPr>
            <p:spPr>
              <a:xfrm>
                <a:off x="2918225" y="3185525"/>
                <a:ext cx="2518500" cy="164300"/>
              </a:xfrm>
              <a:custGeom>
                <a:avLst/>
                <a:gdLst/>
                <a:ahLst/>
                <a:cxnLst/>
                <a:rect l="l" t="t" r="r" b="b"/>
                <a:pathLst>
                  <a:path w="100740" h="6572" extrusionOk="0">
                    <a:moveTo>
                      <a:pt x="0" y="0"/>
                    </a:moveTo>
                    <a:lnTo>
                      <a:pt x="0" y="1768"/>
                    </a:lnTo>
                    <a:cubicBezTo>
                      <a:pt x="0" y="4437"/>
                      <a:pt x="2169" y="6572"/>
                      <a:pt x="4837" y="6572"/>
                    </a:cubicBezTo>
                    <a:lnTo>
                      <a:pt x="95902" y="6572"/>
                    </a:lnTo>
                    <a:cubicBezTo>
                      <a:pt x="98571" y="6572"/>
                      <a:pt x="100739" y="4403"/>
                      <a:pt x="100739" y="1768"/>
                    </a:cubicBezTo>
                    <a:lnTo>
                      <a:pt x="100739" y="0"/>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36" name="Google Shape;2642;p70">
                <a:extLst>
                  <a:ext uri="{FF2B5EF4-FFF2-40B4-BE49-F238E27FC236}">
                    <a16:creationId xmlns:a16="http://schemas.microsoft.com/office/drawing/2014/main" id="{F297D8CE-49AC-4F16-AD9C-319EB3C9CB85}"/>
                  </a:ext>
                </a:extLst>
              </p:cNvPr>
              <p:cNvSpPr/>
              <p:nvPr/>
            </p:nvSpPr>
            <p:spPr>
              <a:xfrm>
                <a:off x="3961475" y="3185525"/>
                <a:ext cx="431150" cy="59225"/>
              </a:xfrm>
              <a:custGeom>
                <a:avLst/>
                <a:gdLst/>
                <a:ahLst/>
                <a:cxnLst/>
                <a:rect l="l" t="t" r="r" b="b"/>
                <a:pathLst>
                  <a:path w="17246" h="2369" extrusionOk="0">
                    <a:moveTo>
                      <a:pt x="0" y="0"/>
                    </a:moveTo>
                    <a:lnTo>
                      <a:pt x="0" y="334"/>
                    </a:lnTo>
                    <a:cubicBezTo>
                      <a:pt x="0" y="1468"/>
                      <a:pt x="934" y="2369"/>
                      <a:pt x="2068" y="2369"/>
                    </a:cubicBezTo>
                    <a:lnTo>
                      <a:pt x="15211" y="2369"/>
                    </a:lnTo>
                    <a:cubicBezTo>
                      <a:pt x="16312" y="2369"/>
                      <a:pt x="17246" y="1468"/>
                      <a:pt x="17246" y="334"/>
                    </a:cubicBezTo>
                    <a:lnTo>
                      <a:pt x="17246"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37" name="Google Shape;2643;p70">
                <a:extLst>
                  <a:ext uri="{FF2B5EF4-FFF2-40B4-BE49-F238E27FC236}">
                    <a16:creationId xmlns:a16="http://schemas.microsoft.com/office/drawing/2014/main" id="{B1499393-D8B0-446C-89E6-49EAA60906B1}"/>
                  </a:ext>
                </a:extLst>
              </p:cNvPr>
              <p:cNvSpPr/>
              <p:nvPr/>
            </p:nvSpPr>
            <p:spPr>
              <a:xfrm>
                <a:off x="3092525" y="1903775"/>
                <a:ext cx="2169900" cy="1170025"/>
              </a:xfrm>
              <a:custGeom>
                <a:avLst/>
                <a:gdLst/>
                <a:ahLst/>
                <a:cxnLst/>
                <a:rect l="l" t="t" r="r" b="b"/>
                <a:pathLst>
                  <a:path w="86796" h="46801" extrusionOk="0">
                    <a:moveTo>
                      <a:pt x="0" y="0"/>
                    </a:moveTo>
                    <a:lnTo>
                      <a:pt x="86795" y="0"/>
                    </a:lnTo>
                    <a:lnTo>
                      <a:pt x="86795" y="46800"/>
                    </a:lnTo>
                    <a:lnTo>
                      <a:pt x="0" y="46800"/>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38" name="Google Shape;2644;p70">
                <a:extLst>
                  <a:ext uri="{FF2B5EF4-FFF2-40B4-BE49-F238E27FC236}">
                    <a16:creationId xmlns:a16="http://schemas.microsoft.com/office/drawing/2014/main" id="{A5583931-8CA7-4A15-85DC-F097FA648484}"/>
                  </a:ext>
                </a:extLst>
              </p:cNvPr>
              <p:cNvSpPr/>
              <p:nvPr/>
            </p:nvSpPr>
            <p:spPr>
              <a:xfrm>
                <a:off x="3092525" y="1903775"/>
                <a:ext cx="2169900" cy="140125"/>
              </a:xfrm>
              <a:custGeom>
                <a:avLst/>
                <a:gdLst/>
                <a:ahLst/>
                <a:cxnLst/>
                <a:rect l="l" t="t" r="r" b="b"/>
                <a:pathLst>
                  <a:path w="86796" h="5605" extrusionOk="0">
                    <a:moveTo>
                      <a:pt x="0" y="0"/>
                    </a:moveTo>
                    <a:lnTo>
                      <a:pt x="0" y="5604"/>
                    </a:lnTo>
                    <a:lnTo>
                      <a:pt x="86795" y="5604"/>
                    </a:lnTo>
                    <a:lnTo>
                      <a:pt x="86795" y="0"/>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39" name="Google Shape;2645;p70">
                <a:extLst>
                  <a:ext uri="{FF2B5EF4-FFF2-40B4-BE49-F238E27FC236}">
                    <a16:creationId xmlns:a16="http://schemas.microsoft.com/office/drawing/2014/main" id="{95878C00-7061-4067-BD27-E0E92021E753}"/>
                  </a:ext>
                </a:extLst>
              </p:cNvPr>
              <p:cNvSpPr/>
              <p:nvPr/>
            </p:nvSpPr>
            <p:spPr>
              <a:xfrm>
                <a:off x="3178350" y="1943700"/>
                <a:ext cx="59100" cy="59100"/>
              </a:xfrm>
              <a:prstGeom prst="ellipse">
                <a:avLst/>
              </a:prstGeom>
              <a:gradFill>
                <a:gsLst>
                  <a:gs pos="0">
                    <a:schemeClr val="accent2"/>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40" name="Google Shape;2646;p70">
                <a:extLst>
                  <a:ext uri="{FF2B5EF4-FFF2-40B4-BE49-F238E27FC236}">
                    <a16:creationId xmlns:a16="http://schemas.microsoft.com/office/drawing/2014/main" id="{EB588828-F2C3-4E05-80AF-F4D049EF114C}"/>
                  </a:ext>
                </a:extLst>
              </p:cNvPr>
              <p:cNvSpPr/>
              <p:nvPr/>
            </p:nvSpPr>
            <p:spPr>
              <a:xfrm>
                <a:off x="3286500" y="1943700"/>
                <a:ext cx="59100" cy="59100"/>
              </a:xfrm>
              <a:prstGeom prst="ellipse">
                <a:avLst/>
              </a:prstGeom>
              <a:gradFill>
                <a:gsLst>
                  <a:gs pos="0">
                    <a:schemeClr val="accent2"/>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41" name="Google Shape;2647;p70">
                <a:extLst>
                  <a:ext uri="{FF2B5EF4-FFF2-40B4-BE49-F238E27FC236}">
                    <a16:creationId xmlns:a16="http://schemas.microsoft.com/office/drawing/2014/main" id="{0DF8CF20-556E-4278-886F-D291D13C0C9D}"/>
                  </a:ext>
                </a:extLst>
              </p:cNvPr>
              <p:cNvSpPr/>
              <p:nvPr/>
            </p:nvSpPr>
            <p:spPr>
              <a:xfrm>
                <a:off x="3394650" y="1943700"/>
                <a:ext cx="59100" cy="59100"/>
              </a:xfrm>
              <a:prstGeom prst="ellipse">
                <a:avLst/>
              </a:prstGeom>
              <a:gradFill>
                <a:gsLst>
                  <a:gs pos="0">
                    <a:schemeClr val="accent2"/>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42" name="Google Shape;2648;p70">
                <a:extLst>
                  <a:ext uri="{FF2B5EF4-FFF2-40B4-BE49-F238E27FC236}">
                    <a16:creationId xmlns:a16="http://schemas.microsoft.com/office/drawing/2014/main" id="{BC13E271-0935-47FC-9ED4-C90D75D71581}"/>
                  </a:ext>
                </a:extLst>
              </p:cNvPr>
              <p:cNvSpPr/>
              <p:nvPr/>
            </p:nvSpPr>
            <p:spPr>
              <a:xfrm>
                <a:off x="3388650" y="2195750"/>
                <a:ext cx="687900" cy="687900"/>
              </a:xfrm>
              <a:prstGeom prst="pie">
                <a:avLst>
                  <a:gd name="adj1" fmla="val 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cxnSp>
            <p:nvCxnSpPr>
              <p:cNvPr id="143" name="Google Shape;2649;p70">
                <a:extLst>
                  <a:ext uri="{FF2B5EF4-FFF2-40B4-BE49-F238E27FC236}">
                    <a16:creationId xmlns:a16="http://schemas.microsoft.com/office/drawing/2014/main" id="{0456D02C-BF75-4D0E-87F0-CE2EDC4EB265}"/>
                  </a:ext>
                </a:extLst>
              </p:cNvPr>
              <p:cNvCxnSpPr/>
              <p:nvPr/>
            </p:nvCxnSpPr>
            <p:spPr>
              <a:xfrm>
                <a:off x="3950475" y="2270850"/>
                <a:ext cx="480900" cy="0"/>
              </a:xfrm>
              <a:prstGeom prst="straightConnector1">
                <a:avLst/>
              </a:prstGeom>
              <a:noFill/>
              <a:ln w="9525" cap="flat" cmpd="sng">
                <a:solidFill>
                  <a:schemeClr val="dk1"/>
                </a:solidFill>
                <a:prstDash val="solid"/>
                <a:round/>
                <a:headEnd type="none" w="med" len="med"/>
                <a:tailEnd type="oval" w="med" len="med"/>
              </a:ln>
            </p:spPr>
          </p:cxnSp>
          <p:cxnSp>
            <p:nvCxnSpPr>
              <p:cNvPr id="144" name="Google Shape;2650;p70">
                <a:extLst>
                  <a:ext uri="{FF2B5EF4-FFF2-40B4-BE49-F238E27FC236}">
                    <a16:creationId xmlns:a16="http://schemas.microsoft.com/office/drawing/2014/main" id="{FEC8F531-A4A2-497B-B371-93BE9CC050C5}"/>
                  </a:ext>
                </a:extLst>
              </p:cNvPr>
              <p:cNvCxnSpPr/>
              <p:nvPr/>
            </p:nvCxnSpPr>
            <p:spPr>
              <a:xfrm>
                <a:off x="4572000" y="2270850"/>
                <a:ext cx="387600" cy="0"/>
              </a:xfrm>
              <a:prstGeom prst="straightConnector1">
                <a:avLst/>
              </a:prstGeom>
              <a:noFill/>
              <a:ln w="9525" cap="flat" cmpd="sng">
                <a:solidFill>
                  <a:schemeClr val="dk1"/>
                </a:solidFill>
                <a:prstDash val="solid"/>
                <a:round/>
                <a:headEnd type="none" w="med" len="med"/>
                <a:tailEnd type="none" w="med" len="med"/>
              </a:ln>
            </p:spPr>
          </p:cxnSp>
          <p:cxnSp>
            <p:nvCxnSpPr>
              <p:cNvPr id="145" name="Google Shape;2651;p70">
                <a:extLst>
                  <a:ext uri="{FF2B5EF4-FFF2-40B4-BE49-F238E27FC236}">
                    <a16:creationId xmlns:a16="http://schemas.microsoft.com/office/drawing/2014/main" id="{14ACA465-07DC-4E2D-8410-9950F228E4EE}"/>
                  </a:ext>
                </a:extLst>
              </p:cNvPr>
              <p:cNvCxnSpPr/>
              <p:nvPr/>
            </p:nvCxnSpPr>
            <p:spPr>
              <a:xfrm>
                <a:off x="4572000" y="2321913"/>
                <a:ext cx="387600" cy="0"/>
              </a:xfrm>
              <a:prstGeom prst="straightConnector1">
                <a:avLst/>
              </a:prstGeom>
              <a:noFill/>
              <a:ln w="9525" cap="flat" cmpd="sng">
                <a:solidFill>
                  <a:schemeClr val="dk1"/>
                </a:solidFill>
                <a:prstDash val="solid"/>
                <a:round/>
                <a:headEnd type="none" w="med" len="med"/>
                <a:tailEnd type="none" w="med" len="med"/>
              </a:ln>
            </p:spPr>
          </p:cxnSp>
          <p:cxnSp>
            <p:nvCxnSpPr>
              <p:cNvPr id="146" name="Google Shape;2652;p70">
                <a:extLst>
                  <a:ext uri="{FF2B5EF4-FFF2-40B4-BE49-F238E27FC236}">
                    <a16:creationId xmlns:a16="http://schemas.microsoft.com/office/drawing/2014/main" id="{D8C1C954-4109-42C9-9707-AEAF69453A78}"/>
                  </a:ext>
                </a:extLst>
              </p:cNvPr>
              <p:cNvCxnSpPr/>
              <p:nvPr/>
            </p:nvCxnSpPr>
            <p:spPr>
              <a:xfrm>
                <a:off x="4572000" y="2372975"/>
                <a:ext cx="387600" cy="0"/>
              </a:xfrm>
              <a:prstGeom prst="straightConnector1">
                <a:avLst/>
              </a:prstGeom>
              <a:noFill/>
              <a:ln w="9525" cap="flat" cmpd="sng">
                <a:solidFill>
                  <a:schemeClr val="dk1"/>
                </a:solidFill>
                <a:prstDash val="solid"/>
                <a:round/>
                <a:headEnd type="none" w="med" len="med"/>
                <a:tailEnd type="none" w="med" len="med"/>
              </a:ln>
            </p:spPr>
          </p:cxnSp>
          <p:cxnSp>
            <p:nvCxnSpPr>
              <p:cNvPr id="147" name="Google Shape;2653;p70">
                <a:extLst>
                  <a:ext uri="{FF2B5EF4-FFF2-40B4-BE49-F238E27FC236}">
                    <a16:creationId xmlns:a16="http://schemas.microsoft.com/office/drawing/2014/main" id="{27B22191-B2A1-417A-A5E0-980B73358D6E}"/>
                  </a:ext>
                </a:extLst>
              </p:cNvPr>
              <p:cNvCxnSpPr/>
              <p:nvPr/>
            </p:nvCxnSpPr>
            <p:spPr>
              <a:xfrm>
                <a:off x="3665075" y="2703588"/>
                <a:ext cx="766200" cy="0"/>
              </a:xfrm>
              <a:prstGeom prst="straightConnector1">
                <a:avLst/>
              </a:prstGeom>
              <a:noFill/>
              <a:ln w="9525" cap="flat" cmpd="sng">
                <a:solidFill>
                  <a:schemeClr val="dk1"/>
                </a:solidFill>
                <a:prstDash val="solid"/>
                <a:round/>
                <a:headEnd type="none" w="med" len="med"/>
                <a:tailEnd type="oval" w="med" len="med"/>
              </a:ln>
            </p:spPr>
          </p:cxnSp>
          <p:cxnSp>
            <p:nvCxnSpPr>
              <p:cNvPr id="148" name="Google Shape;2654;p70">
                <a:extLst>
                  <a:ext uri="{FF2B5EF4-FFF2-40B4-BE49-F238E27FC236}">
                    <a16:creationId xmlns:a16="http://schemas.microsoft.com/office/drawing/2014/main" id="{23AD7B41-D775-4C0A-98C6-7A22124DB8B9}"/>
                  </a:ext>
                </a:extLst>
              </p:cNvPr>
              <p:cNvCxnSpPr/>
              <p:nvPr/>
            </p:nvCxnSpPr>
            <p:spPr>
              <a:xfrm>
                <a:off x="4572000" y="2703588"/>
                <a:ext cx="387600" cy="0"/>
              </a:xfrm>
              <a:prstGeom prst="straightConnector1">
                <a:avLst/>
              </a:prstGeom>
              <a:noFill/>
              <a:ln w="9525" cap="flat" cmpd="sng">
                <a:solidFill>
                  <a:schemeClr val="dk1"/>
                </a:solidFill>
                <a:prstDash val="solid"/>
                <a:round/>
                <a:headEnd type="none" w="med" len="med"/>
                <a:tailEnd type="none" w="med" len="med"/>
              </a:ln>
            </p:spPr>
          </p:cxnSp>
          <p:cxnSp>
            <p:nvCxnSpPr>
              <p:cNvPr id="149" name="Google Shape;2655;p70">
                <a:extLst>
                  <a:ext uri="{FF2B5EF4-FFF2-40B4-BE49-F238E27FC236}">
                    <a16:creationId xmlns:a16="http://schemas.microsoft.com/office/drawing/2014/main" id="{7A704578-F621-43D7-B1D8-BB8DAA403761}"/>
                  </a:ext>
                </a:extLst>
              </p:cNvPr>
              <p:cNvCxnSpPr/>
              <p:nvPr/>
            </p:nvCxnSpPr>
            <p:spPr>
              <a:xfrm>
                <a:off x="4572000" y="2754650"/>
                <a:ext cx="387600" cy="0"/>
              </a:xfrm>
              <a:prstGeom prst="straightConnector1">
                <a:avLst/>
              </a:prstGeom>
              <a:noFill/>
              <a:ln w="9525" cap="flat" cmpd="sng">
                <a:solidFill>
                  <a:schemeClr val="dk1"/>
                </a:solidFill>
                <a:prstDash val="solid"/>
                <a:round/>
                <a:headEnd type="none" w="med" len="med"/>
                <a:tailEnd type="none" w="med" len="med"/>
              </a:ln>
            </p:spPr>
          </p:cxnSp>
          <p:cxnSp>
            <p:nvCxnSpPr>
              <p:cNvPr id="150" name="Google Shape;2656;p70">
                <a:extLst>
                  <a:ext uri="{FF2B5EF4-FFF2-40B4-BE49-F238E27FC236}">
                    <a16:creationId xmlns:a16="http://schemas.microsoft.com/office/drawing/2014/main" id="{2D36A838-63A4-4DBC-BD48-D19D285A7723}"/>
                  </a:ext>
                </a:extLst>
              </p:cNvPr>
              <p:cNvCxnSpPr/>
              <p:nvPr/>
            </p:nvCxnSpPr>
            <p:spPr>
              <a:xfrm>
                <a:off x="4572000" y="2805713"/>
                <a:ext cx="387600" cy="0"/>
              </a:xfrm>
              <a:prstGeom prst="straightConnector1">
                <a:avLst/>
              </a:prstGeom>
              <a:noFill/>
              <a:ln w="9525" cap="flat" cmpd="sng">
                <a:solidFill>
                  <a:schemeClr val="dk1"/>
                </a:solidFill>
                <a:prstDash val="solid"/>
                <a:round/>
                <a:headEnd type="none" w="med" len="med"/>
                <a:tailEnd type="none" w="med" len="med"/>
              </a:ln>
            </p:spPr>
          </p:cxnSp>
          <p:sp>
            <p:nvSpPr>
              <p:cNvPr id="151" name="Google Shape;2657;p70">
                <a:extLst>
                  <a:ext uri="{FF2B5EF4-FFF2-40B4-BE49-F238E27FC236}">
                    <a16:creationId xmlns:a16="http://schemas.microsoft.com/office/drawing/2014/main" id="{A087F33B-AE53-482D-90F1-CC6F853AC519}"/>
                  </a:ext>
                </a:extLst>
              </p:cNvPr>
              <p:cNvSpPr/>
              <p:nvPr/>
            </p:nvSpPr>
            <p:spPr>
              <a:xfrm rot="5400000">
                <a:off x="3453750" y="2144838"/>
                <a:ext cx="687900" cy="687900"/>
              </a:xfrm>
              <a:prstGeom prst="pie">
                <a:avLst>
                  <a:gd name="adj1" fmla="val 10777963"/>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grpSp>
          <p:nvGrpSpPr>
            <p:cNvPr id="94" name="Google Shape;2658;p70">
              <a:extLst>
                <a:ext uri="{FF2B5EF4-FFF2-40B4-BE49-F238E27FC236}">
                  <a16:creationId xmlns:a16="http://schemas.microsoft.com/office/drawing/2014/main" id="{0C123467-056B-4E4C-BC64-5C3D3C73BDBC}"/>
                </a:ext>
              </a:extLst>
            </p:cNvPr>
            <p:cNvGrpSpPr/>
            <p:nvPr/>
          </p:nvGrpSpPr>
          <p:grpSpPr>
            <a:xfrm>
              <a:off x="7320116" y="3611724"/>
              <a:ext cx="730793" cy="605681"/>
              <a:chOff x="3616600" y="2051524"/>
              <a:chExt cx="955410" cy="791843"/>
            </a:xfrm>
          </p:grpSpPr>
          <p:sp>
            <p:nvSpPr>
              <p:cNvPr id="130" name="Google Shape;2659;p70">
                <a:extLst>
                  <a:ext uri="{FF2B5EF4-FFF2-40B4-BE49-F238E27FC236}">
                    <a16:creationId xmlns:a16="http://schemas.microsoft.com/office/drawing/2014/main" id="{BFDC46F8-7233-4A3A-A249-6E2148E548D7}"/>
                  </a:ext>
                </a:extLst>
              </p:cNvPr>
              <p:cNvSpPr/>
              <p:nvPr/>
            </p:nvSpPr>
            <p:spPr>
              <a:xfrm>
                <a:off x="3739240" y="2051524"/>
                <a:ext cx="832770" cy="791832"/>
              </a:xfrm>
              <a:custGeom>
                <a:avLst/>
                <a:gdLst/>
                <a:ahLst/>
                <a:cxnLst/>
                <a:rect l="l" t="t" r="r" b="b"/>
                <a:pathLst>
                  <a:path w="18347" h="17447" extrusionOk="0">
                    <a:moveTo>
                      <a:pt x="16012" y="1"/>
                    </a:moveTo>
                    <a:cubicBezTo>
                      <a:pt x="14177" y="34"/>
                      <a:pt x="12476" y="935"/>
                      <a:pt x="11475" y="2436"/>
                    </a:cubicBezTo>
                    <a:lnTo>
                      <a:pt x="11042" y="3070"/>
                    </a:lnTo>
                    <a:lnTo>
                      <a:pt x="2702" y="3070"/>
                    </a:lnTo>
                    <a:cubicBezTo>
                      <a:pt x="1201" y="3070"/>
                      <a:pt x="0" y="4271"/>
                      <a:pt x="0" y="5772"/>
                    </a:cubicBezTo>
                    <a:lnTo>
                      <a:pt x="0" y="17447"/>
                    </a:lnTo>
                    <a:lnTo>
                      <a:pt x="18313" y="17447"/>
                    </a:lnTo>
                    <a:lnTo>
                      <a:pt x="18347" y="1"/>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31" name="Google Shape;2660;p70">
                <a:extLst>
                  <a:ext uri="{FF2B5EF4-FFF2-40B4-BE49-F238E27FC236}">
                    <a16:creationId xmlns:a16="http://schemas.microsoft.com/office/drawing/2014/main" id="{728DA392-FD1E-4048-BE83-2E5F4E40B523}"/>
                  </a:ext>
                </a:extLst>
              </p:cNvPr>
              <p:cNvSpPr/>
              <p:nvPr/>
            </p:nvSpPr>
            <p:spPr>
              <a:xfrm>
                <a:off x="3822483" y="2252906"/>
                <a:ext cx="685934" cy="499643"/>
              </a:xfrm>
              <a:custGeom>
                <a:avLst/>
                <a:gdLst/>
                <a:ahLst/>
                <a:cxnLst/>
                <a:rect l="l" t="t" r="r" b="b"/>
                <a:pathLst>
                  <a:path w="15112" h="11009" extrusionOk="0">
                    <a:moveTo>
                      <a:pt x="1" y="0"/>
                    </a:moveTo>
                    <a:lnTo>
                      <a:pt x="1" y="11008"/>
                    </a:lnTo>
                    <a:lnTo>
                      <a:pt x="15112" y="11008"/>
                    </a:lnTo>
                    <a:lnTo>
                      <a:pt x="15112" y="67"/>
                    </a:lnTo>
                    <a:lnTo>
                      <a:pt x="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32" name="Google Shape;2661;p70">
                <a:extLst>
                  <a:ext uri="{FF2B5EF4-FFF2-40B4-BE49-F238E27FC236}">
                    <a16:creationId xmlns:a16="http://schemas.microsoft.com/office/drawing/2014/main" id="{24926A0C-1155-41D6-AB14-A2C9EA195ACC}"/>
                  </a:ext>
                </a:extLst>
              </p:cNvPr>
              <p:cNvSpPr/>
              <p:nvPr/>
            </p:nvSpPr>
            <p:spPr>
              <a:xfrm>
                <a:off x="3616600" y="2314995"/>
                <a:ext cx="953916" cy="528372"/>
              </a:xfrm>
              <a:custGeom>
                <a:avLst/>
                <a:gdLst/>
                <a:ahLst/>
                <a:cxnLst/>
                <a:rect l="l" t="t" r="r" b="b"/>
                <a:pathLst>
                  <a:path w="21016" h="11642" extrusionOk="0">
                    <a:moveTo>
                      <a:pt x="3069" y="0"/>
                    </a:moveTo>
                    <a:cubicBezTo>
                      <a:pt x="1268" y="0"/>
                      <a:pt x="0" y="1668"/>
                      <a:pt x="467" y="3369"/>
                    </a:cubicBezTo>
                    <a:lnTo>
                      <a:pt x="2702" y="11642"/>
                    </a:lnTo>
                    <a:lnTo>
                      <a:pt x="21015" y="11642"/>
                    </a:lnTo>
                    <a:lnTo>
                      <a:pt x="17846" y="67"/>
                    </a:lnTo>
                    <a:lnTo>
                      <a:pt x="3069" y="0"/>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grpSp>
          <p:nvGrpSpPr>
            <p:cNvPr id="95" name="Google Shape;2662;p70">
              <a:extLst>
                <a:ext uri="{FF2B5EF4-FFF2-40B4-BE49-F238E27FC236}">
                  <a16:creationId xmlns:a16="http://schemas.microsoft.com/office/drawing/2014/main" id="{99325034-A9E3-449A-B726-AA3625EE4332}"/>
                </a:ext>
              </a:extLst>
            </p:cNvPr>
            <p:cNvGrpSpPr/>
            <p:nvPr/>
          </p:nvGrpSpPr>
          <p:grpSpPr>
            <a:xfrm>
              <a:off x="6782088" y="2389650"/>
              <a:ext cx="1425859" cy="691841"/>
              <a:chOff x="7010688" y="2460575"/>
              <a:chExt cx="1425859" cy="691841"/>
            </a:xfrm>
          </p:grpSpPr>
          <p:sp>
            <p:nvSpPr>
              <p:cNvPr id="106" name="Google Shape;2663;p70">
                <a:extLst>
                  <a:ext uri="{FF2B5EF4-FFF2-40B4-BE49-F238E27FC236}">
                    <a16:creationId xmlns:a16="http://schemas.microsoft.com/office/drawing/2014/main" id="{2DB74615-1E56-41BD-86AF-934AEFEE8F97}"/>
                  </a:ext>
                </a:extLst>
              </p:cNvPr>
              <p:cNvSpPr/>
              <p:nvPr/>
            </p:nvSpPr>
            <p:spPr>
              <a:xfrm>
                <a:off x="7010688" y="2460575"/>
                <a:ext cx="1425859" cy="691841"/>
              </a:xfrm>
              <a:custGeom>
                <a:avLst/>
                <a:gdLst/>
                <a:ahLst/>
                <a:cxnLst/>
                <a:rect l="l" t="t" r="r" b="b"/>
                <a:pathLst>
                  <a:path w="55207" h="26787" extrusionOk="0">
                    <a:moveTo>
                      <a:pt x="0" y="0"/>
                    </a:moveTo>
                    <a:lnTo>
                      <a:pt x="0" y="26786"/>
                    </a:lnTo>
                    <a:lnTo>
                      <a:pt x="0" y="26786"/>
                    </a:lnTo>
                    <a:lnTo>
                      <a:pt x="55206" y="26786"/>
                    </a:lnTo>
                    <a:lnTo>
                      <a:pt x="55206" y="0"/>
                    </a:lnTo>
                    <a:close/>
                  </a:path>
                </a:pathLst>
              </a:custGeom>
              <a:gradFill>
                <a:gsLst>
                  <a:gs pos="0">
                    <a:schemeClr val="accent2"/>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07" name="Google Shape;2664;p70">
                <a:extLst>
                  <a:ext uri="{FF2B5EF4-FFF2-40B4-BE49-F238E27FC236}">
                    <a16:creationId xmlns:a16="http://schemas.microsoft.com/office/drawing/2014/main" id="{2892C423-A489-449A-A35C-8DF7C23ACB31}"/>
                  </a:ext>
                </a:extLst>
              </p:cNvPr>
              <p:cNvSpPr/>
              <p:nvPr/>
            </p:nvSpPr>
            <p:spPr>
              <a:xfrm>
                <a:off x="7056351" y="2509673"/>
                <a:ext cx="1335385" cy="101683"/>
              </a:xfrm>
              <a:custGeom>
                <a:avLst/>
                <a:gdLst/>
                <a:ahLst/>
                <a:cxnLst/>
                <a:rect l="l" t="t" r="r" b="b"/>
                <a:pathLst>
                  <a:path w="51704" h="3937" extrusionOk="0">
                    <a:moveTo>
                      <a:pt x="49736" y="1"/>
                    </a:moveTo>
                    <a:lnTo>
                      <a:pt x="1968" y="1"/>
                    </a:lnTo>
                    <a:cubicBezTo>
                      <a:pt x="868" y="1"/>
                      <a:pt x="0" y="868"/>
                      <a:pt x="0" y="1969"/>
                    </a:cubicBezTo>
                    <a:lnTo>
                      <a:pt x="0" y="1969"/>
                    </a:lnTo>
                    <a:cubicBezTo>
                      <a:pt x="0" y="3036"/>
                      <a:pt x="868" y="3937"/>
                      <a:pt x="1968" y="3937"/>
                    </a:cubicBezTo>
                    <a:lnTo>
                      <a:pt x="49736" y="3937"/>
                    </a:lnTo>
                    <a:cubicBezTo>
                      <a:pt x="50803" y="3937"/>
                      <a:pt x="51704" y="3036"/>
                      <a:pt x="51704" y="1969"/>
                    </a:cubicBezTo>
                    <a:lnTo>
                      <a:pt x="51704" y="1969"/>
                    </a:lnTo>
                    <a:cubicBezTo>
                      <a:pt x="51704" y="868"/>
                      <a:pt x="50803" y="1"/>
                      <a:pt x="49736" y="1"/>
                    </a:cubicBezTo>
                    <a:close/>
                  </a:path>
                </a:pathLst>
              </a:cu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08" name="Google Shape;2665;p70">
                <a:extLst>
                  <a:ext uri="{FF2B5EF4-FFF2-40B4-BE49-F238E27FC236}">
                    <a16:creationId xmlns:a16="http://schemas.microsoft.com/office/drawing/2014/main" id="{DFD91DAF-7898-4A32-87AF-1556D8F10211}"/>
                  </a:ext>
                </a:extLst>
              </p:cNvPr>
              <p:cNvSpPr/>
              <p:nvPr/>
            </p:nvSpPr>
            <p:spPr>
              <a:xfrm>
                <a:off x="7110615" y="2539840"/>
                <a:ext cx="47419" cy="40678"/>
              </a:xfrm>
              <a:custGeom>
                <a:avLst/>
                <a:gdLst/>
                <a:ahLst/>
                <a:cxnLst/>
                <a:rect l="l" t="t" r="r" b="b"/>
                <a:pathLst>
                  <a:path w="1836" h="1575" extrusionOk="0">
                    <a:moveTo>
                      <a:pt x="1035" y="0"/>
                    </a:moveTo>
                    <a:cubicBezTo>
                      <a:pt x="368" y="0"/>
                      <a:pt x="1" y="867"/>
                      <a:pt x="501" y="1334"/>
                    </a:cubicBezTo>
                    <a:cubicBezTo>
                      <a:pt x="667" y="1500"/>
                      <a:pt x="868" y="1574"/>
                      <a:pt x="1065" y="1574"/>
                    </a:cubicBezTo>
                    <a:cubicBezTo>
                      <a:pt x="1462" y="1574"/>
                      <a:pt x="1835" y="1270"/>
                      <a:pt x="1835" y="801"/>
                    </a:cubicBezTo>
                    <a:cubicBezTo>
                      <a:pt x="1835" y="367"/>
                      <a:pt x="1469" y="0"/>
                      <a:pt x="1035"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09" name="Google Shape;2666;p70">
                <a:extLst>
                  <a:ext uri="{FF2B5EF4-FFF2-40B4-BE49-F238E27FC236}">
                    <a16:creationId xmlns:a16="http://schemas.microsoft.com/office/drawing/2014/main" id="{5FA54484-33FB-44A8-8620-9F30C6C2588C}"/>
                  </a:ext>
                </a:extLst>
              </p:cNvPr>
              <p:cNvSpPr/>
              <p:nvPr/>
            </p:nvSpPr>
            <p:spPr>
              <a:xfrm>
                <a:off x="7201942" y="2539840"/>
                <a:ext cx="46541" cy="40678"/>
              </a:xfrm>
              <a:custGeom>
                <a:avLst/>
                <a:gdLst/>
                <a:ahLst/>
                <a:cxnLst/>
                <a:rect l="l" t="t" r="r" b="b"/>
                <a:pathLst>
                  <a:path w="1802" h="1575" extrusionOk="0">
                    <a:moveTo>
                      <a:pt x="1035" y="0"/>
                    </a:moveTo>
                    <a:cubicBezTo>
                      <a:pt x="334" y="0"/>
                      <a:pt x="1" y="834"/>
                      <a:pt x="468" y="1334"/>
                    </a:cubicBezTo>
                    <a:cubicBezTo>
                      <a:pt x="633" y="1500"/>
                      <a:pt x="835" y="1574"/>
                      <a:pt x="1031" y="1574"/>
                    </a:cubicBezTo>
                    <a:cubicBezTo>
                      <a:pt x="1428" y="1574"/>
                      <a:pt x="1802" y="1270"/>
                      <a:pt x="1802" y="801"/>
                    </a:cubicBezTo>
                    <a:cubicBezTo>
                      <a:pt x="1802" y="367"/>
                      <a:pt x="1468" y="0"/>
                      <a:pt x="1035"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10" name="Google Shape;2667;p70">
                <a:extLst>
                  <a:ext uri="{FF2B5EF4-FFF2-40B4-BE49-F238E27FC236}">
                    <a16:creationId xmlns:a16="http://schemas.microsoft.com/office/drawing/2014/main" id="{071F8A0D-03EC-4EDB-8E76-166943DF1E71}"/>
                  </a:ext>
                </a:extLst>
              </p:cNvPr>
              <p:cNvSpPr/>
              <p:nvPr/>
            </p:nvSpPr>
            <p:spPr>
              <a:xfrm>
                <a:off x="7293269" y="2539840"/>
                <a:ext cx="47419" cy="40678"/>
              </a:xfrm>
              <a:custGeom>
                <a:avLst/>
                <a:gdLst/>
                <a:ahLst/>
                <a:cxnLst/>
                <a:rect l="l" t="t" r="r" b="b"/>
                <a:pathLst>
                  <a:path w="1836" h="1575" extrusionOk="0">
                    <a:moveTo>
                      <a:pt x="1035" y="0"/>
                    </a:moveTo>
                    <a:cubicBezTo>
                      <a:pt x="367" y="0"/>
                      <a:pt x="1" y="867"/>
                      <a:pt x="501" y="1334"/>
                    </a:cubicBezTo>
                    <a:cubicBezTo>
                      <a:pt x="666" y="1500"/>
                      <a:pt x="868" y="1574"/>
                      <a:pt x="1064" y="1574"/>
                    </a:cubicBezTo>
                    <a:cubicBezTo>
                      <a:pt x="1461" y="1574"/>
                      <a:pt x="1835" y="1270"/>
                      <a:pt x="1835" y="801"/>
                    </a:cubicBezTo>
                    <a:cubicBezTo>
                      <a:pt x="1835" y="367"/>
                      <a:pt x="1468" y="0"/>
                      <a:pt x="1035"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11" name="Google Shape;2668;p70">
                <a:extLst>
                  <a:ext uri="{FF2B5EF4-FFF2-40B4-BE49-F238E27FC236}">
                    <a16:creationId xmlns:a16="http://schemas.microsoft.com/office/drawing/2014/main" id="{34BF1D4E-AE8E-48E3-BAAC-58CED0A7D4A2}"/>
                  </a:ext>
                </a:extLst>
              </p:cNvPr>
              <p:cNvSpPr/>
              <p:nvPr/>
            </p:nvSpPr>
            <p:spPr>
              <a:xfrm>
                <a:off x="7096849" y="2704389"/>
                <a:ext cx="761601" cy="342059"/>
              </a:xfrm>
              <a:custGeom>
                <a:avLst/>
                <a:gdLst/>
                <a:ahLst/>
                <a:cxnLst/>
                <a:rect l="l" t="t" r="r" b="b"/>
                <a:pathLst>
                  <a:path w="29488" h="13244" fill="none" extrusionOk="0">
                    <a:moveTo>
                      <a:pt x="0" y="8173"/>
                    </a:moveTo>
                    <a:lnTo>
                      <a:pt x="7072" y="0"/>
                    </a:lnTo>
                    <a:lnTo>
                      <a:pt x="13076" y="4304"/>
                    </a:lnTo>
                    <a:lnTo>
                      <a:pt x="18013" y="768"/>
                    </a:lnTo>
                    <a:lnTo>
                      <a:pt x="29488" y="13243"/>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12" name="Google Shape;2669;p70">
                <a:extLst>
                  <a:ext uri="{FF2B5EF4-FFF2-40B4-BE49-F238E27FC236}">
                    <a16:creationId xmlns:a16="http://schemas.microsoft.com/office/drawing/2014/main" id="{9D1DDC29-3DAA-4544-AB6F-6065579DAB63}"/>
                  </a:ext>
                </a:extLst>
              </p:cNvPr>
              <p:cNvSpPr/>
              <p:nvPr/>
            </p:nvSpPr>
            <p:spPr>
              <a:xfrm>
                <a:off x="7096849" y="2700076"/>
                <a:ext cx="764184" cy="314501"/>
              </a:xfrm>
              <a:custGeom>
                <a:avLst/>
                <a:gdLst/>
                <a:ahLst/>
                <a:cxnLst/>
                <a:rect l="l" t="t" r="r" b="b"/>
                <a:pathLst>
                  <a:path w="29588" h="12177" fill="none" extrusionOk="0">
                    <a:moveTo>
                      <a:pt x="0" y="1"/>
                    </a:moveTo>
                    <a:lnTo>
                      <a:pt x="6938" y="7439"/>
                    </a:lnTo>
                    <a:lnTo>
                      <a:pt x="9640" y="3403"/>
                    </a:lnTo>
                    <a:lnTo>
                      <a:pt x="18647" y="12176"/>
                    </a:lnTo>
                    <a:lnTo>
                      <a:pt x="29588" y="1668"/>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13" name="Google Shape;2670;p70">
                <a:extLst>
                  <a:ext uri="{FF2B5EF4-FFF2-40B4-BE49-F238E27FC236}">
                    <a16:creationId xmlns:a16="http://schemas.microsoft.com/office/drawing/2014/main" id="{FA74A7E4-8A35-4AEA-888F-6C8975D3D4D7}"/>
                  </a:ext>
                </a:extLst>
              </p:cNvPr>
              <p:cNvSpPr/>
              <p:nvPr/>
            </p:nvSpPr>
            <p:spPr>
              <a:xfrm>
                <a:off x="7096849" y="2662160"/>
                <a:ext cx="755584" cy="413576"/>
              </a:xfrm>
              <a:custGeom>
                <a:avLst/>
                <a:gdLst/>
                <a:ahLst/>
                <a:cxnLst/>
                <a:rect l="l" t="t" r="r" b="b"/>
                <a:pathLst>
                  <a:path w="29255" h="16013" fill="none" extrusionOk="0">
                    <a:moveTo>
                      <a:pt x="0" y="16012"/>
                    </a:moveTo>
                    <a:lnTo>
                      <a:pt x="7639" y="10709"/>
                    </a:lnTo>
                    <a:lnTo>
                      <a:pt x="12776" y="15779"/>
                    </a:lnTo>
                    <a:lnTo>
                      <a:pt x="29254" y="1"/>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14" name="Google Shape;2671;p70">
                <a:extLst>
                  <a:ext uri="{FF2B5EF4-FFF2-40B4-BE49-F238E27FC236}">
                    <a16:creationId xmlns:a16="http://schemas.microsoft.com/office/drawing/2014/main" id="{CA7CFB50-26EC-438D-B808-D05AADE1A915}"/>
                  </a:ext>
                </a:extLst>
              </p:cNvPr>
              <p:cNvSpPr/>
              <p:nvPr/>
            </p:nvSpPr>
            <p:spPr>
              <a:xfrm>
                <a:off x="7085640" y="2907162"/>
                <a:ext cx="19836" cy="16943"/>
              </a:xfrm>
              <a:custGeom>
                <a:avLst/>
                <a:gdLst/>
                <a:ahLst/>
                <a:cxnLst/>
                <a:rect l="l" t="t" r="r" b="b"/>
                <a:pathLst>
                  <a:path w="768" h="656" extrusionOk="0">
                    <a:moveTo>
                      <a:pt x="431" y="0"/>
                    </a:moveTo>
                    <a:cubicBezTo>
                      <a:pt x="353" y="0"/>
                      <a:pt x="272" y="27"/>
                      <a:pt x="201" y="88"/>
                    </a:cubicBezTo>
                    <a:cubicBezTo>
                      <a:pt x="0" y="289"/>
                      <a:pt x="167" y="656"/>
                      <a:pt x="434" y="656"/>
                    </a:cubicBezTo>
                    <a:cubicBezTo>
                      <a:pt x="634" y="656"/>
                      <a:pt x="768" y="489"/>
                      <a:pt x="768" y="322"/>
                    </a:cubicBezTo>
                    <a:cubicBezTo>
                      <a:pt x="768" y="137"/>
                      <a:pt x="607" y="0"/>
                      <a:pt x="431"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15" name="Google Shape;2672;p70">
                <a:extLst>
                  <a:ext uri="{FF2B5EF4-FFF2-40B4-BE49-F238E27FC236}">
                    <a16:creationId xmlns:a16="http://schemas.microsoft.com/office/drawing/2014/main" id="{493BA820-16FE-4EFA-9717-0A108FF7EB5D}"/>
                  </a:ext>
                </a:extLst>
              </p:cNvPr>
              <p:cNvSpPr/>
              <p:nvPr/>
            </p:nvSpPr>
            <p:spPr>
              <a:xfrm>
                <a:off x="7085640" y="3067398"/>
                <a:ext cx="19836" cy="16943"/>
              </a:xfrm>
              <a:custGeom>
                <a:avLst/>
                <a:gdLst/>
                <a:ahLst/>
                <a:cxnLst/>
                <a:rect l="l" t="t" r="r" b="b"/>
                <a:pathLst>
                  <a:path w="768" h="656" extrusionOk="0">
                    <a:moveTo>
                      <a:pt x="431" y="1"/>
                    </a:moveTo>
                    <a:cubicBezTo>
                      <a:pt x="353" y="1"/>
                      <a:pt x="272" y="27"/>
                      <a:pt x="201" y="89"/>
                    </a:cubicBezTo>
                    <a:cubicBezTo>
                      <a:pt x="0" y="289"/>
                      <a:pt x="167" y="656"/>
                      <a:pt x="434" y="656"/>
                    </a:cubicBezTo>
                    <a:cubicBezTo>
                      <a:pt x="634" y="656"/>
                      <a:pt x="768" y="489"/>
                      <a:pt x="768" y="322"/>
                    </a:cubicBezTo>
                    <a:cubicBezTo>
                      <a:pt x="768" y="137"/>
                      <a:pt x="607" y="1"/>
                      <a:pt x="431" y="1"/>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16" name="Google Shape;2673;p70">
                <a:extLst>
                  <a:ext uri="{FF2B5EF4-FFF2-40B4-BE49-F238E27FC236}">
                    <a16:creationId xmlns:a16="http://schemas.microsoft.com/office/drawing/2014/main" id="{365CCA62-8350-478C-A418-B4D502EE6B1E}"/>
                  </a:ext>
                </a:extLst>
              </p:cNvPr>
              <p:cNvSpPr/>
              <p:nvPr/>
            </p:nvSpPr>
            <p:spPr>
              <a:xfrm>
                <a:off x="7281207" y="2931931"/>
                <a:ext cx="19836" cy="16297"/>
              </a:xfrm>
              <a:custGeom>
                <a:avLst/>
                <a:gdLst/>
                <a:ahLst/>
                <a:cxnLst/>
                <a:rect l="l" t="t" r="r" b="b"/>
                <a:pathLst>
                  <a:path w="768" h="631" extrusionOk="0">
                    <a:moveTo>
                      <a:pt x="437" y="0"/>
                    </a:moveTo>
                    <a:cubicBezTo>
                      <a:pt x="353" y="0"/>
                      <a:pt x="267" y="30"/>
                      <a:pt x="201" y="97"/>
                    </a:cubicBezTo>
                    <a:cubicBezTo>
                      <a:pt x="1" y="297"/>
                      <a:pt x="167" y="631"/>
                      <a:pt x="434" y="631"/>
                    </a:cubicBezTo>
                    <a:cubicBezTo>
                      <a:pt x="601" y="631"/>
                      <a:pt x="768" y="497"/>
                      <a:pt x="768" y="297"/>
                    </a:cubicBezTo>
                    <a:cubicBezTo>
                      <a:pt x="768" y="119"/>
                      <a:pt x="605" y="0"/>
                      <a:pt x="437"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17" name="Google Shape;2674;p70">
                <a:extLst>
                  <a:ext uri="{FF2B5EF4-FFF2-40B4-BE49-F238E27FC236}">
                    <a16:creationId xmlns:a16="http://schemas.microsoft.com/office/drawing/2014/main" id="{D845F6B6-E4C5-4B1A-B6D1-BB5CDA789425}"/>
                  </a:ext>
                </a:extLst>
              </p:cNvPr>
              <p:cNvSpPr/>
              <p:nvPr/>
            </p:nvSpPr>
            <p:spPr>
              <a:xfrm>
                <a:off x="7415615" y="3059650"/>
                <a:ext cx="18983" cy="16943"/>
              </a:xfrm>
              <a:custGeom>
                <a:avLst/>
                <a:gdLst/>
                <a:ahLst/>
                <a:cxnLst/>
                <a:rect l="l" t="t" r="r" b="b"/>
                <a:pathLst>
                  <a:path w="735" h="656" extrusionOk="0">
                    <a:moveTo>
                      <a:pt x="409" y="0"/>
                    </a:moveTo>
                    <a:cubicBezTo>
                      <a:pt x="336" y="0"/>
                      <a:pt x="262" y="27"/>
                      <a:pt x="200" y="89"/>
                    </a:cubicBezTo>
                    <a:cubicBezTo>
                      <a:pt x="0" y="322"/>
                      <a:pt x="134" y="656"/>
                      <a:pt x="401" y="656"/>
                    </a:cubicBezTo>
                    <a:cubicBezTo>
                      <a:pt x="601" y="656"/>
                      <a:pt x="734" y="522"/>
                      <a:pt x="734" y="322"/>
                    </a:cubicBezTo>
                    <a:cubicBezTo>
                      <a:pt x="734" y="137"/>
                      <a:pt x="574" y="0"/>
                      <a:pt x="409"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18" name="Google Shape;2675;p70">
                <a:extLst>
                  <a:ext uri="{FF2B5EF4-FFF2-40B4-BE49-F238E27FC236}">
                    <a16:creationId xmlns:a16="http://schemas.microsoft.com/office/drawing/2014/main" id="{F2BAB42A-7043-45F9-9407-D337F54FE595}"/>
                  </a:ext>
                </a:extLst>
              </p:cNvPr>
              <p:cNvSpPr/>
              <p:nvPr/>
            </p:nvSpPr>
            <p:spPr>
              <a:xfrm>
                <a:off x="7843787" y="2653560"/>
                <a:ext cx="16400" cy="17253"/>
              </a:xfrm>
              <a:custGeom>
                <a:avLst/>
                <a:gdLst/>
                <a:ahLst/>
                <a:cxnLst/>
                <a:rect l="l" t="t" r="r" b="b"/>
                <a:pathLst>
                  <a:path w="635" h="668" extrusionOk="0">
                    <a:moveTo>
                      <a:pt x="334" y="0"/>
                    </a:moveTo>
                    <a:cubicBezTo>
                      <a:pt x="134" y="0"/>
                      <a:pt x="1" y="167"/>
                      <a:pt x="1" y="334"/>
                    </a:cubicBezTo>
                    <a:cubicBezTo>
                      <a:pt x="1" y="501"/>
                      <a:pt x="134" y="667"/>
                      <a:pt x="334" y="667"/>
                    </a:cubicBezTo>
                    <a:cubicBezTo>
                      <a:pt x="501" y="667"/>
                      <a:pt x="635" y="501"/>
                      <a:pt x="635" y="334"/>
                    </a:cubicBezTo>
                    <a:cubicBezTo>
                      <a:pt x="635" y="167"/>
                      <a:pt x="501" y="0"/>
                      <a:pt x="334"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19" name="Google Shape;2676;p70">
                <a:extLst>
                  <a:ext uri="{FF2B5EF4-FFF2-40B4-BE49-F238E27FC236}">
                    <a16:creationId xmlns:a16="http://schemas.microsoft.com/office/drawing/2014/main" id="{A0BEF69E-6B9B-4718-B680-CE53A83757F3}"/>
                  </a:ext>
                </a:extLst>
              </p:cNvPr>
              <p:cNvSpPr/>
              <p:nvPr/>
            </p:nvSpPr>
            <p:spPr>
              <a:xfrm>
                <a:off x="7269146" y="2696072"/>
                <a:ext cx="19836" cy="16943"/>
              </a:xfrm>
              <a:custGeom>
                <a:avLst/>
                <a:gdLst/>
                <a:ahLst/>
                <a:cxnLst/>
                <a:rect l="l" t="t" r="r" b="b"/>
                <a:pathLst>
                  <a:path w="768" h="656" extrusionOk="0">
                    <a:moveTo>
                      <a:pt x="431" y="1"/>
                    </a:moveTo>
                    <a:cubicBezTo>
                      <a:pt x="353" y="1"/>
                      <a:pt x="272" y="27"/>
                      <a:pt x="201" y="89"/>
                    </a:cubicBezTo>
                    <a:cubicBezTo>
                      <a:pt x="1" y="322"/>
                      <a:pt x="167" y="656"/>
                      <a:pt x="434" y="656"/>
                    </a:cubicBezTo>
                    <a:cubicBezTo>
                      <a:pt x="634" y="656"/>
                      <a:pt x="768" y="523"/>
                      <a:pt x="768" y="322"/>
                    </a:cubicBezTo>
                    <a:cubicBezTo>
                      <a:pt x="768" y="137"/>
                      <a:pt x="608" y="1"/>
                      <a:pt x="431" y="1"/>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20" name="Google Shape;2677;p70">
                <a:extLst>
                  <a:ext uri="{FF2B5EF4-FFF2-40B4-BE49-F238E27FC236}">
                    <a16:creationId xmlns:a16="http://schemas.microsoft.com/office/drawing/2014/main" id="{A4812465-6E7B-44B2-BE92-AC85662D5F40}"/>
                  </a:ext>
                </a:extLst>
              </p:cNvPr>
              <p:cNvSpPr/>
              <p:nvPr/>
            </p:nvSpPr>
            <p:spPr>
              <a:xfrm>
                <a:off x="7089075" y="2692327"/>
                <a:ext cx="16400" cy="16400"/>
              </a:xfrm>
              <a:custGeom>
                <a:avLst/>
                <a:gdLst/>
                <a:ahLst/>
                <a:cxnLst/>
                <a:rect l="l" t="t" r="r" b="b"/>
                <a:pathLst>
                  <a:path w="635" h="635" extrusionOk="0">
                    <a:moveTo>
                      <a:pt x="301" y="0"/>
                    </a:moveTo>
                    <a:cubicBezTo>
                      <a:pt x="134" y="0"/>
                      <a:pt x="1" y="134"/>
                      <a:pt x="1" y="301"/>
                    </a:cubicBezTo>
                    <a:cubicBezTo>
                      <a:pt x="1" y="501"/>
                      <a:pt x="134" y="634"/>
                      <a:pt x="301" y="634"/>
                    </a:cubicBezTo>
                    <a:cubicBezTo>
                      <a:pt x="501" y="634"/>
                      <a:pt x="635" y="501"/>
                      <a:pt x="635" y="301"/>
                    </a:cubicBezTo>
                    <a:cubicBezTo>
                      <a:pt x="635" y="134"/>
                      <a:pt x="501" y="0"/>
                      <a:pt x="301" y="0"/>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21" name="Google Shape;2678;p70">
                <a:extLst>
                  <a:ext uri="{FF2B5EF4-FFF2-40B4-BE49-F238E27FC236}">
                    <a16:creationId xmlns:a16="http://schemas.microsoft.com/office/drawing/2014/main" id="{323C953B-166A-4243-AEC0-79E7DBD6974C}"/>
                  </a:ext>
                </a:extLst>
              </p:cNvPr>
              <p:cNvSpPr/>
              <p:nvPr/>
            </p:nvSpPr>
            <p:spPr>
              <a:xfrm>
                <a:off x="7264833" y="2888205"/>
                <a:ext cx="19836" cy="16943"/>
              </a:xfrm>
              <a:custGeom>
                <a:avLst/>
                <a:gdLst/>
                <a:ahLst/>
                <a:cxnLst/>
                <a:rect l="l" t="t" r="r" b="b"/>
                <a:pathLst>
                  <a:path w="768" h="656" extrusionOk="0">
                    <a:moveTo>
                      <a:pt x="417" y="0"/>
                    </a:moveTo>
                    <a:cubicBezTo>
                      <a:pt x="339" y="0"/>
                      <a:pt x="262" y="27"/>
                      <a:pt x="201" y="89"/>
                    </a:cubicBezTo>
                    <a:cubicBezTo>
                      <a:pt x="1" y="289"/>
                      <a:pt x="134" y="656"/>
                      <a:pt x="434" y="656"/>
                    </a:cubicBezTo>
                    <a:cubicBezTo>
                      <a:pt x="601" y="656"/>
                      <a:pt x="768" y="489"/>
                      <a:pt x="768" y="322"/>
                    </a:cubicBezTo>
                    <a:cubicBezTo>
                      <a:pt x="768" y="137"/>
                      <a:pt x="592" y="0"/>
                      <a:pt x="417" y="0"/>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22" name="Google Shape;2679;p70">
                <a:extLst>
                  <a:ext uri="{FF2B5EF4-FFF2-40B4-BE49-F238E27FC236}">
                    <a16:creationId xmlns:a16="http://schemas.microsoft.com/office/drawing/2014/main" id="{42A0F258-499C-45E3-B205-100FEE5BA161}"/>
                  </a:ext>
                </a:extLst>
              </p:cNvPr>
              <p:cNvSpPr/>
              <p:nvPr/>
            </p:nvSpPr>
            <p:spPr>
              <a:xfrm>
                <a:off x="7334619" y="2778618"/>
                <a:ext cx="18983" cy="17124"/>
              </a:xfrm>
              <a:custGeom>
                <a:avLst/>
                <a:gdLst/>
                <a:ahLst/>
                <a:cxnLst/>
                <a:rect l="l" t="t" r="r" b="b"/>
                <a:pathLst>
                  <a:path w="735" h="663" extrusionOk="0">
                    <a:moveTo>
                      <a:pt x="423" y="0"/>
                    </a:moveTo>
                    <a:cubicBezTo>
                      <a:pt x="346" y="0"/>
                      <a:pt x="266" y="30"/>
                      <a:pt x="201" y="95"/>
                    </a:cubicBezTo>
                    <a:cubicBezTo>
                      <a:pt x="1" y="295"/>
                      <a:pt x="134" y="662"/>
                      <a:pt x="434" y="662"/>
                    </a:cubicBezTo>
                    <a:cubicBezTo>
                      <a:pt x="601" y="662"/>
                      <a:pt x="735" y="496"/>
                      <a:pt x="735" y="329"/>
                    </a:cubicBezTo>
                    <a:cubicBezTo>
                      <a:pt x="735" y="127"/>
                      <a:pt x="583" y="0"/>
                      <a:pt x="423" y="0"/>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23" name="Google Shape;2680;p70">
                <a:extLst>
                  <a:ext uri="{FF2B5EF4-FFF2-40B4-BE49-F238E27FC236}">
                    <a16:creationId xmlns:a16="http://schemas.microsoft.com/office/drawing/2014/main" id="{8D0A59C5-016A-4BA3-9059-F1D0C203B426}"/>
                  </a:ext>
                </a:extLst>
              </p:cNvPr>
              <p:cNvSpPr/>
              <p:nvPr/>
            </p:nvSpPr>
            <p:spPr>
              <a:xfrm>
                <a:off x="7567250" y="3006057"/>
                <a:ext cx="18957" cy="16271"/>
              </a:xfrm>
              <a:custGeom>
                <a:avLst/>
                <a:gdLst/>
                <a:ahLst/>
                <a:cxnLst/>
                <a:rect l="l" t="t" r="r" b="b"/>
                <a:pathLst>
                  <a:path w="734" h="630" extrusionOk="0">
                    <a:moveTo>
                      <a:pt x="423" y="0"/>
                    </a:moveTo>
                    <a:cubicBezTo>
                      <a:pt x="345" y="0"/>
                      <a:pt x="266" y="30"/>
                      <a:pt x="200" y="96"/>
                    </a:cubicBezTo>
                    <a:cubicBezTo>
                      <a:pt x="0" y="296"/>
                      <a:pt x="134" y="629"/>
                      <a:pt x="434" y="629"/>
                    </a:cubicBezTo>
                    <a:cubicBezTo>
                      <a:pt x="601" y="629"/>
                      <a:pt x="734" y="496"/>
                      <a:pt x="734" y="329"/>
                    </a:cubicBezTo>
                    <a:cubicBezTo>
                      <a:pt x="734" y="127"/>
                      <a:pt x="583" y="0"/>
                      <a:pt x="423" y="0"/>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24" name="Google Shape;2681;p70">
                <a:extLst>
                  <a:ext uri="{FF2B5EF4-FFF2-40B4-BE49-F238E27FC236}">
                    <a16:creationId xmlns:a16="http://schemas.microsoft.com/office/drawing/2014/main" id="{6DA7DC7D-8D01-436D-91E8-BFEC3D925464}"/>
                  </a:ext>
                </a:extLst>
              </p:cNvPr>
              <p:cNvSpPr/>
              <p:nvPr/>
            </p:nvSpPr>
            <p:spPr>
              <a:xfrm>
                <a:off x="7852414" y="2734530"/>
                <a:ext cx="16400" cy="17279"/>
              </a:xfrm>
              <a:custGeom>
                <a:avLst/>
                <a:gdLst/>
                <a:ahLst/>
                <a:cxnLst/>
                <a:rect l="l" t="t" r="r" b="b"/>
                <a:pathLst>
                  <a:path w="635" h="669" extrusionOk="0">
                    <a:moveTo>
                      <a:pt x="334" y="1"/>
                    </a:moveTo>
                    <a:cubicBezTo>
                      <a:pt x="134" y="1"/>
                      <a:pt x="0" y="168"/>
                      <a:pt x="0" y="334"/>
                    </a:cubicBezTo>
                    <a:cubicBezTo>
                      <a:pt x="0" y="501"/>
                      <a:pt x="134" y="668"/>
                      <a:pt x="334" y="668"/>
                    </a:cubicBezTo>
                    <a:cubicBezTo>
                      <a:pt x="501" y="668"/>
                      <a:pt x="634" y="501"/>
                      <a:pt x="634" y="334"/>
                    </a:cubicBezTo>
                    <a:cubicBezTo>
                      <a:pt x="634" y="168"/>
                      <a:pt x="501" y="1"/>
                      <a:pt x="334" y="1"/>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25" name="Google Shape;2682;p70">
                <a:extLst>
                  <a:ext uri="{FF2B5EF4-FFF2-40B4-BE49-F238E27FC236}">
                    <a16:creationId xmlns:a16="http://schemas.microsoft.com/office/drawing/2014/main" id="{30BB276D-661E-47F0-96E6-9F102239AC6F}"/>
                  </a:ext>
                </a:extLst>
              </p:cNvPr>
              <p:cNvSpPr/>
              <p:nvPr/>
            </p:nvSpPr>
            <p:spPr>
              <a:xfrm>
                <a:off x="7423363" y="2808759"/>
                <a:ext cx="18983" cy="16271"/>
              </a:xfrm>
              <a:custGeom>
                <a:avLst/>
                <a:gdLst/>
                <a:ahLst/>
                <a:cxnLst/>
                <a:rect l="l" t="t" r="r" b="b"/>
                <a:pathLst>
                  <a:path w="735" h="630" extrusionOk="0">
                    <a:moveTo>
                      <a:pt x="423" y="1"/>
                    </a:moveTo>
                    <a:cubicBezTo>
                      <a:pt x="346" y="1"/>
                      <a:pt x="266" y="30"/>
                      <a:pt x="201" y="96"/>
                    </a:cubicBezTo>
                    <a:cubicBezTo>
                      <a:pt x="0" y="296"/>
                      <a:pt x="134" y="629"/>
                      <a:pt x="434" y="629"/>
                    </a:cubicBezTo>
                    <a:cubicBezTo>
                      <a:pt x="601" y="629"/>
                      <a:pt x="734" y="496"/>
                      <a:pt x="734" y="329"/>
                    </a:cubicBezTo>
                    <a:cubicBezTo>
                      <a:pt x="734" y="127"/>
                      <a:pt x="583" y="1"/>
                      <a:pt x="423" y="1"/>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26" name="Google Shape;2683;p70">
                <a:extLst>
                  <a:ext uri="{FF2B5EF4-FFF2-40B4-BE49-F238E27FC236}">
                    <a16:creationId xmlns:a16="http://schemas.microsoft.com/office/drawing/2014/main" id="{DC1F4C1B-0266-4461-BD9C-84263BFE9618}"/>
                  </a:ext>
                </a:extLst>
              </p:cNvPr>
              <p:cNvSpPr/>
              <p:nvPr/>
            </p:nvSpPr>
            <p:spPr>
              <a:xfrm>
                <a:off x="7551727" y="2717303"/>
                <a:ext cx="16400" cy="14902"/>
              </a:xfrm>
              <a:custGeom>
                <a:avLst/>
                <a:gdLst/>
                <a:ahLst/>
                <a:cxnLst/>
                <a:rect l="l" t="t" r="r" b="b"/>
                <a:pathLst>
                  <a:path w="635" h="577" extrusionOk="0">
                    <a:moveTo>
                      <a:pt x="318" y="1"/>
                    </a:moveTo>
                    <a:cubicBezTo>
                      <a:pt x="167" y="1"/>
                      <a:pt x="17" y="101"/>
                      <a:pt x="1" y="301"/>
                    </a:cubicBezTo>
                    <a:cubicBezTo>
                      <a:pt x="17" y="484"/>
                      <a:pt x="167" y="576"/>
                      <a:pt x="318" y="576"/>
                    </a:cubicBezTo>
                    <a:cubicBezTo>
                      <a:pt x="468" y="576"/>
                      <a:pt x="618" y="484"/>
                      <a:pt x="634" y="301"/>
                    </a:cubicBezTo>
                    <a:cubicBezTo>
                      <a:pt x="618" y="101"/>
                      <a:pt x="468" y="1"/>
                      <a:pt x="318" y="1"/>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27" name="Google Shape;2684;p70">
                <a:extLst>
                  <a:ext uri="{FF2B5EF4-FFF2-40B4-BE49-F238E27FC236}">
                    <a16:creationId xmlns:a16="http://schemas.microsoft.com/office/drawing/2014/main" id="{4C55A109-E3B5-4186-930F-FB7F5ADCDDD4}"/>
                  </a:ext>
                </a:extLst>
              </p:cNvPr>
              <p:cNvSpPr/>
              <p:nvPr/>
            </p:nvSpPr>
            <p:spPr>
              <a:xfrm>
                <a:off x="7850683" y="3038032"/>
                <a:ext cx="16400" cy="16814"/>
              </a:xfrm>
              <a:custGeom>
                <a:avLst/>
                <a:gdLst/>
                <a:ahLst/>
                <a:cxnLst/>
                <a:rect l="l" t="t" r="r" b="b"/>
                <a:pathLst>
                  <a:path w="635" h="651" extrusionOk="0">
                    <a:moveTo>
                      <a:pt x="317" y="0"/>
                    </a:moveTo>
                    <a:cubicBezTo>
                      <a:pt x="159" y="0"/>
                      <a:pt x="1" y="108"/>
                      <a:pt x="1" y="325"/>
                    </a:cubicBezTo>
                    <a:cubicBezTo>
                      <a:pt x="1" y="542"/>
                      <a:pt x="159" y="650"/>
                      <a:pt x="317" y="650"/>
                    </a:cubicBezTo>
                    <a:cubicBezTo>
                      <a:pt x="476" y="650"/>
                      <a:pt x="634" y="542"/>
                      <a:pt x="634" y="325"/>
                    </a:cubicBezTo>
                    <a:cubicBezTo>
                      <a:pt x="634" y="108"/>
                      <a:pt x="476" y="0"/>
                      <a:pt x="317"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28" name="Google Shape;2685;p70">
                <a:extLst>
                  <a:ext uri="{FF2B5EF4-FFF2-40B4-BE49-F238E27FC236}">
                    <a16:creationId xmlns:a16="http://schemas.microsoft.com/office/drawing/2014/main" id="{7F481FF3-F1C8-48D2-9D92-257287A6C847}"/>
                  </a:ext>
                </a:extLst>
              </p:cNvPr>
              <p:cNvSpPr/>
              <p:nvPr/>
            </p:nvSpPr>
            <p:spPr>
              <a:xfrm>
                <a:off x="7936845" y="2670787"/>
                <a:ext cx="485919" cy="446299"/>
              </a:xfrm>
              <a:custGeom>
                <a:avLst/>
                <a:gdLst/>
                <a:ahLst/>
                <a:cxnLst/>
                <a:rect l="l" t="t" r="r" b="b"/>
                <a:pathLst>
                  <a:path w="18814" h="17280" fill="none" extrusionOk="0">
                    <a:moveTo>
                      <a:pt x="16179" y="4671"/>
                    </a:moveTo>
                    <a:cubicBezTo>
                      <a:pt x="18814" y="10942"/>
                      <a:pt x="12476" y="17280"/>
                      <a:pt x="6205" y="14644"/>
                    </a:cubicBezTo>
                    <a:cubicBezTo>
                      <a:pt x="4370" y="13877"/>
                      <a:pt x="2902" y="12409"/>
                      <a:pt x="2135" y="10575"/>
                    </a:cubicBezTo>
                    <a:cubicBezTo>
                      <a:pt x="0" y="5571"/>
                      <a:pt x="3703" y="0"/>
                      <a:pt x="9140"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29" name="Google Shape;2686;p70">
                <a:extLst>
                  <a:ext uri="{FF2B5EF4-FFF2-40B4-BE49-F238E27FC236}">
                    <a16:creationId xmlns:a16="http://schemas.microsoft.com/office/drawing/2014/main" id="{9BDC69EE-98DF-4F79-A369-75C99C027498}"/>
                  </a:ext>
                </a:extLst>
              </p:cNvPr>
              <p:cNvSpPr/>
              <p:nvPr/>
            </p:nvSpPr>
            <p:spPr>
              <a:xfrm>
                <a:off x="7994570" y="2718181"/>
                <a:ext cx="284335" cy="329972"/>
              </a:xfrm>
              <a:custGeom>
                <a:avLst/>
                <a:gdLst/>
                <a:ahLst/>
                <a:cxnLst/>
                <a:rect l="l" t="t" r="r" b="b"/>
                <a:pathLst>
                  <a:path w="11009" h="12776" fill="none" extrusionOk="0">
                    <a:moveTo>
                      <a:pt x="11008" y="9874"/>
                    </a:moveTo>
                    <a:cubicBezTo>
                      <a:pt x="8106" y="12776"/>
                      <a:pt x="3169" y="11809"/>
                      <a:pt x="1568" y="8006"/>
                    </a:cubicBezTo>
                    <a:cubicBezTo>
                      <a:pt x="0" y="4203"/>
                      <a:pt x="2802" y="0"/>
                      <a:pt x="6905"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96" name="Google Shape;2687;p70">
              <a:extLst>
                <a:ext uri="{FF2B5EF4-FFF2-40B4-BE49-F238E27FC236}">
                  <a16:creationId xmlns:a16="http://schemas.microsoft.com/office/drawing/2014/main" id="{F1CDC4DB-9DFE-42AE-A1D3-E7626E501E1B}"/>
                </a:ext>
              </a:extLst>
            </p:cNvPr>
            <p:cNvSpPr/>
            <p:nvPr/>
          </p:nvSpPr>
          <p:spPr>
            <a:xfrm>
              <a:off x="6429925" y="2074500"/>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 name="Google Shape;2688;p70">
              <a:extLst>
                <a:ext uri="{FF2B5EF4-FFF2-40B4-BE49-F238E27FC236}">
                  <a16:creationId xmlns:a16="http://schemas.microsoft.com/office/drawing/2014/main" id="{064F7B14-C677-4D13-936D-4423DD1788AC}"/>
                </a:ext>
              </a:extLst>
            </p:cNvPr>
            <p:cNvSpPr/>
            <p:nvPr/>
          </p:nvSpPr>
          <p:spPr>
            <a:xfrm>
              <a:off x="5178700" y="3340113"/>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8" name="Google Shape;2689;p70">
              <a:extLst>
                <a:ext uri="{FF2B5EF4-FFF2-40B4-BE49-F238E27FC236}">
                  <a16:creationId xmlns:a16="http://schemas.microsoft.com/office/drawing/2014/main" id="{201F94F5-F90C-4A5C-A68D-5C5C494CDEE7}"/>
                </a:ext>
              </a:extLst>
            </p:cNvPr>
            <p:cNvSpPr/>
            <p:nvPr/>
          </p:nvSpPr>
          <p:spPr>
            <a:xfrm>
              <a:off x="5450550" y="4183550"/>
              <a:ext cx="42300" cy="4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9" name="Google Shape;2690;p70">
              <a:extLst>
                <a:ext uri="{FF2B5EF4-FFF2-40B4-BE49-F238E27FC236}">
                  <a16:creationId xmlns:a16="http://schemas.microsoft.com/office/drawing/2014/main" id="{2D98D36C-85B4-4E85-9BE2-6E7F25B6EA99}"/>
                </a:ext>
              </a:extLst>
            </p:cNvPr>
            <p:cNvSpPr/>
            <p:nvPr/>
          </p:nvSpPr>
          <p:spPr>
            <a:xfrm>
              <a:off x="8207950" y="3282975"/>
              <a:ext cx="194400" cy="1944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00" name="Google Shape;2691;p70">
              <a:extLst>
                <a:ext uri="{FF2B5EF4-FFF2-40B4-BE49-F238E27FC236}">
                  <a16:creationId xmlns:a16="http://schemas.microsoft.com/office/drawing/2014/main" id="{CD47998F-B774-42A9-81E8-B1CCE753ADEE}"/>
                </a:ext>
              </a:extLst>
            </p:cNvPr>
            <p:cNvSpPr/>
            <p:nvPr/>
          </p:nvSpPr>
          <p:spPr>
            <a:xfrm>
              <a:off x="5764875" y="2032200"/>
              <a:ext cx="42300" cy="423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01" name="Google Shape;2692;p70">
              <a:extLst>
                <a:ext uri="{FF2B5EF4-FFF2-40B4-BE49-F238E27FC236}">
                  <a16:creationId xmlns:a16="http://schemas.microsoft.com/office/drawing/2014/main" id="{251C03CD-E157-48B8-8F26-70EDE4817323}"/>
                </a:ext>
              </a:extLst>
            </p:cNvPr>
            <p:cNvSpPr/>
            <p:nvPr/>
          </p:nvSpPr>
          <p:spPr>
            <a:xfrm>
              <a:off x="6782100" y="1900588"/>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02" name="Google Shape;2693;p70">
              <a:extLst>
                <a:ext uri="{FF2B5EF4-FFF2-40B4-BE49-F238E27FC236}">
                  <a16:creationId xmlns:a16="http://schemas.microsoft.com/office/drawing/2014/main" id="{7681F27C-2688-45A0-8716-07C17505117A}"/>
                </a:ext>
              </a:extLst>
            </p:cNvPr>
            <p:cNvSpPr/>
            <p:nvPr/>
          </p:nvSpPr>
          <p:spPr>
            <a:xfrm>
              <a:off x="6334675" y="4225850"/>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03" name="Google Shape;2694;p70">
              <a:extLst>
                <a:ext uri="{FF2B5EF4-FFF2-40B4-BE49-F238E27FC236}">
                  <a16:creationId xmlns:a16="http://schemas.microsoft.com/office/drawing/2014/main" id="{58BE1291-39BE-477C-A14A-CDE733AE0582}"/>
                </a:ext>
              </a:extLst>
            </p:cNvPr>
            <p:cNvSpPr/>
            <p:nvPr/>
          </p:nvSpPr>
          <p:spPr>
            <a:xfrm>
              <a:off x="5231988" y="3759213"/>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04" name="Google Shape;2695;p70">
              <a:extLst>
                <a:ext uri="{FF2B5EF4-FFF2-40B4-BE49-F238E27FC236}">
                  <a16:creationId xmlns:a16="http://schemas.microsoft.com/office/drawing/2014/main" id="{52E6B8BD-A2C6-45D5-9AF1-F7271E257210}"/>
                </a:ext>
              </a:extLst>
            </p:cNvPr>
            <p:cNvSpPr/>
            <p:nvPr/>
          </p:nvSpPr>
          <p:spPr>
            <a:xfrm>
              <a:off x="7858100" y="2122804"/>
              <a:ext cx="97800" cy="97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05" name="Google Shape;2696;p70">
              <a:extLst>
                <a:ext uri="{FF2B5EF4-FFF2-40B4-BE49-F238E27FC236}">
                  <a16:creationId xmlns:a16="http://schemas.microsoft.com/office/drawing/2014/main" id="{F0C7144E-7857-4066-9A71-E81AD97901CF}"/>
                </a:ext>
              </a:extLst>
            </p:cNvPr>
            <p:cNvSpPr/>
            <p:nvPr/>
          </p:nvSpPr>
          <p:spPr>
            <a:xfrm>
              <a:off x="7676975" y="1900588"/>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9" name="Title 8">
            <a:extLst>
              <a:ext uri="{FF2B5EF4-FFF2-40B4-BE49-F238E27FC236}">
                <a16:creationId xmlns:a16="http://schemas.microsoft.com/office/drawing/2014/main" id="{936E29EC-61ED-4379-A4E0-B54796D8FE48}"/>
              </a:ext>
            </a:extLst>
          </p:cNvPr>
          <p:cNvSpPr>
            <a:spLocks noGrp="1"/>
          </p:cNvSpPr>
          <p:nvPr>
            <p:ph type="title"/>
          </p:nvPr>
        </p:nvSpPr>
        <p:spPr>
          <a:xfrm>
            <a:off x="1668542" y="1409574"/>
            <a:ext cx="3532671" cy="443400"/>
          </a:xfrm>
        </p:spPr>
        <p:txBody>
          <a:bodyPr/>
          <a:lstStyle/>
          <a:p>
            <a:pPr algn="l"/>
            <a:r>
              <a:rPr lang="en-GB" sz="2800" dirty="0">
                <a:solidFill>
                  <a:schemeClr val="tx1"/>
                </a:solidFill>
                <a:latin typeface="The Serif Hand Black" panose="03070902030502020204" pitchFamily="66" charset="0"/>
              </a:rPr>
              <a:t>Attributes Information</a:t>
            </a:r>
            <a:br>
              <a:rPr lang="en-GB" sz="2800" dirty="0">
                <a:solidFill>
                  <a:schemeClr val="tx1"/>
                </a:solidFill>
                <a:latin typeface="The Serif Hand Black" panose="03070902030502020204" pitchFamily="66" charset="0"/>
              </a:rPr>
            </a:br>
            <a:br>
              <a:rPr lang="en-GB" sz="2800" dirty="0">
                <a:solidFill>
                  <a:schemeClr val="tx1"/>
                </a:solidFill>
                <a:latin typeface="The Serif Hand Black" panose="03070902030502020204" pitchFamily="66" charset="0"/>
              </a:rPr>
            </a:br>
            <a:endParaRPr lang="en-GB" dirty="0">
              <a:solidFill>
                <a:schemeClr val="tx1"/>
              </a:solidFill>
              <a:latin typeface="The Serif Hand Black" panose="03070902030502020204" pitchFamily="66" charset="0"/>
            </a:endParaRPr>
          </a:p>
        </p:txBody>
      </p:sp>
      <p:sp>
        <p:nvSpPr>
          <p:cNvPr id="7" name="Subtitle 6">
            <a:extLst>
              <a:ext uri="{FF2B5EF4-FFF2-40B4-BE49-F238E27FC236}">
                <a16:creationId xmlns:a16="http://schemas.microsoft.com/office/drawing/2014/main" id="{679962BB-CC78-4782-BCEC-0C519367B311}"/>
              </a:ext>
            </a:extLst>
          </p:cNvPr>
          <p:cNvSpPr>
            <a:spLocks noGrp="1"/>
          </p:cNvSpPr>
          <p:nvPr>
            <p:ph type="subTitle" idx="1"/>
          </p:nvPr>
        </p:nvSpPr>
        <p:spPr>
          <a:xfrm>
            <a:off x="456696" y="2250237"/>
            <a:ext cx="8352544" cy="2359042"/>
          </a:xfrm>
        </p:spPr>
        <p:txBody>
          <a:bodyPr/>
          <a:lstStyle/>
          <a:p>
            <a:pPr marL="342900" lvl="0" indent="-342900" algn="l">
              <a:lnSpc>
                <a:spcPct val="107000"/>
              </a:lnSpc>
              <a:buFont typeface="Symbol" panose="05050102010706020507" pitchFamily="18" charset="2"/>
              <a:buChar char=""/>
            </a:pPr>
            <a:r>
              <a:rPr lang="en-GB" dirty="0">
                <a:solidFill>
                  <a:schemeClr val="tx1"/>
                </a:solidFill>
                <a:effectLst/>
                <a:latin typeface="Abadi Extra Light" panose="020B0204020104020204" pitchFamily="34" charset="0"/>
                <a:ea typeface="Calibri" panose="020F0502020204030204" pitchFamily="34" charset="0"/>
                <a:cs typeface="Arial" panose="020B0604020202020204" pitchFamily="34" charset="0"/>
              </a:rPr>
              <a:t>Area: Returns the number of pixels within the boundaries of the rice grain.</a:t>
            </a:r>
          </a:p>
          <a:p>
            <a:pPr marL="342900" lvl="0" indent="-342900" algn="l">
              <a:lnSpc>
                <a:spcPct val="107000"/>
              </a:lnSpc>
              <a:buFont typeface="Symbol" panose="05050102010706020507" pitchFamily="18" charset="2"/>
              <a:buChar char=""/>
            </a:pPr>
            <a:r>
              <a:rPr lang="en-GB" dirty="0">
                <a:solidFill>
                  <a:schemeClr val="tx1"/>
                </a:solidFill>
                <a:effectLst/>
                <a:latin typeface="Abadi Extra Light" panose="020B0204020104020204" pitchFamily="34" charset="0"/>
                <a:ea typeface="Calibri" panose="020F0502020204030204" pitchFamily="34" charset="0"/>
                <a:cs typeface="Arial" panose="020B0604020202020204" pitchFamily="34" charset="0"/>
              </a:rPr>
              <a:t>Perimeter: Calculates the circumference by calculating the distance between pixels around the boundaries of the rice grain.</a:t>
            </a:r>
          </a:p>
          <a:p>
            <a:pPr marL="342900" lvl="0" indent="-342900" algn="l">
              <a:lnSpc>
                <a:spcPct val="107000"/>
              </a:lnSpc>
              <a:buFont typeface="Symbol" panose="05050102010706020507" pitchFamily="18" charset="2"/>
              <a:buChar char=""/>
            </a:pPr>
            <a:r>
              <a:rPr lang="en-GB" dirty="0">
                <a:solidFill>
                  <a:schemeClr val="tx1"/>
                </a:solidFill>
                <a:effectLst/>
                <a:latin typeface="Abadi Extra Light" panose="020B0204020104020204" pitchFamily="34" charset="0"/>
                <a:ea typeface="Calibri" panose="020F0502020204030204" pitchFamily="34" charset="0"/>
                <a:cs typeface="Arial" panose="020B0604020202020204" pitchFamily="34" charset="0"/>
              </a:rPr>
              <a:t> Major Axis Length: The longest line that can be drawn on the rice grain, i.e., the main axis distance, gives.</a:t>
            </a:r>
          </a:p>
          <a:p>
            <a:pPr marL="342900" lvl="0" indent="-342900" algn="l">
              <a:lnSpc>
                <a:spcPct val="107000"/>
              </a:lnSpc>
              <a:buFont typeface="Symbol" panose="05050102010706020507" pitchFamily="18" charset="2"/>
              <a:buChar char=""/>
            </a:pPr>
            <a:r>
              <a:rPr lang="en-GB" dirty="0">
                <a:solidFill>
                  <a:schemeClr val="tx1"/>
                </a:solidFill>
                <a:effectLst/>
                <a:latin typeface="Abadi Extra Light" panose="020B0204020104020204" pitchFamily="34" charset="0"/>
                <a:ea typeface="Calibri" panose="020F0502020204030204" pitchFamily="34" charset="0"/>
                <a:cs typeface="Arial" panose="020B0604020202020204" pitchFamily="34" charset="0"/>
              </a:rPr>
              <a:t>Minor Axis Length: The shortest line that can be drawn on the rice grain, i.e., the small axis distance, gives.</a:t>
            </a:r>
          </a:p>
          <a:p>
            <a:pPr marL="342900" lvl="0" indent="-342900" algn="l">
              <a:lnSpc>
                <a:spcPct val="107000"/>
              </a:lnSpc>
              <a:buFont typeface="Symbol" panose="05050102010706020507" pitchFamily="18" charset="2"/>
              <a:buChar char=""/>
            </a:pPr>
            <a:r>
              <a:rPr lang="en-GB" dirty="0">
                <a:solidFill>
                  <a:schemeClr val="tx1"/>
                </a:solidFill>
                <a:effectLst/>
                <a:latin typeface="Abadi Extra Light" panose="020B0204020104020204" pitchFamily="34" charset="0"/>
                <a:ea typeface="Calibri" panose="020F0502020204030204" pitchFamily="34" charset="0"/>
                <a:cs typeface="Arial" panose="020B0604020202020204" pitchFamily="34" charset="0"/>
              </a:rPr>
              <a:t>Eccentricity: It measures how round the ellipse, which has the same moments as the rice grain, is.</a:t>
            </a:r>
          </a:p>
          <a:p>
            <a:pPr marL="342900" lvl="0" indent="-342900" algn="l">
              <a:lnSpc>
                <a:spcPct val="107000"/>
              </a:lnSpc>
              <a:buFont typeface="Symbol" panose="05050102010706020507" pitchFamily="18" charset="2"/>
              <a:buChar char=""/>
            </a:pPr>
            <a:r>
              <a:rPr lang="en-GB" dirty="0">
                <a:solidFill>
                  <a:schemeClr val="tx1"/>
                </a:solidFill>
                <a:effectLst/>
                <a:latin typeface="Abadi Extra Light" panose="020B0204020104020204" pitchFamily="34" charset="0"/>
                <a:ea typeface="Calibri" panose="020F0502020204030204" pitchFamily="34" charset="0"/>
                <a:cs typeface="Arial" panose="020B0604020202020204" pitchFamily="34" charset="0"/>
              </a:rPr>
              <a:t>Convex Area: Returns the pixel count of the smallest convex shell of the region formed by the rice grain.</a:t>
            </a:r>
          </a:p>
          <a:p>
            <a:pPr marL="342900" lvl="0" indent="-342900" algn="l">
              <a:lnSpc>
                <a:spcPct val="107000"/>
              </a:lnSpc>
              <a:spcAft>
                <a:spcPts val="800"/>
              </a:spcAft>
              <a:buFont typeface="Symbol" panose="05050102010706020507" pitchFamily="18" charset="2"/>
              <a:buChar char=""/>
            </a:pPr>
            <a:r>
              <a:rPr lang="en-GB" dirty="0">
                <a:solidFill>
                  <a:schemeClr val="tx1"/>
                </a:solidFill>
                <a:effectLst/>
                <a:latin typeface="Abadi Extra Light" panose="020B0204020104020204" pitchFamily="34" charset="0"/>
                <a:ea typeface="Calibri" panose="020F0502020204030204" pitchFamily="34" charset="0"/>
                <a:cs typeface="Arial" panose="020B0604020202020204" pitchFamily="34" charset="0"/>
              </a:rPr>
              <a:t>Extent: Returns the ratio of the region formed by the rice grain to the bounding box pixels.</a:t>
            </a:r>
          </a:p>
          <a:p>
            <a:pPr algn="l"/>
            <a:endParaRPr lang="en-GB" sz="1100" dirty="0">
              <a:solidFill>
                <a:schemeClr val="tx1"/>
              </a:solidFill>
              <a:latin typeface="Abadi Extra Light" panose="020B0204020104020204" pitchFamily="34" charset="0"/>
            </a:endParaRPr>
          </a:p>
        </p:txBody>
      </p:sp>
      <p:sp>
        <p:nvSpPr>
          <p:cNvPr id="691" name="Google Shape;691;p41"/>
          <p:cNvSpPr txBox="1">
            <a:spLocks noGrp="1"/>
          </p:cNvSpPr>
          <p:nvPr>
            <p:ph type="title" idx="2"/>
          </p:nvPr>
        </p:nvSpPr>
        <p:spPr>
          <a:xfrm>
            <a:off x="456696" y="564253"/>
            <a:ext cx="7098063"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000" dirty="0">
                <a:solidFill>
                  <a:schemeClr val="tx1"/>
                </a:solidFill>
                <a:latin typeface="The Serif Hand Black" panose="03070902030502020204" pitchFamily="66" charset="0"/>
              </a:rPr>
              <a:t>Data exploration and visualization</a:t>
            </a:r>
            <a:endParaRPr lang="en-GB" dirty="0">
              <a:solidFill>
                <a:schemeClr val="tx1"/>
              </a:solidFill>
              <a:latin typeface="The Serif Hand Black" panose="03070902030502020204" pitchFamily="66" charset="0"/>
            </a:endParaRPr>
          </a:p>
        </p:txBody>
      </p:sp>
      <p:sp>
        <p:nvSpPr>
          <p:cNvPr id="693" name="Google Shape;693;p41"/>
          <p:cNvSpPr/>
          <p:nvPr/>
        </p:nvSpPr>
        <p:spPr>
          <a:xfrm>
            <a:off x="759847" y="1231312"/>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he Serif Hand Black" panose="03070902030502020204" pitchFamily="66" charset="0"/>
            </a:endParaRPr>
          </a:p>
        </p:txBody>
      </p:sp>
      <p:grpSp>
        <p:nvGrpSpPr>
          <p:cNvPr id="698" name="Google Shape;698;p41"/>
          <p:cNvGrpSpPr/>
          <p:nvPr/>
        </p:nvGrpSpPr>
        <p:grpSpPr>
          <a:xfrm>
            <a:off x="7466519" y="1006366"/>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he Serif Hand Black" panose="03070902030502020204" pitchFamily="66" charset="0"/>
              </a:endParaRPr>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he Serif Hand Black" panose="03070902030502020204" pitchFamily="66" charset="0"/>
              </a:endParaRPr>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he Serif Hand Black" panose="03070902030502020204" pitchFamily="66" charset="0"/>
              </a:endParaRPr>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he Serif Hand Black" panose="03070902030502020204" pitchFamily="66" charset="0"/>
              </a:endParaRPr>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he Serif Hand Black" panose="03070902030502020204" pitchFamily="66" charset="0"/>
              </a:endParaRPr>
            </a:p>
          </p:txBody>
        </p:sp>
      </p:grpSp>
      <p:sp>
        <p:nvSpPr>
          <p:cNvPr id="706" name="Google Shape;706;p41"/>
          <p:cNvSpPr/>
          <p:nvPr/>
        </p:nvSpPr>
        <p:spPr>
          <a:xfrm>
            <a:off x="5239075" y="154389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he Serif Hand Black" panose="03070902030502020204" pitchFamily="66" charset="0"/>
            </a:endParaRPr>
          </a:p>
        </p:txBody>
      </p:sp>
      <p:sp>
        <p:nvSpPr>
          <p:cNvPr id="707" name="Google Shape;707;p41"/>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he Serif Hand Black" panose="03070902030502020204" pitchFamily="66" charset="0"/>
            </a:endParaRPr>
          </a:p>
        </p:txBody>
      </p:sp>
      <p:sp>
        <p:nvSpPr>
          <p:cNvPr id="709" name="Google Shape;709;p41"/>
          <p:cNvSpPr/>
          <p:nvPr/>
        </p:nvSpPr>
        <p:spPr>
          <a:xfrm>
            <a:off x="8084327" y="19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he Serif Hand Black" panose="03070902030502020204" pitchFamily="66" charset="0"/>
            </a:endParaRPr>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he Serif Hand Black" panose="03070902030502020204" pitchFamily="66" charset="0"/>
            </a:endParaRPr>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he Serif Hand Black" panose="03070902030502020204" pitchFamily="66" charset="0"/>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he Serif Hand Black" panose="03070902030502020204" pitchFamily="66" charset="0"/>
            </a:endParaRPr>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he Serif Hand Black" panose="03070902030502020204" pitchFamily="66" charset="0"/>
            </a:endParaRPr>
          </a:p>
        </p:txBody>
      </p:sp>
      <p:sp>
        <p:nvSpPr>
          <p:cNvPr id="729" name="Google Shape;729;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he Serif Hand Black" panose="03070902030502020204" pitchFamily="66" charset="0"/>
            </a:endParaRPr>
          </a:p>
        </p:txBody>
      </p:sp>
      <p:sp>
        <p:nvSpPr>
          <p:cNvPr id="730" name="Google Shape;730;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he Serif Hand Black" panose="03070902030502020204" pitchFamily="66" charset="0"/>
            </a:endParaRPr>
          </a:p>
        </p:txBody>
      </p:sp>
      <p:sp>
        <p:nvSpPr>
          <p:cNvPr id="731" name="Google Shape;731;p41">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tx1"/>
                </a:solidFill>
                <a:latin typeface="The Serif Hand Black" panose="03070902030502020204" pitchFamily="66" charset="0"/>
                <a:ea typeface="Bebas Neue"/>
                <a:cs typeface="Bebas Neue"/>
                <a:sym typeface="Bebas Neue"/>
              </a:rPr>
              <a:t>MENU</a:t>
            </a:r>
            <a:endParaRPr sz="1000">
              <a:solidFill>
                <a:schemeClr val="tx1"/>
              </a:solidFill>
              <a:latin typeface="The Serif Hand Black" panose="03070902030502020204" pitchFamily="66" charset="0"/>
              <a:ea typeface="Bebas Neue"/>
              <a:cs typeface="Bebas Neue"/>
              <a:sym typeface="Bebas Neue"/>
            </a:endParaRPr>
          </a:p>
        </p:txBody>
      </p:sp>
      <p:sp>
        <p:nvSpPr>
          <p:cNvPr id="732" name="Google Shape;732;p41">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tx1"/>
                </a:solidFill>
                <a:latin typeface="The Serif Hand Black" panose="03070902030502020204" pitchFamily="66" charset="0"/>
                <a:ea typeface="Bebas Neue"/>
                <a:cs typeface="Bebas Neue"/>
                <a:sym typeface="Bebas Neue"/>
              </a:rPr>
              <a:t>ANALYSIS</a:t>
            </a:r>
            <a:endParaRPr sz="1000">
              <a:solidFill>
                <a:schemeClr val="tx1"/>
              </a:solidFill>
              <a:latin typeface="The Serif Hand Black" panose="03070902030502020204" pitchFamily="66" charset="0"/>
              <a:ea typeface="Bebas Neue"/>
              <a:cs typeface="Bebas Neue"/>
              <a:sym typeface="Bebas Neue"/>
            </a:endParaRPr>
          </a:p>
        </p:txBody>
      </p:sp>
      <p:sp>
        <p:nvSpPr>
          <p:cNvPr id="733" name="Google Shape;733;p41">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tx1"/>
                </a:solidFill>
                <a:latin typeface="The Serif Hand Black" panose="03070902030502020204" pitchFamily="66" charset="0"/>
                <a:ea typeface="Bebas Neue"/>
                <a:cs typeface="Bebas Neue"/>
                <a:sym typeface="Bebas Neue"/>
              </a:rPr>
              <a:t>CONTACT</a:t>
            </a:r>
            <a:endParaRPr sz="1000">
              <a:solidFill>
                <a:schemeClr val="tx1"/>
              </a:solidFill>
              <a:latin typeface="The Serif Hand Black" panose="03070902030502020204" pitchFamily="66" charset="0"/>
              <a:ea typeface="Bebas Neue"/>
              <a:cs typeface="Bebas Neue"/>
              <a:sym typeface="Bebas Neue"/>
            </a:endParaRPr>
          </a:p>
        </p:txBody>
      </p:sp>
      <p:grpSp>
        <p:nvGrpSpPr>
          <p:cNvPr id="734" name="Google Shape;734;p41"/>
          <p:cNvGrpSpPr/>
          <p:nvPr/>
        </p:nvGrpSpPr>
        <p:grpSpPr>
          <a:xfrm>
            <a:off x="706038" y="312972"/>
            <a:ext cx="140222" cy="140409"/>
            <a:chOff x="2741000" y="199475"/>
            <a:chExt cx="191953" cy="192210"/>
          </a:xfrm>
        </p:grpSpPr>
        <p:sp>
          <p:nvSpPr>
            <p:cNvPr id="735" name="Google Shape;735;p41"/>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he Serif Hand Black" panose="03070902030502020204" pitchFamily="66" charset="0"/>
              </a:endParaRPr>
            </a:p>
          </p:txBody>
        </p:sp>
        <p:sp>
          <p:nvSpPr>
            <p:cNvPr id="736" name="Google Shape;736;p41"/>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he Serif Hand Black" panose="03070902030502020204" pitchFamily="66" charset="0"/>
              </a:endParaRPr>
            </a:p>
          </p:txBody>
        </p:sp>
        <p:sp>
          <p:nvSpPr>
            <p:cNvPr id="737" name="Google Shape;737;p41"/>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he Serif Hand Black" panose="03070902030502020204" pitchFamily="66" charset="0"/>
              </a:endParaRPr>
            </a:p>
          </p:txBody>
        </p:sp>
        <p:sp>
          <p:nvSpPr>
            <p:cNvPr id="738" name="Google Shape;738;p41"/>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he Serif Hand Black" panose="03070902030502020204" pitchFamily="66" charset="0"/>
              </a:endParaRPr>
            </a:p>
          </p:txBody>
        </p:sp>
        <p:sp>
          <p:nvSpPr>
            <p:cNvPr id="739" name="Google Shape;739;p41"/>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he Serif Hand Black" panose="03070902030502020204" pitchFamily="66" charset="0"/>
              </a:endParaRPr>
            </a:p>
          </p:txBody>
        </p:sp>
        <p:sp>
          <p:nvSpPr>
            <p:cNvPr id="740" name="Google Shape;740;p41"/>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he Serif Hand Black" panose="03070902030502020204" pitchFamily="66" charset="0"/>
              </a:endParaRPr>
            </a:p>
          </p:txBody>
        </p:sp>
        <p:sp>
          <p:nvSpPr>
            <p:cNvPr id="741" name="Google Shape;741;p41"/>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he Serif Hand Black" panose="03070902030502020204" pitchFamily="66" charset="0"/>
              </a:endParaRPr>
            </a:p>
          </p:txBody>
        </p:sp>
        <p:sp>
          <p:nvSpPr>
            <p:cNvPr id="742" name="Google Shape;742;p41"/>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he Serif Hand Black" panose="03070902030502020204" pitchFamily="66" charset="0"/>
              </a:endParaRPr>
            </a:p>
          </p:txBody>
        </p:sp>
        <p:sp>
          <p:nvSpPr>
            <p:cNvPr id="743" name="Google Shape;743;p41"/>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he Serif Hand Black" panose="03070902030502020204" pitchFamily="66" charset="0"/>
              </a:endParaRPr>
            </a:p>
          </p:txBody>
        </p:sp>
      </p:grpSp>
      <p:sp>
        <p:nvSpPr>
          <p:cNvPr id="744" name="Google Shape;744;p41">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he Serif Hand Black" panose="03070902030502020204" pitchFamily="66" charset="0"/>
            </a:endParaRPr>
          </a:p>
        </p:txBody>
      </p:sp>
      <p:grpSp>
        <p:nvGrpSpPr>
          <p:cNvPr id="60" name="Google Shape;8420;p85">
            <a:extLst>
              <a:ext uri="{FF2B5EF4-FFF2-40B4-BE49-F238E27FC236}">
                <a16:creationId xmlns:a16="http://schemas.microsoft.com/office/drawing/2014/main" id="{A16B462D-2DB7-4BFC-B530-C8F4480AAF50}"/>
              </a:ext>
            </a:extLst>
          </p:cNvPr>
          <p:cNvGrpSpPr/>
          <p:nvPr/>
        </p:nvGrpSpPr>
        <p:grpSpPr>
          <a:xfrm>
            <a:off x="1055892" y="1502925"/>
            <a:ext cx="352886" cy="350049"/>
            <a:chOff x="946175" y="3253275"/>
            <a:chExt cx="298550" cy="296150"/>
          </a:xfrm>
        </p:grpSpPr>
        <p:sp>
          <p:nvSpPr>
            <p:cNvPr id="61" name="Google Shape;8421;p85">
              <a:extLst>
                <a:ext uri="{FF2B5EF4-FFF2-40B4-BE49-F238E27FC236}">
                  <a16:creationId xmlns:a16="http://schemas.microsoft.com/office/drawing/2014/main" id="{349A963F-AAA7-4111-B31D-DF004C1ACE27}"/>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2" name="Google Shape;8422;p85">
              <a:extLst>
                <a:ext uri="{FF2B5EF4-FFF2-40B4-BE49-F238E27FC236}">
                  <a16:creationId xmlns:a16="http://schemas.microsoft.com/office/drawing/2014/main" id="{A491E7CD-6FA5-4F6A-948B-7F3F31D0A5D8}"/>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3" name="Google Shape;8423;p85">
              <a:extLst>
                <a:ext uri="{FF2B5EF4-FFF2-40B4-BE49-F238E27FC236}">
                  <a16:creationId xmlns:a16="http://schemas.microsoft.com/office/drawing/2014/main" id="{A51317D6-9CF3-4331-B07D-AD5F97EDACAB}"/>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4" name="Google Shape;8424;p85">
              <a:extLst>
                <a:ext uri="{FF2B5EF4-FFF2-40B4-BE49-F238E27FC236}">
                  <a16:creationId xmlns:a16="http://schemas.microsoft.com/office/drawing/2014/main" id="{1473D9CF-5DD6-4DF8-97F1-E8E70546E607}"/>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5" name="Google Shape;8425;p85">
              <a:extLst>
                <a:ext uri="{FF2B5EF4-FFF2-40B4-BE49-F238E27FC236}">
                  <a16:creationId xmlns:a16="http://schemas.microsoft.com/office/drawing/2014/main" id="{47C0D00E-F27B-47FF-8C71-D10D91D831D1}"/>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70" name="Google Shape;650;p40">
            <a:extLst>
              <a:ext uri="{FF2B5EF4-FFF2-40B4-BE49-F238E27FC236}">
                <a16:creationId xmlns:a16="http://schemas.microsoft.com/office/drawing/2014/main" id="{B7D646CC-61E1-491C-AFFB-43A2022FE252}"/>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The Serif Hand Black" panose="03070902030502020204" pitchFamily="66" charset="0"/>
                <a:ea typeface="Bebas Neue"/>
                <a:cs typeface="Bebas Neue"/>
                <a:sym typeface="Bebas Neue"/>
              </a:rPr>
              <a:t>CPIT440</a:t>
            </a:r>
            <a:endParaRPr dirty="0">
              <a:solidFill>
                <a:schemeClr val="lt2"/>
              </a:solidFill>
              <a:latin typeface="The Serif Hand Black" panose="03070902030502020204" pitchFamily="66" charset="0"/>
            </a:endParaRPr>
          </a:p>
        </p:txBody>
      </p:sp>
    </p:spTree>
    <p:extLst>
      <p:ext uri="{BB962C8B-B14F-4D97-AF65-F5344CB8AC3E}">
        <p14:creationId xmlns:p14="http://schemas.microsoft.com/office/powerpoint/2010/main" val="127455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91" name="Google Shape;691;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dirty="0">
              <a:latin typeface="The Serif Hand Black" panose="03070902030502020204" pitchFamily="66" charset="0"/>
            </a:endParaRPr>
          </a:p>
        </p:txBody>
      </p:sp>
      <p:sp>
        <p:nvSpPr>
          <p:cNvPr id="696" name="Google Shape;696;p4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The Serif Hand Black" panose="03070902030502020204" pitchFamily="66" charset="0"/>
                <a:ea typeface="Bebas Neue"/>
                <a:cs typeface="Bebas Neue"/>
                <a:sym typeface="Bebas Neue"/>
              </a:rPr>
              <a:t>CPIT440</a:t>
            </a:r>
            <a:endParaRPr dirty="0">
              <a:solidFill>
                <a:schemeClr val="lt2"/>
              </a:solidFill>
              <a:latin typeface="The Serif Hand Black" panose="03070902030502020204" pitchFamily="66" charset="0"/>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29" name="Google Shape;729;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30" name="Google Shape;730;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31" name="Google Shape;731;p41">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MENU</a:t>
            </a:r>
            <a:endParaRPr sz="1000">
              <a:solidFill>
                <a:schemeClr val="dk1"/>
              </a:solidFill>
              <a:latin typeface="The Serif Hand Black" panose="03070902030502020204" pitchFamily="66" charset="0"/>
              <a:ea typeface="Bebas Neue"/>
              <a:cs typeface="Bebas Neue"/>
              <a:sym typeface="Bebas Neue"/>
            </a:endParaRPr>
          </a:p>
        </p:txBody>
      </p:sp>
      <p:sp>
        <p:nvSpPr>
          <p:cNvPr id="732" name="Google Shape;732;p41">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ANALYSIS</a:t>
            </a:r>
            <a:endParaRPr sz="1000">
              <a:solidFill>
                <a:schemeClr val="dk1"/>
              </a:solidFill>
              <a:latin typeface="The Serif Hand Black" panose="03070902030502020204" pitchFamily="66" charset="0"/>
              <a:ea typeface="Bebas Neue"/>
              <a:cs typeface="Bebas Neue"/>
              <a:sym typeface="Bebas Neue"/>
            </a:endParaRPr>
          </a:p>
        </p:txBody>
      </p:sp>
      <p:sp>
        <p:nvSpPr>
          <p:cNvPr id="733" name="Google Shape;733;p41">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CONTACT</a:t>
            </a:r>
            <a:endParaRPr sz="1000">
              <a:solidFill>
                <a:schemeClr val="dk1"/>
              </a:solidFill>
              <a:latin typeface="The Serif Hand Black" panose="03070902030502020204" pitchFamily="66" charset="0"/>
              <a:ea typeface="Bebas Neue"/>
              <a:cs typeface="Bebas Neue"/>
              <a:sym typeface="Bebas Neue"/>
            </a:endParaRPr>
          </a:p>
        </p:txBody>
      </p:sp>
      <p:grpSp>
        <p:nvGrpSpPr>
          <p:cNvPr id="734" name="Google Shape;734;p41"/>
          <p:cNvGrpSpPr/>
          <p:nvPr/>
        </p:nvGrpSpPr>
        <p:grpSpPr>
          <a:xfrm>
            <a:off x="706038" y="312972"/>
            <a:ext cx="140222" cy="140409"/>
            <a:chOff x="2741000" y="199475"/>
            <a:chExt cx="191953" cy="192210"/>
          </a:xfrm>
        </p:grpSpPr>
        <p:sp>
          <p:nvSpPr>
            <p:cNvPr id="735" name="Google Shape;735;p41"/>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36" name="Google Shape;736;p41"/>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37" name="Google Shape;737;p41"/>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38" name="Google Shape;738;p41"/>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39" name="Google Shape;739;p41"/>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40" name="Google Shape;740;p41"/>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41" name="Google Shape;741;p41"/>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42" name="Google Shape;742;p41"/>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43" name="Google Shape;743;p41"/>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744" name="Google Shape;744;p41">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pic>
        <p:nvPicPr>
          <p:cNvPr id="5" name="Picture 4" descr="Table&#10;&#10;Description automatically generated">
            <a:extLst>
              <a:ext uri="{FF2B5EF4-FFF2-40B4-BE49-F238E27FC236}">
                <a16:creationId xmlns:a16="http://schemas.microsoft.com/office/drawing/2014/main" id="{563A0422-F765-4B7C-B533-30F6DBF59BE5}"/>
              </a:ext>
            </a:extLst>
          </p:cNvPr>
          <p:cNvPicPr>
            <a:picLocks noChangeAspect="1"/>
          </p:cNvPicPr>
          <p:nvPr/>
        </p:nvPicPr>
        <p:blipFill>
          <a:blip r:embed="rId7"/>
          <a:stretch>
            <a:fillRect/>
          </a:stretch>
        </p:blipFill>
        <p:spPr>
          <a:xfrm>
            <a:off x="1063481" y="1421431"/>
            <a:ext cx="7134266" cy="2463608"/>
          </a:xfrm>
          <a:prstGeom prst="rect">
            <a:avLst/>
          </a:prstGeom>
        </p:spPr>
      </p:pic>
      <p:sp>
        <p:nvSpPr>
          <p:cNvPr id="22" name="Google Shape;691;p41">
            <a:extLst>
              <a:ext uri="{FF2B5EF4-FFF2-40B4-BE49-F238E27FC236}">
                <a16:creationId xmlns:a16="http://schemas.microsoft.com/office/drawing/2014/main" id="{60140464-2281-481D-8367-FFC27C4B7787}"/>
              </a:ext>
            </a:extLst>
          </p:cNvPr>
          <p:cNvSpPr txBox="1">
            <a:spLocks noGrp="1"/>
          </p:cNvSpPr>
          <p:nvPr>
            <p:ph type="title" idx="2"/>
          </p:nvPr>
        </p:nvSpPr>
        <p:spPr>
          <a:xfrm>
            <a:off x="456696" y="564253"/>
            <a:ext cx="7098063"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000" dirty="0">
                <a:solidFill>
                  <a:schemeClr val="tx1"/>
                </a:solidFill>
                <a:latin typeface="The Serif Hand Black" panose="03070902030502020204" pitchFamily="66" charset="0"/>
              </a:rPr>
              <a:t>Data exploration and visualization</a:t>
            </a:r>
            <a:endParaRPr lang="en-GB" dirty="0">
              <a:solidFill>
                <a:schemeClr val="tx1"/>
              </a:solidFill>
              <a:latin typeface="The Serif Hand Black" panose="03070902030502020204" pitchFamily="66" charset="0"/>
            </a:endParaRPr>
          </a:p>
        </p:txBody>
      </p:sp>
    </p:spTree>
    <p:extLst>
      <p:ext uri="{BB962C8B-B14F-4D97-AF65-F5344CB8AC3E}">
        <p14:creationId xmlns:p14="http://schemas.microsoft.com/office/powerpoint/2010/main" val="110169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91" name="Google Shape;691;p41"/>
          <p:cNvSpPr txBox="1">
            <a:spLocks noGrp="1"/>
          </p:cNvSpPr>
          <p:nvPr>
            <p:ph type="title"/>
          </p:nvPr>
        </p:nvSpPr>
        <p:spPr>
          <a:xfrm>
            <a:off x="347123" y="550096"/>
            <a:ext cx="8151417"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000" dirty="0">
                <a:latin typeface="The Serif Hand Black" panose="03070902030502020204" pitchFamily="66" charset="0"/>
              </a:rPr>
              <a:t>Data exploration and visualization</a:t>
            </a:r>
            <a:endParaRPr lang="en-GB" dirty="0">
              <a:latin typeface="The Serif Hand Black" panose="03070902030502020204" pitchFamily="66" charset="0"/>
            </a:endParaRPr>
          </a:p>
        </p:txBody>
      </p:sp>
      <p:sp>
        <p:nvSpPr>
          <p:cNvPr id="696" name="Google Shape;696;p4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The Serif Hand Black" panose="03070902030502020204" pitchFamily="66" charset="0"/>
                <a:ea typeface="Bebas Neue"/>
                <a:cs typeface="Bebas Neue"/>
                <a:sym typeface="Bebas Neue"/>
              </a:rPr>
              <a:t>CPIT440</a:t>
            </a:r>
            <a:endParaRPr dirty="0">
              <a:solidFill>
                <a:schemeClr val="lt2"/>
              </a:solidFill>
              <a:latin typeface="The Serif Hand Black" panose="03070902030502020204" pitchFamily="66" charset="0"/>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29" name="Google Shape;729;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30" name="Google Shape;730;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31" name="Google Shape;731;p41">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MENU</a:t>
            </a:r>
            <a:endParaRPr sz="1000">
              <a:solidFill>
                <a:schemeClr val="dk1"/>
              </a:solidFill>
              <a:latin typeface="The Serif Hand Black" panose="03070902030502020204" pitchFamily="66" charset="0"/>
              <a:ea typeface="Bebas Neue"/>
              <a:cs typeface="Bebas Neue"/>
              <a:sym typeface="Bebas Neue"/>
            </a:endParaRPr>
          </a:p>
        </p:txBody>
      </p:sp>
      <p:sp>
        <p:nvSpPr>
          <p:cNvPr id="732" name="Google Shape;732;p41">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ANALYSIS</a:t>
            </a:r>
            <a:endParaRPr sz="1000">
              <a:solidFill>
                <a:schemeClr val="dk1"/>
              </a:solidFill>
              <a:latin typeface="The Serif Hand Black" panose="03070902030502020204" pitchFamily="66" charset="0"/>
              <a:ea typeface="Bebas Neue"/>
              <a:cs typeface="Bebas Neue"/>
              <a:sym typeface="Bebas Neue"/>
            </a:endParaRPr>
          </a:p>
        </p:txBody>
      </p:sp>
      <p:sp>
        <p:nvSpPr>
          <p:cNvPr id="733" name="Google Shape;733;p41">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CONTACT</a:t>
            </a:r>
            <a:endParaRPr sz="1000">
              <a:solidFill>
                <a:schemeClr val="dk1"/>
              </a:solidFill>
              <a:latin typeface="The Serif Hand Black" panose="03070902030502020204" pitchFamily="66" charset="0"/>
              <a:ea typeface="Bebas Neue"/>
              <a:cs typeface="Bebas Neue"/>
              <a:sym typeface="Bebas Neue"/>
            </a:endParaRPr>
          </a:p>
        </p:txBody>
      </p:sp>
      <p:grpSp>
        <p:nvGrpSpPr>
          <p:cNvPr id="734" name="Google Shape;734;p41"/>
          <p:cNvGrpSpPr/>
          <p:nvPr/>
        </p:nvGrpSpPr>
        <p:grpSpPr>
          <a:xfrm>
            <a:off x="706038" y="312972"/>
            <a:ext cx="140222" cy="140409"/>
            <a:chOff x="2741000" y="199475"/>
            <a:chExt cx="191953" cy="192210"/>
          </a:xfrm>
        </p:grpSpPr>
        <p:sp>
          <p:nvSpPr>
            <p:cNvPr id="735" name="Google Shape;735;p41"/>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36" name="Google Shape;736;p41"/>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37" name="Google Shape;737;p41"/>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38" name="Google Shape;738;p41"/>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39" name="Google Shape;739;p41"/>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40" name="Google Shape;740;p41"/>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41" name="Google Shape;741;p41"/>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42" name="Google Shape;742;p41"/>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43" name="Google Shape;743;p41"/>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744" name="Google Shape;744;p41">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pic>
        <p:nvPicPr>
          <p:cNvPr id="3" name="Picture 2" descr="Chart&#10;&#10;Description automatically generated">
            <a:extLst>
              <a:ext uri="{FF2B5EF4-FFF2-40B4-BE49-F238E27FC236}">
                <a16:creationId xmlns:a16="http://schemas.microsoft.com/office/drawing/2014/main" id="{4CCC9423-838C-4105-A809-EC7A86E07F32}"/>
              </a:ext>
            </a:extLst>
          </p:cNvPr>
          <p:cNvPicPr>
            <a:picLocks noChangeAspect="1"/>
          </p:cNvPicPr>
          <p:nvPr/>
        </p:nvPicPr>
        <p:blipFill>
          <a:blip r:embed="rId7"/>
          <a:stretch>
            <a:fillRect/>
          </a:stretch>
        </p:blipFill>
        <p:spPr>
          <a:xfrm>
            <a:off x="531187" y="1222025"/>
            <a:ext cx="4454975" cy="3143031"/>
          </a:xfrm>
          <a:prstGeom prst="rect">
            <a:avLst/>
          </a:prstGeom>
        </p:spPr>
      </p:pic>
      <p:pic>
        <p:nvPicPr>
          <p:cNvPr id="8" name="Picture 7">
            <a:extLst>
              <a:ext uri="{FF2B5EF4-FFF2-40B4-BE49-F238E27FC236}">
                <a16:creationId xmlns:a16="http://schemas.microsoft.com/office/drawing/2014/main" id="{E0F39493-7172-4254-8A38-85073D854F4B}"/>
              </a:ext>
            </a:extLst>
          </p:cNvPr>
          <p:cNvPicPr>
            <a:picLocks noChangeAspect="1"/>
          </p:cNvPicPr>
          <p:nvPr/>
        </p:nvPicPr>
        <p:blipFill rotWithShape="1">
          <a:blip r:embed="rId8"/>
          <a:srcRect l="27475" t="45068" r="51693" b="27695"/>
          <a:stretch/>
        </p:blipFill>
        <p:spPr>
          <a:xfrm>
            <a:off x="5182135" y="1222025"/>
            <a:ext cx="3760330" cy="2765533"/>
          </a:xfrm>
          <a:prstGeom prst="rect">
            <a:avLst/>
          </a:prstGeom>
        </p:spPr>
      </p:pic>
      <p:pic>
        <p:nvPicPr>
          <p:cNvPr id="10" name="Picture 9">
            <a:extLst>
              <a:ext uri="{FF2B5EF4-FFF2-40B4-BE49-F238E27FC236}">
                <a16:creationId xmlns:a16="http://schemas.microsoft.com/office/drawing/2014/main" id="{31A4B73F-6460-47DE-90DD-1F839A7FDF91}"/>
              </a:ext>
            </a:extLst>
          </p:cNvPr>
          <p:cNvPicPr>
            <a:picLocks noChangeAspect="1"/>
          </p:cNvPicPr>
          <p:nvPr/>
        </p:nvPicPr>
        <p:blipFill rotWithShape="1">
          <a:blip r:embed="rId8"/>
          <a:srcRect l="27395" t="31665" r="65042" b="64117"/>
          <a:stretch/>
        </p:blipFill>
        <p:spPr>
          <a:xfrm>
            <a:off x="5852740" y="4050432"/>
            <a:ext cx="2428155" cy="539617"/>
          </a:xfrm>
          <a:prstGeom prst="rect">
            <a:avLst/>
          </a:prstGeom>
        </p:spPr>
      </p:pic>
    </p:spTree>
    <p:extLst>
      <p:ext uri="{BB962C8B-B14F-4D97-AF65-F5344CB8AC3E}">
        <p14:creationId xmlns:p14="http://schemas.microsoft.com/office/powerpoint/2010/main" val="979899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1210592" y="1858276"/>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46" name="Google Shape;646;p40"/>
          <p:cNvSpPr txBox="1">
            <a:spLocks noGrp="1"/>
          </p:cNvSpPr>
          <p:nvPr>
            <p:ph type="title"/>
          </p:nvPr>
        </p:nvSpPr>
        <p:spPr>
          <a:xfrm>
            <a:off x="2876634" y="1671387"/>
            <a:ext cx="4445400" cy="1740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4800" dirty="0">
                <a:latin typeface="The Serif Hand Black" panose="03070902030502020204" pitchFamily="66" charset="0"/>
              </a:rPr>
              <a:t>Data pre-processing</a:t>
            </a:r>
          </a:p>
        </p:txBody>
      </p:sp>
      <p:sp>
        <p:nvSpPr>
          <p:cNvPr id="648" name="Google Shape;648;p40"/>
          <p:cNvSpPr txBox="1">
            <a:spLocks noGrp="1"/>
          </p:cNvSpPr>
          <p:nvPr>
            <p:ph type="title" idx="2"/>
          </p:nvPr>
        </p:nvSpPr>
        <p:spPr>
          <a:xfrm>
            <a:off x="1210534" y="2161889"/>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he Serif Hand Black" panose="03070902030502020204" pitchFamily="66" charset="0"/>
              </a:rPr>
              <a:t>0</a:t>
            </a:r>
            <a:r>
              <a:rPr lang="en-GB" dirty="0">
                <a:latin typeface="The Serif Hand Black" panose="03070902030502020204" pitchFamily="66" charset="0"/>
              </a:rPr>
              <a:t>3</a:t>
            </a:r>
            <a:endParaRPr dirty="0">
              <a:latin typeface="The Serif Hand Black" panose="03070902030502020204" pitchFamily="66" charset="0"/>
            </a:endParaRP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The Serif Hand Black" panose="03070902030502020204" pitchFamily="66" charset="0"/>
                <a:ea typeface="Bebas Neue"/>
                <a:cs typeface="Bebas Neue"/>
                <a:sym typeface="Bebas Neue"/>
              </a:rPr>
              <a:t>CPIT440</a:t>
            </a:r>
            <a:endParaRPr dirty="0">
              <a:solidFill>
                <a:schemeClr val="lt2"/>
              </a:solidFill>
              <a:latin typeface="The Serif Hand Black" panose="03070902030502020204" pitchFamily="66" charset="0"/>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9" name="Google Shape;669;p4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MENU</a:t>
            </a:r>
            <a:endParaRPr sz="1000">
              <a:solidFill>
                <a:schemeClr val="dk1"/>
              </a:solidFill>
              <a:latin typeface="The Serif Hand Black" panose="03070902030502020204" pitchFamily="66" charset="0"/>
              <a:ea typeface="Bebas Neue"/>
              <a:cs typeface="Bebas Neue"/>
              <a:sym typeface="Bebas Neue"/>
            </a:endParaRPr>
          </a:p>
        </p:txBody>
      </p:sp>
      <p:sp>
        <p:nvSpPr>
          <p:cNvPr id="670" name="Google Shape;670;p4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ANALYSIS</a:t>
            </a:r>
            <a:endParaRPr sz="1000">
              <a:solidFill>
                <a:schemeClr val="dk1"/>
              </a:solidFill>
              <a:latin typeface="The Serif Hand Black" panose="03070902030502020204" pitchFamily="66" charset="0"/>
              <a:ea typeface="Bebas Neue"/>
              <a:cs typeface="Bebas Neue"/>
              <a:sym typeface="Bebas Neue"/>
            </a:endParaRPr>
          </a:p>
        </p:txBody>
      </p:sp>
      <p:sp>
        <p:nvSpPr>
          <p:cNvPr id="671" name="Google Shape;671;p40">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CONTACT</a:t>
            </a:r>
            <a:endParaRPr sz="1000">
              <a:solidFill>
                <a:schemeClr val="dk1"/>
              </a:solidFill>
              <a:latin typeface="The Serif Hand Black" panose="03070902030502020204" pitchFamily="66" charset="0"/>
              <a:ea typeface="Bebas Neue"/>
              <a:cs typeface="Bebas Neue"/>
              <a:sym typeface="Bebas Neue"/>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682" name="Google Shape;682;p40">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Tree>
    <p:extLst>
      <p:ext uri="{BB962C8B-B14F-4D97-AF65-F5344CB8AC3E}">
        <p14:creationId xmlns:p14="http://schemas.microsoft.com/office/powerpoint/2010/main" val="1886566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4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he Serif Hand Black" panose="03070902030502020204" pitchFamily="66" charset="0"/>
              </a:rPr>
              <a:t>Balance</a:t>
            </a:r>
            <a:endParaRPr dirty="0">
              <a:latin typeface="The Serif Hand Black" panose="03070902030502020204" pitchFamily="66" charset="0"/>
            </a:endParaRPr>
          </a:p>
        </p:txBody>
      </p:sp>
      <p:sp>
        <p:nvSpPr>
          <p:cNvPr id="988" name="Google Shape;988;p45"/>
          <p:cNvSpPr txBox="1">
            <a:spLocks noGrp="1"/>
          </p:cNvSpPr>
          <p:nvPr>
            <p:ph type="title" idx="2"/>
          </p:nvPr>
        </p:nvSpPr>
        <p:spPr>
          <a:xfrm>
            <a:off x="732298" y="1322419"/>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he Serif Hand Black" panose="03070902030502020204" pitchFamily="66" charset="0"/>
              </a:rPr>
              <a:t>Outliers</a:t>
            </a:r>
            <a:endParaRPr dirty="0">
              <a:latin typeface="The Serif Hand Black" panose="03070902030502020204" pitchFamily="66" charset="0"/>
            </a:endParaRPr>
          </a:p>
        </p:txBody>
      </p:sp>
      <p:sp>
        <p:nvSpPr>
          <p:cNvPr id="5" name="Subtitle 4">
            <a:extLst>
              <a:ext uri="{FF2B5EF4-FFF2-40B4-BE49-F238E27FC236}">
                <a16:creationId xmlns:a16="http://schemas.microsoft.com/office/drawing/2014/main" id="{DFBFBA61-7DF5-4978-8202-0A66B91936E2}"/>
              </a:ext>
            </a:extLst>
          </p:cNvPr>
          <p:cNvSpPr>
            <a:spLocks noGrp="1"/>
          </p:cNvSpPr>
          <p:nvPr>
            <p:ph type="subTitle" idx="3"/>
          </p:nvPr>
        </p:nvSpPr>
        <p:spPr>
          <a:xfrm>
            <a:off x="725325" y="1955415"/>
            <a:ext cx="2230500" cy="605700"/>
          </a:xfrm>
        </p:spPr>
        <p:txBody>
          <a:bodyPr/>
          <a:lstStyle/>
          <a:p>
            <a:r>
              <a:rPr lang="en-GB" dirty="0">
                <a:latin typeface="The Serif Hand Black" panose="03070902030502020204" pitchFamily="66" charset="0"/>
              </a:rPr>
              <a:t>68 outliers in the train set</a:t>
            </a:r>
          </a:p>
          <a:p>
            <a:r>
              <a:rPr lang="en-GB" dirty="0">
                <a:latin typeface="The Serif Hand Black" panose="03070902030502020204" pitchFamily="66" charset="0"/>
              </a:rPr>
              <a:t>20 outliers in the test set</a:t>
            </a:r>
          </a:p>
          <a:p>
            <a:endParaRPr lang="en-GB" dirty="0">
              <a:latin typeface="The Serif Hand Black" panose="03070902030502020204" pitchFamily="66" charset="0"/>
            </a:endParaRPr>
          </a:p>
          <a:p>
            <a:endParaRPr lang="en-GB" dirty="0">
              <a:latin typeface="The Serif Hand Black" panose="03070902030502020204" pitchFamily="66" charset="0"/>
            </a:endParaRPr>
          </a:p>
        </p:txBody>
      </p:sp>
      <p:sp>
        <p:nvSpPr>
          <p:cNvPr id="990" name="Google Shape;990;p45"/>
          <p:cNvSpPr txBox="1">
            <a:spLocks noGrp="1"/>
          </p:cNvSpPr>
          <p:nvPr>
            <p:ph type="title" idx="4"/>
          </p:nvPr>
        </p:nvSpPr>
        <p:spPr>
          <a:xfrm>
            <a:off x="6181203" y="1156887"/>
            <a:ext cx="2230500" cy="101690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he Serif Hand Black" panose="03070902030502020204" pitchFamily="66" charset="0"/>
              </a:rPr>
              <a:t>Duplication &amp; Missing values</a:t>
            </a:r>
            <a:endParaRPr dirty="0">
              <a:latin typeface="The Serif Hand Black" panose="03070902030502020204" pitchFamily="66" charset="0"/>
            </a:endParaRPr>
          </a:p>
        </p:txBody>
      </p:sp>
      <p:sp>
        <p:nvSpPr>
          <p:cNvPr id="991" name="Google Shape;991;p45"/>
          <p:cNvSpPr txBox="1">
            <a:spLocks noGrp="1"/>
          </p:cNvSpPr>
          <p:nvPr>
            <p:ph type="subTitle" idx="5"/>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he Serif Hand Black" panose="03070902030502020204" pitchFamily="66" charset="0"/>
              </a:rPr>
              <a:t>No duplication</a:t>
            </a:r>
          </a:p>
          <a:p>
            <a:pPr marL="0" lvl="0" indent="0" algn="ctr" rtl="0">
              <a:spcBef>
                <a:spcPts val="0"/>
              </a:spcBef>
              <a:spcAft>
                <a:spcPts val="0"/>
              </a:spcAft>
              <a:buNone/>
            </a:pPr>
            <a:r>
              <a:rPr lang="en" dirty="0">
                <a:latin typeface="The Serif Hand Black" panose="03070902030502020204" pitchFamily="66" charset="0"/>
              </a:rPr>
              <a:t>No missing values</a:t>
            </a:r>
            <a:endParaRPr dirty="0">
              <a:latin typeface="The Serif Hand Black" panose="03070902030502020204" pitchFamily="66" charset="0"/>
            </a:endParaRPr>
          </a:p>
        </p:txBody>
      </p:sp>
      <p:sp>
        <p:nvSpPr>
          <p:cNvPr id="987" name="Google Shape;987;p45"/>
          <p:cNvSpPr txBox="1">
            <a:spLocks noGrp="1"/>
          </p:cNvSpPr>
          <p:nvPr>
            <p:ph type="title" idx="6"/>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latin typeface="The Serif Hand Black" panose="03070902030502020204" pitchFamily="66" charset="0"/>
              </a:rPr>
              <a:t>Data pre-processing</a:t>
            </a:r>
          </a:p>
        </p:txBody>
      </p:sp>
      <p:sp>
        <p:nvSpPr>
          <p:cNvPr id="995" name="Google Shape;995;p45"/>
          <p:cNvSpPr txBox="1">
            <a:spLocks noGrp="1"/>
          </p:cNvSpPr>
          <p:nvPr>
            <p:ph type="title" idx="7"/>
          </p:nvPr>
        </p:nvSpPr>
        <p:spPr>
          <a:xfrm>
            <a:off x="6181203" y="3189264"/>
            <a:ext cx="2474792"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he Serif Hand Black" panose="03070902030502020204" pitchFamily="66" charset="0"/>
              </a:rPr>
              <a:t>Features selection</a:t>
            </a:r>
            <a:endParaRPr dirty="0">
              <a:latin typeface="The Serif Hand Black" panose="03070902030502020204" pitchFamily="66" charset="0"/>
            </a:endParaRPr>
          </a:p>
        </p:txBody>
      </p:sp>
      <p:sp>
        <p:nvSpPr>
          <p:cNvPr id="996" name="Google Shape;996;p45"/>
          <p:cNvSpPr txBox="1">
            <a:spLocks noGrp="1"/>
          </p:cNvSpPr>
          <p:nvPr>
            <p:ph type="subTitle" idx="8"/>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he Serif Hand Black" panose="03070902030502020204" pitchFamily="66" charset="0"/>
              </a:rPr>
              <a:t>5 attributes based on the correlation study</a:t>
            </a:r>
            <a:endParaRPr dirty="0">
              <a:latin typeface="The Serif Hand Black" panose="03070902030502020204" pitchFamily="66" charset="0"/>
            </a:endParaRPr>
          </a:p>
        </p:txBody>
      </p:sp>
      <p:cxnSp>
        <p:nvCxnSpPr>
          <p:cNvPr id="986" name="Google Shape;986;p45"/>
          <p:cNvCxnSpPr/>
          <p:nvPr/>
        </p:nvCxnSpPr>
        <p:spPr>
          <a:xfrm>
            <a:off x="743250" y="3691750"/>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992" name="Google Shape;992;p45"/>
          <p:cNvCxnSpPr/>
          <p:nvPr/>
        </p:nvCxnSpPr>
        <p:spPr>
          <a:xfrm>
            <a:off x="747375" y="1888012"/>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993" name="Google Shape;993;p45"/>
          <p:cNvCxnSpPr/>
          <p:nvPr/>
        </p:nvCxnSpPr>
        <p:spPr>
          <a:xfrm>
            <a:off x="6210213" y="2147913"/>
            <a:ext cx="2186400" cy="0"/>
          </a:xfrm>
          <a:prstGeom prst="straightConnector1">
            <a:avLst/>
          </a:prstGeom>
          <a:noFill/>
          <a:ln w="9525" cap="flat" cmpd="sng">
            <a:solidFill>
              <a:schemeClr val="dk1"/>
            </a:solidFill>
            <a:prstDash val="solid"/>
            <a:round/>
            <a:headEnd type="none" w="med" len="med"/>
            <a:tailEnd type="none" w="med" len="med"/>
          </a:ln>
        </p:spPr>
      </p:cxnSp>
      <p:sp>
        <p:nvSpPr>
          <p:cNvPr id="994" name="Google Shape;994;p4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The Serif Hand Black" panose="03070902030502020204" pitchFamily="66" charset="0"/>
                <a:ea typeface="Bebas Neue"/>
                <a:cs typeface="Bebas Neue"/>
                <a:sym typeface="Bebas Neue"/>
              </a:rPr>
              <a:t>CPIT440</a:t>
            </a:r>
            <a:endParaRPr dirty="0">
              <a:solidFill>
                <a:schemeClr val="lt2"/>
              </a:solidFill>
              <a:latin typeface="The Serif Hand Black" panose="03070902030502020204" pitchFamily="66" charset="0"/>
            </a:endParaRPr>
          </a:p>
        </p:txBody>
      </p:sp>
      <p:cxnSp>
        <p:nvCxnSpPr>
          <p:cNvPr id="997" name="Google Shape;997;p45"/>
          <p:cNvCxnSpPr/>
          <p:nvPr/>
        </p:nvCxnSpPr>
        <p:spPr>
          <a:xfrm>
            <a:off x="6236400" y="3691750"/>
            <a:ext cx="2186400" cy="0"/>
          </a:xfrm>
          <a:prstGeom prst="straightConnector1">
            <a:avLst/>
          </a:prstGeom>
          <a:noFill/>
          <a:ln w="9525" cap="flat" cmpd="sng">
            <a:solidFill>
              <a:schemeClr val="dk1"/>
            </a:solidFill>
            <a:prstDash val="solid"/>
            <a:round/>
            <a:headEnd type="none" w="med" len="med"/>
            <a:tailEnd type="none" w="med" len="med"/>
          </a:ln>
        </p:spPr>
      </p:cxnSp>
      <p:sp>
        <p:nvSpPr>
          <p:cNvPr id="998" name="Google Shape;998;p45"/>
          <p:cNvSpPr/>
          <p:nvPr/>
        </p:nvSpPr>
        <p:spPr>
          <a:xfrm>
            <a:off x="4801358" y="1638300"/>
            <a:ext cx="1017021" cy="101690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99" name="Google Shape;999;p45"/>
          <p:cNvSpPr/>
          <p:nvPr/>
        </p:nvSpPr>
        <p:spPr>
          <a:xfrm>
            <a:off x="4801358" y="3182141"/>
            <a:ext cx="1017021" cy="101690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000" name="Google Shape;1000;p45"/>
          <p:cNvSpPr/>
          <p:nvPr/>
        </p:nvSpPr>
        <p:spPr>
          <a:xfrm>
            <a:off x="3325625" y="1638300"/>
            <a:ext cx="1017021" cy="101690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001" name="Google Shape;1001;p45"/>
          <p:cNvSpPr/>
          <p:nvPr/>
        </p:nvSpPr>
        <p:spPr>
          <a:xfrm>
            <a:off x="3325625" y="3182141"/>
            <a:ext cx="1017021" cy="101690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021" name="Google Shape;1021;p4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022" name="Google Shape;1022;p4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023" name="Google Shape;1023;p45">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MENU</a:t>
            </a:r>
            <a:endParaRPr sz="1000">
              <a:solidFill>
                <a:schemeClr val="dk1"/>
              </a:solidFill>
              <a:latin typeface="The Serif Hand Black" panose="03070902030502020204" pitchFamily="66" charset="0"/>
              <a:ea typeface="Bebas Neue"/>
              <a:cs typeface="Bebas Neue"/>
              <a:sym typeface="Bebas Neue"/>
            </a:endParaRPr>
          </a:p>
        </p:txBody>
      </p:sp>
      <p:sp>
        <p:nvSpPr>
          <p:cNvPr id="1024" name="Google Shape;1024;p45">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ANALYSIS</a:t>
            </a:r>
            <a:endParaRPr sz="1000">
              <a:solidFill>
                <a:schemeClr val="dk1"/>
              </a:solidFill>
              <a:latin typeface="The Serif Hand Black" panose="03070902030502020204" pitchFamily="66" charset="0"/>
              <a:ea typeface="Bebas Neue"/>
              <a:cs typeface="Bebas Neue"/>
              <a:sym typeface="Bebas Neue"/>
            </a:endParaRPr>
          </a:p>
        </p:txBody>
      </p:sp>
      <p:sp>
        <p:nvSpPr>
          <p:cNvPr id="1025" name="Google Shape;1025;p45">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CONTACT</a:t>
            </a:r>
            <a:endParaRPr sz="1000">
              <a:solidFill>
                <a:schemeClr val="dk1"/>
              </a:solidFill>
              <a:latin typeface="The Serif Hand Black" panose="03070902030502020204" pitchFamily="66" charset="0"/>
              <a:ea typeface="Bebas Neue"/>
              <a:cs typeface="Bebas Neue"/>
              <a:sym typeface="Bebas Neue"/>
            </a:endParaRPr>
          </a:p>
        </p:txBody>
      </p:sp>
      <p:grpSp>
        <p:nvGrpSpPr>
          <p:cNvPr id="1026" name="Google Shape;1026;p45"/>
          <p:cNvGrpSpPr/>
          <p:nvPr/>
        </p:nvGrpSpPr>
        <p:grpSpPr>
          <a:xfrm>
            <a:off x="706038" y="312972"/>
            <a:ext cx="140222" cy="140409"/>
            <a:chOff x="2741000" y="199475"/>
            <a:chExt cx="191953" cy="192210"/>
          </a:xfrm>
        </p:grpSpPr>
        <p:sp>
          <p:nvSpPr>
            <p:cNvPr id="1027" name="Google Shape;1027;p4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028" name="Google Shape;1028;p4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029" name="Google Shape;1029;p4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030" name="Google Shape;1030;p4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031" name="Google Shape;1031;p4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032" name="Google Shape;1032;p4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033" name="Google Shape;1033;p4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034" name="Google Shape;1034;p4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035" name="Google Shape;1035;p4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1036" name="Google Shape;1036;p45">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037" name="Google Shape;1037;p45"/>
          <p:cNvSpPr/>
          <p:nvPr/>
        </p:nvSpPr>
        <p:spPr>
          <a:xfrm>
            <a:off x="8354788" y="13617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038" name="Google Shape;1038;p45"/>
          <p:cNvSpPr/>
          <p:nvPr/>
        </p:nvSpPr>
        <p:spPr>
          <a:xfrm rot="-1685758">
            <a:off x="7716228" y="7205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039" name="Google Shape;1039;p45"/>
          <p:cNvSpPr/>
          <p:nvPr/>
        </p:nvSpPr>
        <p:spPr>
          <a:xfrm rot="7201932">
            <a:off x="6176837" y="6712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040" name="Google Shape;1040;p45"/>
          <p:cNvSpPr/>
          <p:nvPr/>
        </p:nvSpPr>
        <p:spPr>
          <a:xfrm>
            <a:off x="8088151" y="7496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041" name="Google Shape;1041;p45"/>
          <p:cNvSpPr/>
          <p:nvPr/>
        </p:nvSpPr>
        <p:spPr>
          <a:xfrm>
            <a:off x="6001713" y="11099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048" name="Google Shape;1048;p45"/>
          <p:cNvSpPr/>
          <p:nvPr/>
        </p:nvSpPr>
        <p:spPr>
          <a:xfrm>
            <a:off x="6895600" y="7496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nvGrpSpPr>
          <p:cNvPr id="71" name="Google Shape;2349;p69">
            <a:extLst>
              <a:ext uri="{FF2B5EF4-FFF2-40B4-BE49-F238E27FC236}">
                <a16:creationId xmlns:a16="http://schemas.microsoft.com/office/drawing/2014/main" id="{F244D086-BFF0-49F1-AEC7-7D65FFA5959A}"/>
              </a:ext>
            </a:extLst>
          </p:cNvPr>
          <p:cNvGrpSpPr/>
          <p:nvPr/>
        </p:nvGrpSpPr>
        <p:grpSpPr>
          <a:xfrm>
            <a:off x="5095679" y="3485223"/>
            <a:ext cx="438779" cy="400835"/>
            <a:chOff x="718806" y="1190925"/>
            <a:chExt cx="437728" cy="399875"/>
          </a:xfrm>
        </p:grpSpPr>
        <p:sp>
          <p:nvSpPr>
            <p:cNvPr id="72" name="Google Shape;2350;p69">
              <a:extLst>
                <a:ext uri="{FF2B5EF4-FFF2-40B4-BE49-F238E27FC236}">
                  <a16:creationId xmlns:a16="http://schemas.microsoft.com/office/drawing/2014/main" id="{E269F2ED-1F8D-4862-A428-7FAE67315B35}"/>
                </a:ext>
              </a:extLst>
            </p:cNvPr>
            <p:cNvSpPr/>
            <p:nvPr/>
          </p:nvSpPr>
          <p:spPr>
            <a:xfrm>
              <a:off x="779921" y="1493651"/>
              <a:ext cx="100949" cy="97149"/>
            </a:xfrm>
            <a:custGeom>
              <a:avLst/>
              <a:gdLst/>
              <a:ahLst/>
              <a:cxnLst/>
              <a:rect l="l" t="t" r="r" b="b"/>
              <a:pathLst>
                <a:path w="4995" h="4807" extrusionOk="0">
                  <a:moveTo>
                    <a:pt x="2295" y="1"/>
                  </a:moveTo>
                  <a:lnTo>
                    <a:pt x="732" y="1564"/>
                  </a:lnTo>
                  <a:cubicBezTo>
                    <a:pt x="1" y="2294"/>
                    <a:pt x="1" y="3512"/>
                    <a:pt x="732" y="4243"/>
                  </a:cubicBezTo>
                  <a:cubicBezTo>
                    <a:pt x="1107" y="4619"/>
                    <a:pt x="1594" y="4806"/>
                    <a:pt x="2081" y="4806"/>
                  </a:cubicBezTo>
                  <a:cubicBezTo>
                    <a:pt x="2569" y="4806"/>
                    <a:pt x="3056" y="4619"/>
                    <a:pt x="3431" y="4243"/>
                  </a:cubicBezTo>
                  <a:lnTo>
                    <a:pt x="4994" y="2700"/>
                  </a:lnTo>
                  <a:cubicBezTo>
                    <a:pt x="3837" y="2092"/>
                    <a:pt x="2903" y="1138"/>
                    <a:pt x="2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3" name="Google Shape;2351;p69">
              <a:extLst>
                <a:ext uri="{FF2B5EF4-FFF2-40B4-BE49-F238E27FC236}">
                  <a16:creationId xmlns:a16="http://schemas.microsoft.com/office/drawing/2014/main" id="{1EC67940-451F-4DD6-91EB-C58A9EC4E9A4}"/>
                </a:ext>
              </a:extLst>
            </p:cNvPr>
            <p:cNvSpPr/>
            <p:nvPr/>
          </p:nvSpPr>
          <p:spPr>
            <a:xfrm>
              <a:off x="836954" y="1327929"/>
              <a:ext cx="210043" cy="210043"/>
            </a:xfrm>
            <a:custGeom>
              <a:avLst/>
              <a:gdLst/>
              <a:ahLst/>
              <a:cxnLst/>
              <a:rect l="l" t="t" r="r" b="b"/>
              <a:pathLst>
                <a:path w="10393" h="10393" extrusionOk="0">
                  <a:moveTo>
                    <a:pt x="5196" y="1"/>
                  </a:moveTo>
                  <a:cubicBezTo>
                    <a:pt x="2335" y="1"/>
                    <a:pt x="0" y="2335"/>
                    <a:pt x="0" y="5197"/>
                  </a:cubicBezTo>
                  <a:cubicBezTo>
                    <a:pt x="0" y="8059"/>
                    <a:pt x="2335" y="10393"/>
                    <a:pt x="5196" y="10393"/>
                  </a:cubicBezTo>
                  <a:cubicBezTo>
                    <a:pt x="8058" y="10393"/>
                    <a:pt x="10393" y="8059"/>
                    <a:pt x="10393" y="5197"/>
                  </a:cubicBezTo>
                  <a:cubicBezTo>
                    <a:pt x="10393" y="2335"/>
                    <a:pt x="8058" y="1"/>
                    <a:pt x="5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4" name="Google Shape;2352;p69">
              <a:extLst>
                <a:ext uri="{FF2B5EF4-FFF2-40B4-BE49-F238E27FC236}">
                  <a16:creationId xmlns:a16="http://schemas.microsoft.com/office/drawing/2014/main" id="{09D87408-3CC6-43C3-9524-BF6DC536D70E}"/>
                </a:ext>
              </a:extLst>
            </p:cNvPr>
            <p:cNvSpPr/>
            <p:nvPr/>
          </p:nvSpPr>
          <p:spPr>
            <a:xfrm>
              <a:off x="718806" y="1190925"/>
              <a:ext cx="437728" cy="253939"/>
            </a:xfrm>
            <a:custGeom>
              <a:avLst/>
              <a:gdLst/>
              <a:ahLst/>
              <a:cxnLst/>
              <a:rect l="l" t="t" r="r" b="b"/>
              <a:pathLst>
                <a:path w="21659" h="12565" extrusionOk="0">
                  <a:moveTo>
                    <a:pt x="10819" y="0"/>
                  </a:moveTo>
                  <a:cubicBezTo>
                    <a:pt x="10251" y="0"/>
                    <a:pt x="9703" y="102"/>
                    <a:pt x="9195" y="305"/>
                  </a:cubicBezTo>
                  <a:cubicBezTo>
                    <a:pt x="8079" y="751"/>
                    <a:pt x="7186" y="1604"/>
                    <a:pt x="6699" y="2700"/>
                  </a:cubicBezTo>
                  <a:cubicBezTo>
                    <a:pt x="6313" y="2517"/>
                    <a:pt x="5867" y="2416"/>
                    <a:pt x="5400" y="2416"/>
                  </a:cubicBezTo>
                  <a:cubicBezTo>
                    <a:pt x="4649" y="2416"/>
                    <a:pt x="3979" y="2680"/>
                    <a:pt x="3451" y="3126"/>
                  </a:cubicBezTo>
                  <a:cubicBezTo>
                    <a:pt x="3147" y="3390"/>
                    <a:pt x="2903" y="3694"/>
                    <a:pt x="2720" y="4039"/>
                  </a:cubicBezTo>
                  <a:cubicBezTo>
                    <a:pt x="2477" y="4506"/>
                    <a:pt x="2355" y="5054"/>
                    <a:pt x="2396" y="5623"/>
                  </a:cubicBezTo>
                  <a:cubicBezTo>
                    <a:pt x="1117" y="6069"/>
                    <a:pt x="183" y="7206"/>
                    <a:pt x="21" y="8586"/>
                  </a:cubicBezTo>
                  <a:cubicBezTo>
                    <a:pt x="1" y="8728"/>
                    <a:pt x="1" y="8850"/>
                    <a:pt x="1" y="8992"/>
                  </a:cubicBezTo>
                  <a:cubicBezTo>
                    <a:pt x="1" y="10961"/>
                    <a:pt x="1604" y="12564"/>
                    <a:pt x="3573" y="12564"/>
                  </a:cubicBezTo>
                  <a:lnTo>
                    <a:pt x="4608" y="12564"/>
                  </a:lnTo>
                  <a:cubicBezTo>
                    <a:pt x="4588" y="12361"/>
                    <a:pt x="4568" y="12179"/>
                    <a:pt x="4568" y="11976"/>
                  </a:cubicBezTo>
                  <a:cubicBezTo>
                    <a:pt x="4568" y="8403"/>
                    <a:pt x="7470" y="5501"/>
                    <a:pt x="11042" y="5501"/>
                  </a:cubicBezTo>
                  <a:cubicBezTo>
                    <a:pt x="14595" y="5501"/>
                    <a:pt x="17497" y="8403"/>
                    <a:pt x="17497" y="11976"/>
                  </a:cubicBezTo>
                  <a:cubicBezTo>
                    <a:pt x="17497" y="12179"/>
                    <a:pt x="17497" y="12361"/>
                    <a:pt x="17477" y="12564"/>
                  </a:cubicBezTo>
                  <a:lnTo>
                    <a:pt x="18086" y="12564"/>
                  </a:lnTo>
                  <a:cubicBezTo>
                    <a:pt x="20055" y="12564"/>
                    <a:pt x="21658" y="10961"/>
                    <a:pt x="21658" y="8992"/>
                  </a:cubicBezTo>
                  <a:cubicBezTo>
                    <a:pt x="21658" y="8850"/>
                    <a:pt x="21638" y="8728"/>
                    <a:pt x="21638" y="8586"/>
                  </a:cubicBezTo>
                  <a:cubicBezTo>
                    <a:pt x="21475" y="7206"/>
                    <a:pt x="20521" y="6069"/>
                    <a:pt x="19263" y="5623"/>
                  </a:cubicBezTo>
                  <a:cubicBezTo>
                    <a:pt x="19304" y="5054"/>
                    <a:pt x="19182" y="4506"/>
                    <a:pt x="18938" y="4039"/>
                  </a:cubicBezTo>
                  <a:cubicBezTo>
                    <a:pt x="18431" y="3065"/>
                    <a:pt x="17416" y="2416"/>
                    <a:pt x="16259" y="2416"/>
                  </a:cubicBezTo>
                  <a:cubicBezTo>
                    <a:pt x="15995" y="2416"/>
                    <a:pt x="15752" y="2436"/>
                    <a:pt x="15528" y="2497"/>
                  </a:cubicBezTo>
                  <a:cubicBezTo>
                    <a:pt x="15325" y="2537"/>
                    <a:pt x="15122" y="2619"/>
                    <a:pt x="14940" y="2700"/>
                  </a:cubicBezTo>
                  <a:cubicBezTo>
                    <a:pt x="14798" y="2355"/>
                    <a:pt x="14615" y="2050"/>
                    <a:pt x="14392" y="1746"/>
                  </a:cubicBezTo>
                  <a:cubicBezTo>
                    <a:pt x="13559" y="690"/>
                    <a:pt x="12281" y="0"/>
                    <a:pt x="10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grpSp>
        <p:nvGrpSpPr>
          <p:cNvPr id="75" name="Google Shape;2362;p69">
            <a:extLst>
              <a:ext uri="{FF2B5EF4-FFF2-40B4-BE49-F238E27FC236}">
                <a16:creationId xmlns:a16="http://schemas.microsoft.com/office/drawing/2014/main" id="{96C9E56F-A489-4C77-B59B-01E0086F8B05}"/>
              </a:ext>
            </a:extLst>
          </p:cNvPr>
          <p:cNvGrpSpPr/>
          <p:nvPr/>
        </p:nvGrpSpPr>
        <p:grpSpPr>
          <a:xfrm>
            <a:off x="3607811" y="1927373"/>
            <a:ext cx="423970" cy="438759"/>
            <a:chOff x="726183" y="1770972"/>
            <a:chExt cx="422955" cy="437708"/>
          </a:xfrm>
        </p:grpSpPr>
        <p:sp>
          <p:nvSpPr>
            <p:cNvPr id="76" name="Google Shape;2363;p69">
              <a:extLst>
                <a:ext uri="{FF2B5EF4-FFF2-40B4-BE49-F238E27FC236}">
                  <a16:creationId xmlns:a16="http://schemas.microsoft.com/office/drawing/2014/main" id="{704762EB-F780-413A-BF3E-EAAB7D8B0E5C}"/>
                </a:ext>
              </a:extLst>
            </p:cNvPr>
            <p:cNvSpPr/>
            <p:nvPr/>
          </p:nvSpPr>
          <p:spPr>
            <a:xfrm>
              <a:off x="726183" y="1834957"/>
              <a:ext cx="422955" cy="373723"/>
            </a:xfrm>
            <a:custGeom>
              <a:avLst/>
              <a:gdLst/>
              <a:ahLst/>
              <a:cxnLst/>
              <a:rect l="l" t="t" r="r" b="b"/>
              <a:pathLst>
                <a:path w="20928" h="18492" extrusionOk="0">
                  <a:moveTo>
                    <a:pt x="630" y="0"/>
                  </a:moveTo>
                  <a:cubicBezTo>
                    <a:pt x="285" y="0"/>
                    <a:pt x="1" y="285"/>
                    <a:pt x="1" y="650"/>
                  </a:cubicBezTo>
                  <a:lnTo>
                    <a:pt x="1" y="17862"/>
                  </a:lnTo>
                  <a:cubicBezTo>
                    <a:pt x="1" y="18207"/>
                    <a:pt x="285" y="18492"/>
                    <a:pt x="630" y="18492"/>
                  </a:cubicBezTo>
                  <a:lnTo>
                    <a:pt x="20299" y="18492"/>
                  </a:lnTo>
                  <a:cubicBezTo>
                    <a:pt x="20644" y="18492"/>
                    <a:pt x="20928" y="18207"/>
                    <a:pt x="20928" y="17862"/>
                  </a:cubicBezTo>
                  <a:cubicBezTo>
                    <a:pt x="20928" y="17497"/>
                    <a:pt x="20644" y="17213"/>
                    <a:pt x="20299" y="17213"/>
                  </a:cubicBezTo>
                  <a:lnTo>
                    <a:pt x="19649" y="17213"/>
                  </a:lnTo>
                  <a:lnTo>
                    <a:pt x="19649" y="3593"/>
                  </a:lnTo>
                  <a:cubicBezTo>
                    <a:pt x="19649" y="3370"/>
                    <a:pt x="19466" y="3187"/>
                    <a:pt x="19243" y="3187"/>
                  </a:cubicBezTo>
                  <a:lnTo>
                    <a:pt x="18066" y="3187"/>
                  </a:lnTo>
                  <a:cubicBezTo>
                    <a:pt x="17843" y="3187"/>
                    <a:pt x="17640" y="3370"/>
                    <a:pt x="17640" y="3593"/>
                  </a:cubicBezTo>
                  <a:lnTo>
                    <a:pt x="17640" y="17213"/>
                  </a:lnTo>
                  <a:lnTo>
                    <a:pt x="16381" y="17213"/>
                  </a:lnTo>
                  <a:lnTo>
                    <a:pt x="16381" y="8728"/>
                  </a:lnTo>
                  <a:cubicBezTo>
                    <a:pt x="16381" y="8485"/>
                    <a:pt x="16198" y="8302"/>
                    <a:pt x="15955" y="8302"/>
                  </a:cubicBezTo>
                  <a:lnTo>
                    <a:pt x="14798" y="8302"/>
                  </a:lnTo>
                  <a:cubicBezTo>
                    <a:pt x="14554" y="8302"/>
                    <a:pt x="14372" y="8485"/>
                    <a:pt x="14372" y="8728"/>
                  </a:cubicBezTo>
                  <a:lnTo>
                    <a:pt x="14372" y="17213"/>
                  </a:lnTo>
                  <a:lnTo>
                    <a:pt x="13113" y="17213"/>
                  </a:lnTo>
                  <a:lnTo>
                    <a:pt x="13113" y="12280"/>
                  </a:lnTo>
                  <a:cubicBezTo>
                    <a:pt x="13113" y="12037"/>
                    <a:pt x="12910" y="11854"/>
                    <a:pt x="12687" y="11854"/>
                  </a:cubicBezTo>
                  <a:lnTo>
                    <a:pt x="11510" y="11854"/>
                  </a:lnTo>
                  <a:cubicBezTo>
                    <a:pt x="11286" y="11854"/>
                    <a:pt x="11104" y="12037"/>
                    <a:pt x="11104" y="12280"/>
                  </a:cubicBezTo>
                  <a:lnTo>
                    <a:pt x="11104" y="17213"/>
                  </a:lnTo>
                  <a:lnTo>
                    <a:pt x="9825" y="17213"/>
                  </a:lnTo>
                  <a:lnTo>
                    <a:pt x="9825" y="8668"/>
                  </a:lnTo>
                  <a:cubicBezTo>
                    <a:pt x="9825" y="8444"/>
                    <a:pt x="9642" y="8262"/>
                    <a:pt x="9399" y="8262"/>
                  </a:cubicBezTo>
                  <a:lnTo>
                    <a:pt x="8242" y="8262"/>
                  </a:lnTo>
                  <a:cubicBezTo>
                    <a:pt x="7998" y="8262"/>
                    <a:pt x="7816" y="8444"/>
                    <a:pt x="7816" y="8668"/>
                  </a:cubicBezTo>
                  <a:lnTo>
                    <a:pt x="7816" y="17213"/>
                  </a:lnTo>
                  <a:lnTo>
                    <a:pt x="6557" y="17213"/>
                  </a:lnTo>
                  <a:lnTo>
                    <a:pt x="6557" y="12280"/>
                  </a:lnTo>
                  <a:cubicBezTo>
                    <a:pt x="6557" y="12037"/>
                    <a:pt x="6354" y="11854"/>
                    <a:pt x="6131" y="11854"/>
                  </a:cubicBezTo>
                  <a:lnTo>
                    <a:pt x="4974" y="11854"/>
                  </a:lnTo>
                  <a:cubicBezTo>
                    <a:pt x="4730" y="11854"/>
                    <a:pt x="4548" y="12037"/>
                    <a:pt x="4548" y="12280"/>
                  </a:cubicBezTo>
                  <a:lnTo>
                    <a:pt x="4548" y="17213"/>
                  </a:lnTo>
                  <a:lnTo>
                    <a:pt x="3269" y="17213"/>
                  </a:lnTo>
                  <a:lnTo>
                    <a:pt x="3269" y="15508"/>
                  </a:lnTo>
                  <a:cubicBezTo>
                    <a:pt x="3269" y="15285"/>
                    <a:pt x="3086" y="15082"/>
                    <a:pt x="2863" y="15082"/>
                  </a:cubicBezTo>
                  <a:lnTo>
                    <a:pt x="1259" y="15082"/>
                  </a:lnTo>
                  <a:lnTo>
                    <a:pt x="1259" y="650"/>
                  </a:lnTo>
                  <a:cubicBezTo>
                    <a:pt x="1259" y="285"/>
                    <a:pt x="975" y="0"/>
                    <a:pt x="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7" name="Google Shape;2364;p69">
              <a:extLst>
                <a:ext uri="{FF2B5EF4-FFF2-40B4-BE49-F238E27FC236}">
                  <a16:creationId xmlns:a16="http://schemas.microsoft.com/office/drawing/2014/main" id="{A7144546-83FD-4418-8039-41C13074FC80}"/>
                </a:ext>
              </a:extLst>
            </p:cNvPr>
            <p:cNvSpPr/>
            <p:nvPr/>
          </p:nvSpPr>
          <p:spPr>
            <a:xfrm>
              <a:off x="775818" y="1770972"/>
              <a:ext cx="342964" cy="191571"/>
            </a:xfrm>
            <a:custGeom>
              <a:avLst/>
              <a:gdLst/>
              <a:ahLst/>
              <a:cxnLst/>
              <a:rect l="l" t="t" r="r" b="b"/>
              <a:pathLst>
                <a:path w="16970" h="9479" extrusionOk="0">
                  <a:moveTo>
                    <a:pt x="14250" y="0"/>
                  </a:moveTo>
                  <a:cubicBezTo>
                    <a:pt x="13905" y="0"/>
                    <a:pt x="13621" y="284"/>
                    <a:pt x="13621" y="629"/>
                  </a:cubicBezTo>
                  <a:cubicBezTo>
                    <a:pt x="13621" y="995"/>
                    <a:pt x="13905" y="1279"/>
                    <a:pt x="14250" y="1279"/>
                  </a:cubicBezTo>
                  <a:lnTo>
                    <a:pt x="14798" y="1279"/>
                  </a:lnTo>
                  <a:lnTo>
                    <a:pt x="9033" y="7023"/>
                  </a:lnTo>
                  <a:lnTo>
                    <a:pt x="5360" y="4100"/>
                  </a:lnTo>
                  <a:cubicBezTo>
                    <a:pt x="5237" y="4006"/>
                    <a:pt x="5093" y="3960"/>
                    <a:pt x="4951" y="3960"/>
                  </a:cubicBezTo>
                  <a:cubicBezTo>
                    <a:pt x="4787" y="3960"/>
                    <a:pt x="4627" y="4021"/>
                    <a:pt x="4507" y="4141"/>
                  </a:cubicBezTo>
                  <a:lnTo>
                    <a:pt x="245" y="8403"/>
                  </a:lnTo>
                  <a:cubicBezTo>
                    <a:pt x="1" y="8647"/>
                    <a:pt x="1" y="9053"/>
                    <a:pt x="245" y="9296"/>
                  </a:cubicBezTo>
                  <a:cubicBezTo>
                    <a:pt x="366" y="9418"/>
                    <a:pt x="529" y="9479"/>
                    <a:pt x="691" y="9479"/>
                  </a:cubicBezTo>
                  <a:cubicBezTo>
                    <a:pt x="853" y="9479"/>
                    <a:pt x="1016" y="9418"/>
                    <a:pt x="1138" y="9296"/>
                  </a:cubicBezTo>
                  <a:lnTo>
                    <a:pt x="4994" y="5440"/>
                  </a:lnTo>
                  <a:lnTo>
                    <a:pt x="8688" y="8383"/>
                  </a:lnTo>
                  <a:cubicBezTo>
                    <a:pt x="8808" y="8475"/>
                    <a:pt x="8949" y="8521"/>
                    <a:pt x="9088" y="8521"/>
                  </a:cubicBezTo>
                  <a:cubicBezTo>
                    <a:pt x="9255" y="8521"/>
                    <a:pt x="9419" y="8455"/>
                    <a:pt x="9541" y="8322"/>
                  </a:cubicBezTo>
                  <a:lnTo>
                    <a:pt x="15691" y="2172"/>
                  </a:lnTo>
                  <a:lnTo>
                    <a:pt x="15691" y="2720"/>
                  </a:lnTo>
                  <a:cubicBezTo>
                    <a:pt x="15691" y="3065"/>
                    <a:pt x="15975" y="3349"/>
                    <a:pt x="16341" y="3349"/>
                  </a:cubicBezTo>
                  <a:cubicBezTo>
                    <a:pt x="16686" y="3349"/>
                    <a:pt x="16970" y="3065"/>
                    <a:pt x="16970" y="2720"/>
                  </a:cubicBezTo>
                  <a:lnTo>
                    <a:pt x="16970" y="629"/>
                  </a:lnTo>
                  <a:cubicBezTo>
                    <a:pt x="16970" y="284"/>
                    <a:pt x="16686" y="0"/>
                    <a:pt x="16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grpSp>
        <p:nvGrpSpPr>
          <p:cNvPr id="78" name="Google Shape;2521;p69">
            <a:extLst>
              <a:ext uri="{FF2B5EF4-FFF2-40B4-BE49-F238E27FC236}">
                <a16:creationId xmlns:a16="http://schemas.microsoft.com/office/drawing/2014/main" id="{05801DA3-7C9B-4A57-99B8-C96A34BC9E09}"/>
              </a:ext>
            </a:extLst>
          </p:cNvPr>
          <p:cNvGrpSpPr/>
          <p:nvPr/>
        </p:nvGrpSpPr>
        <p:grpSpPr>
          <a:xfrm>
            <a:off x="5090488" y="1927353"/>
            <a:ext cx="438759" cy="438779"/>
            <a:chOff x="3738402" y="2968779"/>
            <a:chExt cx="437708" cy="437728"/>
          </a:xfrm>
        </p:grpSpPr>
        <p:sp>
          <p:nvSpPr>
            <p:cNvPr id="79" name="Google Shape;2522;p69">
              <a:extLst>
                <a:ext uri="{FF2B5EF4-FFF2-40B4-BE49-F238E27FC236}">
                  <a16:creationId xmlns:a16="http://schemas.microsoft.com/office/drawing/2014/main" id="{864EF54F-E209-4DD9-9630-298E3A77D26C}"/>
                </a:ext>
              </a:extLst>
            </p:cNvPr>
            <p:cNvSpPr/>
            <p:nvPr/>
          </p:nvSpPr>
          <p:spPr>
            <a:xfrm>
              <a:off x="4017765" y="3020071"/>
              <a:ext cx="70573" cy="25849"/>
            </a:xfrm>
            <a:custGeom>
              <a:avLst/>
              <a:gdLst/>
              <a:ahLst/>
              <a:cxnLst/>
              <a:rect l="l" t="t" r="r" b="b"/>
              <a:pathLst>
                <a:path w="3492" h="1279" extrusionOk="0">
                  <a:moveTo>
                    <a:pt x="650" y="0"/>
                  </a:moveTo>
                  <a:cubicBezTo>
                    <a:pt x="284" y="0"/>
                    <a:pt x="0" y="284"/>
                    <a:pt x="0" y="650"/>
                  </a:cubicBezTo>
                  <a:cubicBezTo>
                    <a:pt x="0" y="995"/>
                    <a:pt x="284" y="1279"/>
                    <a:pt x="650" y="1279"/>
                  </a:cubicBezTo>
                  <a:lnTo>
                    <a:pt x="2842" y="1279"/>
                  </a:lnTo>
                  <a:cubicBezTo>
                    <a:pt x="3207" y="1279"/>
                    <a:pt x="3491" y="995"/>
                    <a:pt x="3491" y="650"/>
                  </a:cubicBezTo>
                  <a:cubicBezTo>
                    <a:pt x="3491" y="284"/>
                    <a:pt x="3207" y="0"/>
                    <a:pt x="2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80" name="Google Shape;2523;p69">
              <a:extLst>
                <a:ext uri="{FF2B5EF4-FFF2-40B4-BE49-F238E27FC236}">
                  <a16:creationId xmlns:a16="http://schemas.microsoft.com/office/drawing/2014/main" id="{8098265D-F93C-40F8-BC55-B4B4F2F053C8}"/>
                </a:ext>
              </a:extLst>
            </p:cNvPr>
            <p:cNvSpPr/>
            <p:nvPr/>
          </p:nvSpPr>
          <p:spPr>
            <a:xfrm>
              <a:off x="4105961" y="3193595"/>
              <a:ext cx="70149" cy="25849"/>
            </a:xfrm>
            <a:custGeom>
              <a:avLst/>
              <a:gdLst/>
              <a:ahLst/>
              <a:cxnLst/>
              <a:rect l="l" t="t" r="r" b="b"/>
              <a:pathLst>
                <a:path w="3471" h="1279" extrusionOk="0">
                  <a:moveTo>
                    <a:pt x="629" y="0"/>
                  </a:moveTo>
                  <a:cubicBezTo>
                    <a:pt x="284" y="0"/>
                    <a:pt x="0" y="284"/>
                    <a:pt x="0" y="650"/>
                  </a:cubicBezTo>
                  <a:cubicBezTo>
                    <a:pt x="0" y="995"/>
                    <a:pt x="284" y="1279"/>
                    <a:pt x="629" y="1279"/>
                  </a:cubicBezTo>
                  <a:lnTo>
                    <a:pt x="2842" y="1279"/>
                  </a:lnTo>
                  <a:cubicBezTo>
                    <a:pt x="3187" y="1279"/>
                    <a:pt x="3471" y="995"/>
                    <a:pt x="3471" y="650"/>
                  </a:cubicBezTo>
                  <a:cubicBezTo>
                    <a:pt x="3471" y="284"/>
                    <a:pt x="3187" y="0"/>
                    <a:pt x="2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81" name="Google Shape;2524;p69">
              <a:extLst>
                <a:ext uri="{FF2B5EF4-FFF2-40B4-BE49-F238E27FC236}">
                  <a16:creationId xmlns:a16="http://schemas.microsoft.com/office/drawing/2014/main" id="{FBEE29AF-4345-43B2-9166-D529946460CA}"/>
                </a:ext>
              </a:extLst>
            </p:cNvPr>
            <p:cNvSpPr/>
            <p:nvPr/>
          </p:nvSpPr>
          <p:spPr>
            <a:xfrm>
              <a:off x="4037045" y="3329770"/>
              <a:ext cx="70573" cy="25465"/>
            </a:xfrm>
            <a:custGeom>
              <a:avLst/>
              <a:gdLst/>
              <a:ahLst/>
              <a:cxnLst/>
              <a:rect l="l" t="t" r="r" b="b"/>
              <a:pathLst>
                <a:path w="3492" h="1260" extrusionOk="0">
                  <a:moveTo>
                    <a:pt x="650" y="1"/>
                  </a:moveTo>
                  <a:cubicBezTo>
                    <a:pt x="284" y="1"/>
                    <a:pt x="0" y="285"/>
                    <a:pt x="0" y="630"/>
                  </a:cubicBezTo>
                  <a:cubicBezTo>
                    <a:pt x="0" y="975"/>
                    <a:pt x="284" y="1259"/>
                    <a:pt x="650" y="1259"/>
                  </a:cubicBezTo>
                  <a:lnTo>
                    <a:pt x="2842" y="1259"/>
                  </a:lnTo>
                  <a:cubicBezTo>
                    <a:pt x="3207" y="1259"/>
                    <a:pt x="3491" y="975"/>
                    <a:pt x="3491" y="630"/>
                  </a:cubicBezTo>
                  <a:cubicBezTo>
                    <a:pt x="3491" y="285"/>
                    <a:pt x="3207" y="1"/>
                    <a:pt x="28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82" name="Google Shape;2525;p69">
              <a:extLst>
                <a:ext uri="{FF2B5EF4-FFF2-40B4-BE49-F238E27FC236}">
                  <a16:creationId xmlns:a16="http://schemas.microsoft.com/office/drawing/2014/main" id="{60400FAD-9042-4834-9F31-D45F24EE0721}"/>
                </a:ext>
              </a:extLst>
            </p:cNvPr>
            <p:cNvSpPr/>
            <p:nvPr/>
          </p:nvSpPr>
          <p:spPr>
            <a:xfrm>
              <a:off x="3917261" y="3219423"/>
              <a:ext cx="190358" cy="187084"/>
            </a:xfrm>
            <a:custGeom>
              <a:avLst/>
              <a:gdLst/>
              <a:ahLst/>
              <a:cxnLst/>
              <a:rect l="l" t="t" r="r" b="b"/>
              <a:pathLst>
                <a:path w="9419" h="9257" extrusionOk="0">
                  <a:moveTo>
                    <a:pt x="0" y="1"/>
                  </a:moveTo>
                  <a:lnTo>
                    <a:pt x="0" y="6618"/>
                  </a:lnTo>
                  <a:cubicBezTo>
                    <a:pt x="366" y="6598"/>
                    <a:pt x="751" y="6537"/>
                    <a:pt x="1096" y="6455"/>
                  </a:cubicBezTo>
                  <a:lnTo>
                    <a:pt x="3715" y="9074"/>
                  </a:lnTo>
                  <a:cubicBezTo>
                    <a:pt x="3816" y="9196"/>
                    <a:pt x="3979" y="9256"/>
                    <a:pt x="4161" y="9256"/>
                  </a:cubicBezTo>
                  <a:lnTo>
                    <a:pt x="8769" y="9256"/>
                  </a:lnTo>
                  <a:cubicBezTo>
                    <a:pt x="9134" y="9256"/>
                    <a:pt x="9418" y="8972"/>
                    <a:pt x="9418" y="8627"/>
                  </a:cubicBezTo>
                  <a:cubicBezTo>
                    <a:pt x="9418" y="8282"/>
                    <a:pt x="9134" y="7998"/>
                    <a:pt x="8769" y="7998"/>
                  </a:cubicBezTo>
                  <a:lnTo>
                    <a:pt x="4425" y="7998"/>
                  </a:lnTo>
                  <a:lnTo>
                    <a:pt x="2476" y="6029"/>
                  </a:lnTo>
                  <a:cubicBezTo>
                    <a:pt x="3288" y="5704"/>
                    <a:pt x="4019" y="5238"/>
                    <a:pt x="4689" y="4669"/>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83" name="Google Shape;2526;p69">
              <a:extLst>
                <a:ext uri="{FF2B5EF4-FFF2-40B4-BE49-F238E27FC236}">
                  <a16:creationId xmlns:a16="http://schemas.microsoft.com/office/drawing/2014/main" id="{AF891B39-2EA8-4134-8D64-7E255B740E6A}"/>
                </a:ext>
              </a:extLst>
            </p:cNvPr>
            <p:cNvSpPr/>
            <p:nvPr/>
          </p:nvSpPr>
          <p:spPr>
            <a:xfrm>
              <a:off x="3796243" y="3022517"/>
              <a:ext cx="95593" cy="134983"/>
            </a:xfrm>
            <a:custGeom>
              <a:avLst/>
              <a:gdLst/>
              <a:ahLst/>
              <a:cxnLst/>
              <a:rect l="l" t="t" r="r" b="b"/>
              <a:pathLst>
                <a:path w="4730" h="6679" extrusionOk="0">
                  <a:moveTo>
                    <a:pt x="4730" y="1"/>
                  </a:moveTo>
                  <a:cubicBezTo>
                    <a:pt x="2923" y="143"/>
                    <a:pt x="1299" y="853"/>
                    <a:pt x="0" y="1970"/>
                  </a:cubicBezTo>
                  <a:lnTo>
                    <a:pt x="4730" y="6679"/>
                  </a:lnTo>
                  <a:lnTo>
                    <a:pt x="4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84" name="Google Shape;2527;p69">
              <a:extLst>
                <a:ext uri="{FF2B5EF4-FFF2-40B4-BE49-F238E27FC236}">
                  <a16:creationId xmlns:a16="http://schemas.microsoft.com/office/drawing/2014/main" id="{DE9824BA-749E-4993-B9BD-0D756983189A}"/>
                </a:ext>
              </a:extLst>
            </p:cNvPr>
            <p:cNvSpPr/>
            <p:nvPr/>
          </p:nvSpPr>
          <p:spPr>
            <a:xfrm>
              <a:off x="3738402" y="3080358"/>
              <a:ext cx="153434" cy="272815"/>
            </a:xfrm>
            <a:custGeom>
              <a:avLst/>
              <a:gdLst/>
              <a:ahLst/>
              <a:cxnLst/>
              <a:rect l="l" t="t" r="r" b="b"/>
              <a:pathLst>
                <a:path w="7592" h="13499" extrusionOk="0">
                  <a:moveTo>
                    <a:pt x="1969" y="1"/>
                  </a:moveTo>
                  <a:cubicBezTo>
                    <a:pt x="751" y="1442"/>
                    <a:pt x="0" y="3289"/>
                    <a:pt x="0" y="5319"/>
                  </a:cubicBezTo>
                  <a:cubicBezTo>
                    <a:pt x="0" y="9642"/>
                    <a:pt x="3350" y="13194"/>
                    <a:pt x="7592" y="13499"/>
                  </a:cubicBezTo>
                  <a:lnTo>
                    <a:pt x="7592" y="5603"/>
                  </a:lnTo>
                  <a:lnTo>
                    <a:pt x="19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85" name="Google Shape;2528;p69">
              <a:extLst>
                <a:ext uri="{FF2B5EF4-FFF2-40B4-BE49-F238E27FC236}">
                  <a16:creationId xmlns:a16="http://schemas.microsoft.com/office/drawing/2014/main" id="{66EAD48B-EA26-43F0-9376-D648A6260D36}"/>
                </a:ext>
              </a:extLst>
            </p:cNvPr>
            <p:cNvSpPr/>
            <p:nvPr/>
          </p:nvSpPr>
          <p:spPr>
            <a:xfrm>
              <a:off x="3917261" y="2968779"/>
              <a:ext cx="171078" cy="188721"/>
            </a:xfrm>
            <a:custGeom>
              <a:avLst/>
              <a:gdLst/>
              <a:ahLst/>
              <a:cxnLst/>
              <a:rect l="l" t="t" r="r" b="b"/>
              <a:pathLst>
                <a:path w="8465" h="9338" extrusionOk="0">
                  <a:moveTo>
                    <a:pt x="3958" y="1"/>
                  </a:moveTo>
                  <a:cubicBezTo>
                    <a:pt x="3776" y="1"/>
                    <a:pt x="3633" y="82"/>
                    <a:pt x="3512" y="204"/>
                  </a:cubicBezTo>
                  <a:lnTo>
                    <a:pt x="914" y="2782"/>
                  </a:lnTo>
                  <a:cubicBezTo>
                    <a:pt x="609" y="2721"/>
                    <a:pt x="305" y="2680"/>
                    <a:pt x="0" y="2660"/>
                  </a:cubicBezTo>
                  <a:lnTo>
                    <a:pt x="0" y="9338"/>
                  </a:lnTo>
                  <a:lnTo>
                    <a:pt x="4709" y="4629"/>
                  </a:lnTo>
                  <a:cubicBezTo>
                    <a:pt x="3999" y="4020"/>
                    <a:pt x="3187" y="3533"/>
                    <a:pt x="2314" y="3188"/>
                  </a:cubicBezTo>
                  <a:lnTo>
                    <a:pt x="4222" y="1280"/>
                  </a:lnTo>
                  <a:lnTo>
                    <a:pt x="7815" y="1280"/>
                  </a:lnTo>
                  <a:cubicBezTo>
                    <a:pt x="8180" y="1280"/>
                    <a:pt x="8464" y="996"/>
                    <a:pt x="8464" y="650"/>
                  </a:cubicBezTo>
                  <a:cubicBezTo>
                    <a:pt x="8464" y="285"/>
                    <a:pt x="8180" y="1"/>
                    <a:pt x="7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86" name="Google Shape;2529;p69">
              <a:extLst>
                <a:ext uri="{FF2B5EF4-FFF2-40B4-BE49-F238E27FC236}">
                  <a16:creationId xmlns:a16="http://schemas.microsoft.com/office/drawing/2014/main" id="{509FF6EF-0CDA-423E-BC03-6817D49E0BD0}"/>
                </a:ext>
              </a:extLst>
            </p:cNvPr>
            <p:cNvSpPr/>
            <p:nvPr/>
          </p:nvSpPr>
          <p:spPr>
            <a:xfrm>
              <a:off x="3922596" y="3080358"/>
              <a:ext cx="253514" cy="215398"/>
            </a:xfrm>
            <a:custGeom>
              <a:avLst/>
              <a:gdLst/>
              <a:ahLst/>
              <a:cxnLst/>
              <a:rect l="l" t="t" r="r" b="b"/>
              <a:pathLst>
                <a:path w="12544" h="10658" extrusionOk="0">
                  <a:moveTo>
                    <a:pt x="5338" y="1"/>
                  </a:moveTo>
                  <a:lnTo>
                    <a:pt x="0" y="5339"/>
                  </a:lnTo>
                  <a:lnTo>
                    <a:pt x="5318" y="10657"/>
                  </a:lnTo>
                  <a:cubicBezTo>
                    <a:pt x="6374" y="9419"/>
                    <a:pt x="7084" y="7856"/>
                    <a:pt x="7246" y="6151"/>
                  </a:cubicBezTo>
                  <a:lnTo>
                    <a:pt x="9053" y="4345"/>
                  </a:lnTo>
                  <a:lnTo>
                    <a:pt x="11915" y="4345"/>
                  </a:lnTo>
                  <a:cubicBezTo>
                    <a:pt x="12260" y="4345"/>
                    <a:pt x="12544" y="4060"/>
                    <a:pt x="12544" y="3715"/>
                  </a:cubicBezTo>
                  <a:cubicBezTo>
                    <a:pt x="12544" y="3350"/>
                    <a:pt x="12260" y="3066"/>
                    <a:pt x="11915" y="3066"/>
                  </a:cubicBezTo>
                  <a:lnTo>
                    <a:pt x="8789" y="3066"/>
                  </a:lnTo>
                  <a:cubicBezTo>
                    <a:pt x="8627" y="3066"/>
                    <a:pt x="8464" y="3147"/>
                    <a:pt x="8342" y="3249"/>
                  </a:cubicBezTo>
                  <a:lnTo>
                    <a:pt x="7226" y="4365"/>
                  </a:lnTo>
                  <a:cubicBezTo>
                    <a:pt x="7043" y="2721"/>
                    <a:pt x="6353" y="1219"/>
                    <a:pt x="5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grpSp>
        <p:nvGrpSpPr>
          <p:cNvPr id="87" name="Google Shape;2607;p69">
            <a:extLst>
              <a:ext uri="{FF2B5EF4-FFF2-40B4-BE49-F238E27FC236}">
                <a16:creationId xmlns:a16="http://schemas.microsoft.com/office/drawing/2014/main" id="{5CBFADA4-C393-4BCD-A1DF-8AE5102D7832}"/>
              </a:ext>
            </a:extLst>
          </p:cNvPr>
          <p:cNvGrpSpPr/>
          <p:nvPr/>
        </p:nvGrpSpPr>
        <p:grpSpPr>
          <a:xfrm>
            <a:off x="3627972" y="3453126"/>
            <a:ext cx="438759" cy="438759"/>
            <a:chOff x="5550330" y="1770972"/>
            <a:chExt cx="437708" cy="437708"/>
          </a:xfrm>
        </p:grpSpPr>
        <p:sp>
          <p:nvSpPr>
            <p:cNvPr id="88" name="Google Shape;2608;p69">
              <a:extLst>
                <a:ext uri="{FF2B5EF4-FFF2-40B4-BE49-F238E27FC236}">
                  <a16:creationId xmlns:a16="http://schemas.microsoft.com/office/drawing/2014/main" id="{0E9DE47F-FA02-497F-9AF2-D81D14C3984B}"/>
                </a:ext>
              </a:extLst>
            </p:cNvPr>
            <p:cNvSpPr/>
            <p:nvPr/>
          </p:nvSpPr>
          <p:spPr>
            <a:xfrm>
              <a:off x="5550330" y="1770972"/>
              <a:ext cx="94765" cy="94765"/>
            </a:xfrm>
            <a:custGeom>
              <a:avLst/>
              <a:gdLst/>
              <a:ahLst/>
              <a:cxnLst/>
              <a:rect l="l" t="t" r="r" b="b"/>
              <a:pathLst>
                <a:path w="4689" h="4689" extrusionOk="0">
                  <a:moveTo>
                    <a:pt x="4689" y="0"/>
                  </a:moveTo>
                  <a:cubicBezTo>
                    <a:pt x="4526" y="0"/>
                    <a:pt x="4364" y="81"/>
                    <a:pt x="4242" y="183"/>
                  </a:cubicBezTo>
                  <a:lnTo>
                    <a:pt x="203" y="4242"/>
                  </a:lnTo>
                  <a:cubicBezTo>
                    <a:pt x="61" y="4364"/>
                    <a:pt x="0" y="4526"/>
                    <a:pt x="0" y="4689"/>
                  </a:cubicBezTo>
                  <a:lnTo>
                    <a:pt x="4689" y="4689"/>
                  </a:lnTo>
                  <a:lnTo>
                    <a:pt x="46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89" name="Google Shape;2609;p69">
              <a:extLst>
                <a:ext uri="{FF2B5EF4-FFF2-40B4-BE49-F238E27FC236}">
                  <a16:creationId xmlns:a16="http://schemas.microsoft.com/office/drawing/2014/main" id="{4F11D922-BDF9-459C-A6FD-E70EF0D27639}"/>
                </a:ext>
              </a:extLst>
            </p:cNvPr>
            <p:cNvSpPr/>
            <p:nvPr/>
          </p:nvSpPr>
          <p:spPr>
            <a:xfrm>
              <a:off x="5550330" y="1770972"/>
              <a:ext cx="322026" cy="437708"/>
            </a:xfrm>
            <a:custGeom>
              <a:avLst/>
              <a:gdLst/>
              <a:ahLst/>
              <a:cxnLst/>
              <a:rect l="l" t="t" r="r" b="b"/>
              <a:pathLst>
                <a:path w="15934" h="21658" extrusionOk="0">
                  <a:moveTo>
                    <a:pt x="5785" y="7226"/>
                  </a:moveTo>
                  <a:cubicBezTo>
                    <a:pt x="6130" y="7226"/>
                    <a:pt x="6414" y="7510"/>
                    <a:pt x="6414" y="7855"/>
                  </a:cubicBezTo>
                  <a:cubicBezTo>
                    <a:pt x="6414" y="8221"/>
                    <a:pt x="6130" y="8505"/>
                    <a:pt x="5785" y="8505"/>
                  </a:cubicBezTo>
                  <a:lnTo>
                    <a:pt x="1928" y="8505"/>
                  </a:lnTo>
                  <a:cubicBezTo>
                    <a:pt x="1583" y="8505"/>
                    <a:pt x="1299" y="8221"/>
                    <a:pt x="1299" y="7855"/>
                  </a:cubicBezTo>
                  <a:cubicBezTo>
                    <a:pt x="1299" y="7510"/>
                    <a:pt x="1583" y="7226"/>
                    <a:pt x="1928" y="7226"/>
                  </a:cubicBezTo>
                  <a:close/>
                  <a:moveTo>
                    <a:pt x="5785" y="9763"/>
                  </a:moveTo>
                  <a:cubicBezTo>
                    <a:pt x="6130" y="9763"/>
                    <a:pt x="6414" y="10047"/>
                    <a:pt x="6414" y="10392"/>
                  </a:cubicBezTo>
                  <a:cubicBezTo>
                    <a:pt x="6414" y="10758"/>
                    <a:pt x="6130" y="11042"/>
                    <a:pt x="5785" y="11042"/>
                  </a:cubicBezTo>
                  <a:lnTo>
                    <a:pt x="1928" y="11042"/>
                  </a:lnTo>
                  <a:cubicBezTo>
                    <a:pt x="1583" y="11042"/>
                    <a:pt x="1299" y="10758"/>
                    <a:pt x="1299" y="10392"/>
                  </a:cubicBezTo>
                  <a:cubicBezTo>
                    <a:pt x="1299" y="10047"/>
                    <a:pt x="1583" y="9763"/>
                    <a:pt x="1928" y="9763"/>
                  </a:cubicBezTo>
                  <a:close/>
                  <a:moveTo>
                    <a:pt x="5785" y="12300"/>
                  </a:moveTo>
                  <a:cubicBezTo>
                    <a:pt x="6130" y="12300"/>
                    <a:pt x="6414" y="12585"/>
                    <a:pt x="6414" y="12930"/>
                  </a:cubicBezTo>
                  <a:cubicBezTo>
                    <a:pt x="6414" y="13295"/>
                    <a:pt x="6130" y="13579"/>
                    <a:pt x="5785" y="13579"/>
                  </a:cubicBezTo>
                  <a:lnTo>
                    <a:pt x="1928" y="13579"/>
                  </a:lnTo>
                  <a:cubicBezTo>
                    <a:pt x="1583" y="13579"/>
                    <a:pt x="1299" y="13295"/>
                    <a:pt x="1299" y="12930"/>
                  </a:cubicBezTo>
                  <a:cubicBezTo>
                    <a:pt x="1299" y="12585"/>
                    <a:pt x="1583" y="12300"/>
                    <a:pt x="1928" y="12300"/>
                  </a:cubicBezTo>
                  <a:close/>
                  <a:moveTo>
                    <a:pt x="5785" y="14838"/>
                  </a:moveTo>
                  <a:cubicBezTo>
                    <a:pt x="6130" y="14838"/>
                    <a:pt x="6414" y="15122"/>
                    <a:pt x="6414" y="15467"/>
                  </a:cubicBezTo>
                  <a:cubicBezTo>
                    <a:pt x="6414" y="15832"/>
                    <a:pt x="6130" y="16116"/>
                    <a:pt x="5785" y="16116"/>
                  </a:cubicBezTo>
                  <a:lnTo>
                    <a:pt x="1928" y="16116"/>
                  </a:lnTo>
                  <a:cubicBezTo>
                    <a:pt x="1583" y="16116"/>
                    <a:pt x="1299" y="15832"/>
                    <a:pt x="1299" y="15467"/>
                  </a:cubicBezTo>
                  <a:cubicBezTo>
                    <a:pt x="1299" y="15122"/>
                    <a:pt x="1583" y="14838"/>
                    <a:pt x="1928" y="14838"/>
                  </a:cubicBezTo>
                  <a:close/>
                  <a:moveTo>
                    <a:pt x="5785" y="17375"/>
                  </a:moveTo>
                  <a:cubicBezTo>
                    <a:pt x="6130" y="17375"/>
                    <a:pt x="6414" y="17659"/>
                    <a:pt x="6414" y="18024"/>
                  </a:cubicBezTo>
                  <a:cubicBezTo>
                    <a:pt x="6414" y="18369"/>
                    <a:pt x="6130" y="18654"/>
                    <a:pt x="5785" y="18654"/>
                  </a:cubicBezTo>
                  <a:lnTo>
                    <a:pt x="1928" y="18654"/>
                  </a:lnTo>
                  <a:cubicBezTo>
                    <a:pt x="1583" y="18654"/>
                    <a:pt x="1299" y="18369"/>
                    <a:pt x="1299" y="18024"/>
                  </a:cubicBezTo>
                  <a:cubicBezTo>
                    <a:pt x="1299" y="17659"/>
                    <a:pt x="1583" y="17375"/>
                    <a:pt x="1928" y="17375"/>
                  </a:cubicBezTo>
                  <a:close/>
                  <a:moveTo>
                    <a:pt x="5968" y="0"/>
                  </a:moveTo>
                  <a:lnTo>
                    <a:pt x="5968" y="5318"/>
                  </a:lnTo>
                  <a:cubicBezTo>
                    <a:pt x="5968" y="5683"/>
                    <a:pt x="5683" y="5968"/>
                    <a:pt x="5318" y="5968"/>
                  </a:cubicBezTo>
                  <a:lnTo>
                    <a:pt x="0" y="5968"/>
                  </a:lnTo>
                  <a:lnTo>
                    <a:pt x="0" y="21028"/>
                  </a:lnTo>
                  <a:cubicBezTo>
                    <a:pt x="0" y="21373"/>
                    <a:pt x="284" y="21658"/>
                    <a:pt x="629" y="21658"/>
                  </a:cubicBezTo>
                  <a:lnTo>
                    <a:pt x="15284" y="21658"/>
                  </a:lnTo>
                  <a:cubicBezTo>
                    <a:pt x="15650" y="21658"/>
                    <a:pt x="15934" y="21373"/>
                    <a:pt x="15934" y="21028"/>
                  </a:cubicBezTo>
                  <a:lnTo>
                    <a:pt x="15934" y="18471"/>
                  </a:lnTo>
                  <a:lnTo>
                    <a:pt x="14229" y="18471"/>
                  </a:lnTo>
                  <a:cubicBezTo>
                    <a:pt x="13498" y="18471"/>
                    <a:pt x="12869" y="18065"/>
                    <a:pt x="12544" y="17476"/>
                  </a:cubicBezTo>
                  <a:cubicBezTo>
                    <a:pt x="12382" y="17517"/>
                    <a:pt x="12199" y="17557"/>
                    <a:pt x="12016" y="17557"/>
                  </a:cubicBezTo>
                  <a:cubicBezTo>
                    <a:pt x="11509" y="17557"/>
                    <a:pt x="11022" y="17354"/>
                    <a:pt x="10656" y="16989"/>
                  </a:cubicBezTo>
                  <a:lnTo>
                    <a:pt x="9154" y="15487"/>
                  </a:lnTo>
                  <a:cubicBezTo>
                    <a:pt x="8627" y="14980"/>
                    <a:pt x="8464" y="14229"/>
                    <a:pt x="8667" y="13579"/>
                  </a:cubicBezTo>
                  <a:cubicBezTo>
                    <a:pt x="8058" y="13254"/>
                    <a:pt x="7652" y="12625"/>
                    <a:pt x="7652" y="11894"/>
                  </a:cubicBezTo>
                  <a:lnTo>
                    <a:pt x="7652" y="9763"/>
                  </a:lnTo>
                  <a:cubicBezTo>
                    <a:pt x="7652" y="9032"/>
                    <a:pt x="8058" y="8403"/>
                    <a:pt x="8647" y="8078"/>
                  </a:cubicBezTo>
                  <a:cubicBezTo>
                    <a:pt x="8464" y="7429"/>
                    <a:pt x="8627" y="6719"/>
                    <a:pt x="9134" y="6211"/>
                  </a:cubicBezTo>
                  <a:lnTo>
                    <a:pt x="10636" y="4689"/>
                  </a:lnTo>
                  <a:cubicBezTo>
                    <a:pt x="11001" y="4323"/>
                    <a:pt x="11468" y="4120"/>
                    <a:pt x="11996" y="4120"/>
                  </a:cubicBezTo>
                  <a:cubicBezTo>
                    <a:pt x="12179" y="4120"/>
                    <a:pt x="12361" y="4161"/>
                    <a:pt x="12544" y="4202"/>
                  </a:cubicBezTo>
                  <a:cubicBezTo>
                    <a:pt x="12869" y="3593"/>
                    <a:pt x="13498" y="3187"/>
                    <a:pt x="14229" y="3187"/>
                  </a:cubicBezTo>
                  <a:lnTo>
                    <a:pt x="15934" y="3187"/>
                  </a:lnTo>
                  <a:lnTo>
                    <a:pt x="15934" y="629"/>
                  </a:lnTo>
                  <a:cubicBezTo>
                    <a:pt x="15934" y="284"/>
                    <a:pt x="15650" y="0"/>
                    <a:pt x="15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0" name="Google Shape;2610;p69">
              <a:extLst>
                <a:ext uri="{FF2B5EF4-FFF2-40B4-BE49-F238E27FC236}">
                  <a16:creationId xmlns:a16="http://schemas.microsoft.com/office/drawing/2014/main" id="{CCE010F4-E733-4D6A-BB83-0B4AB7545561}"/>
                </a:ext>
              </a:extLst>
            </p:cNvPr>
            <p:cNvSpPr/>
            <p:nvPr/>
          </p:nvSpPr>
          <p:spPr>
            <a:xfrm>
              <a:off x="5730825" y="1861210"/>
              <a:ext cx="257213" cy="257233"/>
            </a:xfrm>
            <a:custGeom>
              <a:avLst/>
              <a:gdLst/>
              <a:ahLst/>
              <a:cxnLst/>
              <a:rect l="l" t="t" r="r" b="b"/>
              <a:pathLst>
                <a:path w="12727" h="12728" extrusionOk="0">
                  <a:moveTo>
                    <a:pt x="6353" y="3979"/>
                  </a:moveTo>
                  <a:cubicBezTo>
                    <a:pt x="7673" y="3979"/>
                    <a:pt x="8748" y="5055"/>
                    <a:pt x="8748" y="6374"/>
                  </a:cubicBezTo>
                  <a:cubicBezTo>
                    <a:pt x="8748" y="7673"/>
                    <a:pt x="7673" y="8749"/>
                    <a:pt x="6353" y="8749"/>
                  </a:cubicBezTo>
                  <a:cubicBezTo>
                    <a:pt x="5054" y="8749"/>
                    <a:pt x="3978" y="7673"/>
                    <a:pt x="3978" y="6374"/>
                  </a:cubicBezTo>
                  <a:cubicBezTo>
                    <a:pt x="3978" y="5055"/>
                    <a:pt x="5054" y="3979"/>
                    <a:pt x="6353" y="3979"/>
                  </a:cubicBezTo>
                  <a:close/>
                  <a:moveTo>
                    <a:pt x="5298" y="0"/>
                  </a:moveTo>
                  <a:cubicBezTo>
                    <a:pt x="4973" y="0"/>
                    <a:pt x="4689" y="244"/>
                    <a:pt x="4648" y="569"/>
                  </a:cubicBezTo>
                  <a:lnTo>
                    <a:pt x="4506" y="1908"/>
                  </a:lnTo>
                  <a:lnTo>
                    <a:pt x="3451" y="1076"/>
                  </a:lnTo>
                  <a:cubicBezTo>
                    <a:pt x="3338" y="982"/>
                    <a:pt x="3198" y="936"/>
                    <a:pt x="3057" y="936"/>
                  </a:cubicBezTo>
                  <a:cubicBezTo>
                    <a:pt x="2894" y="936"/>
                    <a:pt x="2729" y="997"/>
                    <a:pt x="2598" y="1117"/>
                  </a:cubicBezTo>
                  <a:lnTo>
                    <a:pt x="1096" y="2639"/>
                  </a:lnTo>
                  <a:cubicBezTo>
                    <a:pt x="873" y="2862"/>
                    <a:pt x="853" y="3228"/>
                    <a:pt x="1055" y="3471"/>
                  </a:cubicBezTo>
                  <a:lnTo>
                    <a:pt x="1888" y="4507"/>
                  </a:lnTo>
                  <a:lnTo>
                    <a:pt x="568" y="4669"/>
                  </a:lnTo>
                  <a:cubicBezTo>
                    <a:pt x="244" y="4689"/>
                    <a:pt x="0" y="4973"/>
                    <a:pt x="0" y="5298"/>
                  </a:cubicBezTo>
                  <a:lnTo>
                    <a:pt x="0" y="7429"/>
                  </a:lnTo>
                  <a:cubicBezTo>
                    <a:pt x="0" y="7754"/>
                    <a:pt x="244" y="8038"/>
                    <a:pt x="568" y="8059"/>
                  </a:cubicBezTo>
                  <a:lnTo>
                    <a:pt x="1908" y="8221"/>
                  </a:lnTo>
                  <a:lnTo>
                    <a:pt x="1055" y="9276"/>
                  </a:lnTo>
                  <a:cubicBezTo>
                    <a:pt x="853" y="9520"/>
                    <a:pt x="873" y="9885"/>
                    <a:pt x="1116" y="10129"/>
                  </a:cubicBezTo>
                  <a:lnTo>
                    <a:pt x="2639" y="11631"/>
                  </a:lnTo>
                  <a:cubicBezTo>
                    <a:pt x="2758" y="11751"/>
                    <a:pt x="2919" y="11812"/>
                    <a:pt x="3079" y="11812"/>
                  </a:cubicBezTo>
                  <a:cubicBezTo>
                    <a:pt x="3218" y="11812"/>
                    <a:pt x="3358" y="11766"/>
                    <a:pt x="3471" y="11672"/>
                  </a:cubicBezTo>
                  <a:lnTo>
                    <a:pt x="4506" y="10839"/>
                  </a:lnTo>
                  <a:lnTo>
                    <a:pt x="4648" y="12159"/>
                  </a:lnTo>
                  <a:cubicBezTo>
                    <a:pt x="4689" y="12484"/>
                    <a:pt x="4973" y="12727"/>
                    <a:pt x="5298" y="12727"/>
                  </a:cubicBezTo>
                  <a:lnTo>
                    <a:pt x="7429" y="12727"/>
                  </a:lnTo>
                  <a:cubicBezTo>
                    <a:pt x="7754" y="12727"/>
                    <a:pt x="8018" y="12484"/>
                    <a:pt x="8058" y="12159"/>
                  </a:cubicBezTo>
                  <a:lnTo>
                    <a:pt x="8221" y="10819"/>
                  </a:lnTo>
                  <a:lnTo>
                    <a:pt x="9276" y="11672"/>
                  </a:lnTo>
                  <a:cubicBezTo>
                    <a:pt x="9386" y="11754"/>
                    <a:pt x="9520" y="11795"/>
                    <a:pt x="9655" y="11795"/>
                  </a:cubicBezTo>
                  <a:cubicBezTo>
                    <a:pt x="9820" y="11795"/>
                    <a:pt x="9985" y="11734"/>
                    <a:pt x="10108" y="11611"/>
                  </a:cubicBezTo>
                  <a:lnTo>
                    <a:pt x="11631" y="10088"/>
                  </a:lnTo>
                  <a:cubicBezTo>
                    <a:pt x="11854" y="9865"/>
                    <a:pt x="11874" y="9500"/>
                    <a:pt x="11671" y="9256"/>
                  </a:cubicBezTo>
                  <a:lnTo>
                    <a:pt x="10839" y="8221"/>
                  </a:lnTo>
                  <a:lnTo>
                    <a:pt x="12158" y="8059"/>
                  </a:lnTo>
                  <a:cubicBezTo>
                    <a:pt x="12483" y="8038"/>
                    <a:pt x="12727" y="7754"/>
                    <a:pt x="12727" y="7429"/>
                  </a:cubicBezTo>
                  <a:lnTo>
                    <a:pt x="12727" y="5298"/>
                  </a:lnTo>
                  <a:cubicBezTo>
                    <a:pt x="12727" y="4973"/>
                    <a:pt x="12483" y="4689"/>
                    <a:pt x="12158" y="4669"/>
                  </a:cubicBezTo>
                  <a:lnTo>
                    <a:pt x="10819" y="4507"/>
                  </a:lnTo>
                  <a:lnTo>
                    <a:pt x="11651" y="3451"/>
                  </a:lnTo>
                  <a:cubicBezTo>
                    <a:pt x="11854" y="3208"/>
                    <a:pt x="11834" y="2842"/>
                    <a:pt x="11610" y="2619"/>
                  </a:cubicBezTo>
                  <a:lnTo>
                    <a:pt x="10088" y="1097"/>
                  </a:lnTo>
                  <a:cubicBezTo>
                    <a:pt x="9968" y="977"/>
                    <a:pt x="9808" y="916"/>
                    <a:pt x="9647" y="916"/>
                  </a:cubicBezTo>
                  <a:cubicBezTo>
                    <a:pt x="9508" y="916"/>
                    <a:pt x="9369" y="962"/>
                    <a:pt x="9256" y="1056"/>
                  </a:cubicBezTo>
                  <a:lnTo>
                    <a:pt x="8200" y="1888"/>
                  </a:lnTo>
                  <a:lnTo>
                    <a:pt x="8058" y="569"/>
                  </a:lnTo>
                  <a:cubicBezTo>
                    <a:pt x="8018" y="244"/>
                    <a:pt x="7754" y="0"/>
                    <a:pt x="7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1210592" y="1858276"/>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46" name="Google Shape;646;p40"/>
          <p:cNvSpPr txBox="1">
            <a:spLocks noGrp="1"/>
          </p:cNvSpPr>
          <p:nvPr>
            <p:ph type="title"/>
          </p:nvPr>
        </p:nvSpPr>
        <p:spPr>
          <a:xfrm>
            <a:off x="2876634" y="1671387"/>
            <a:ext cx="4445400" cy="1740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6000" dirty="0">
                <a:latin typeface="The Serif Hand Black" panose="03070902030502020204" pitchFamily="66" charset="0"/>
              </a:rPr>
              <a:t>Models Training</a:t>
            </a:r>
            <a:endParaRPr lang="en-US" sz="13800" dirty="0">
              <a:latin typeface="The Serif Hand Black" panose="03070902030502020204" pitchFamily="66" charset="0"/>
            </a:endParaRPr>
          </a:p>
        </p:txBody>
      </p:sp>
      <p:sp>
        <p:nvSpPr>
          <p:cNvPr id="648" name="Google Shape;648;p40"/>
          <p:cNvSpPr txBox="1">
            <a:spLocks noGrp="1"/>
          </p:cNvSpPr>
          <p:nvPr>
            <p:ph type="title" idx="2"/>
          </p:nvPr>
        </p:nvSpPr>
        <p:spPr>
          <a:xfrm>
            <a:off x="1210534" y="2161889"/>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he Serif Hand Black" panose="03070902030502020204" pitchFamily="66" charset="0"/>
              </a:rPr>
              <a:t>0</a:t>
            </a:r>
            <a:r>
              <a:rPr lang="en-GB" dirty="0">
                <a:latin typeface="The Serif Hand Black" panose="03070902030502020204" pitchFamily="66" charset="0"/>
              </a:rPr>
              <a:t>4</a:t>
            </a:r>
            <a:endParaRPr dirty="0">
              <a:latin typeface="The Serif Hand Black" panose="03070902030502020204" pitchFamily="66" charset="0"/>
            </a:endParaRP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The Serif Hand Black" panose="03070902030502020204" pitchFamily="66" charset="0"/>
                <a:ea typeface="Bebas Neue"/>
                <a:cs typeface="Bebas Neue"/>
                <a:sym typeface="Bebas Neue"/>
              </a:rPr>
              <a:t>CPIT440</a:t>
            </a:r>
            <a:endParaRPr dirty="0">
              <a:solidFill>
                <a:schemeClr val="lt2"/>
              </a:solidFill>
              <a:latin typeface="The Serif Hand Black" panose="03070902030502020204" pitchFamily="66" charset="0"/>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9" name="Google Shape;669;p4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MENU</a:t>
            </a:r>
            <a:endParaRPr sz="1000">
              <a:solidFill>
                <a:schemeClr val="dk1"/>
              </a:solidFill>
              <a:latin typeface="The Serif Hand Black" panose="03070902030502020204" pitchFamily="66" charset="0"/>
              <a:ea typeface="Bebas Neue"/>
              <a:cs typeface="Bebas Neue"/>
              <a:sym typeface="Bebas Neue"/>
            </a:endParaRPr>
          </a:p>
        </p:txBody>
      </p:sp>
      <p:sp>
        <p:nvSpPr>
          <p:cNvPr id="670" name="Google Shape;670;p4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ANALYSIS</a:t>
            </a:r>
            <a:endParaRPr sz="1000">
              <a:solidFill>
                <a:schemeClr val="dk1"/>
              </a:solidFill>
              <a:latin typeface="The Serif Hand Black" panose="03070902030502020204" pitchFamily="66" charset="0"/>
              <a:ea typeface="Bebas Neue"/>
              <a:cs typeface="Bebas Neue"/>
              <a:sym typeface="Bebas Neue"/>
            </a:endParaRPr>
          </a:p>
        </p:txBody>
      </p:sp>
      <p:sp>
        <p:nvSpPr>
          <p:cNvPr id="671" name="Google Shape;671;p40">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CONTACT</a:t>
            </a:r>
            <a:endParaRPr sz="1000">
              <a:solidFill>
                <a:schemeClr val="dk1"/>
              </a:solidFill>
              <a:latin typeface="The Serif Hand Black" panose="03070902030502020204" pitchFamily="66" charset="0"/>
              <a:ea typeface="Bebas Neue"/>
              <a:cs typeface="Bebas Neue"/>
              <a:sym typeface="Bebas Neue"/>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682" name="Google Shape;682;p40">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Tree>
    <p:extLst>
      <p:ext uri="{BB962C8B-B14F-4D97-AF65-F5344CB8AC3E}">
        <p14:creationId xmlns:p14="http://schemas.microsoft.com/office/powerpoint/2010/main" val="872620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901" name="Google Shape;901;p44"/>
          <p:cNvSpPr txBox="1">
            <a:spLocks noGrp="1"/>
          </p:cNvSpPr>
          <p:nvPr>
            <p:ph type="title"/>
          </p:nvPr>
        </p:nvSpPr>
        <p:spPr>
          <a:xfrm>
            <a:off x="635714" y="631572"/>
            <a:ext cx="361745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The Serif Hand Black" panose="03070902030502020204" pitchFamily="66" charset="0"/>
              </a:rPr>
              <a:t>Logistic Regression</a:t>
            </a:r>
            <a:endParaRPr dirty="0">
              <a:latin typeface="The Serif Hand Black" panose="03070902030502020204" pitchFamily="66" charset="0"/>
            </a:endParaRPr>
          </a:p>
        </p:txBody>
      </p:sp>
      <p:sp>
        <p:nvSpPr>
          <p:cNvPr id="963" name="Google Shape;963;p44"/>
          <p:cNvSpPr/>
          <p:nvPr/>
        </p:nvSpPr>
        <p:spPr>
          <a:xfrm>
            <a:off x="4675312" y="8158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64" name="Google Shape;964;p44">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65" name="Google Shape;965;p44">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66" name="Google Shape;966;p4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MENU</a:t>
            </a:r>
            <a:endParaRPr sz="1000">
              <a:solidFill>
                <a:schemeClr val="dk1"/>
              </a:solidFill>
              <a:latin typeface="The Serif Hand Black" panose="03070902030502020204" pitchFamily="66" charset="0"/>
              <a:ea typeface="Bebas Neue"/>
              <a:cs typeface="Bebas Neue"/>
              <a:sym typeface="Bebas Neue"/>
            </a:endParaRPr>
          </a:p>
        </p:txBody>
      </p:sp>
      <p:sp>
        <p:nvSpPr>
          <p:cNvPr id="967" name="Google Shape;967;p44">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ANALYSIS</a:t>
            </a:r>
            <a:endParaRPr sz="1000">
              <a:solidFill>
                <a:schemeClr val="dk1"/>
              </a:solidFill>
              <a:latin typeface="The Serif Hand Black" panose="03070902030502020204" pitchFamily="66" charset="0"/>
              <a:ea typeface="Bebas Neue"/>
              <a:cs typeface="Bebas Neue"/>
              <a:sym typeface="Bebas Neue"/>
            </a:endParaRPr>
          </a:p>
        </p:txBody>
      </p:sp>
      <p:sp>
        <p:nvSpPr>
          <p:cNvPr id="968" name="Google Shape;968;p44">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CONTACT</a:t>
            </a:r>
            <a:endParaRPr sz="1000">
              <a:solidFill>
                <a:schemeClr val="dk1"/>
              </a:solidFill>
              <a:latin typeface="The Serif Hand Black" panose="03070902030502020204" pitchFamily="66" charset="0"/>
              <a:ea typeface="Bebas Neue"/>
              <a:cs typeface="Bebas Neue"/>
              <a:sym typeface="Bebas Neue"/>
            </a:endParaRPr>
          </a:p>
        </p:txBody>
      </p:sp>
      <p:grpSp>
        <p:nvGrpSpPr>
          <p:cNvPr id="969" name="Google Shape;969;p44"/>
          <p:cNvGrpSpPr/>
          <p:nvPr/>
        </p:nvGrpSpPr>
        <p:grpSpPr>
          <a:xfrm>
            <a:off x="706038" y="312972"/>
            <a:ext cx="140222" cy="140409"/>
            <a:chOff x="2741000" y="199475"/>
            <a:chExt cx="191953" cy="192210"/>
          </a:xfrm>
        </p:grpSpPr>
        <p:sp>
          <p:nvSpPr>
            <p:cNvPr id="970" name="Google Shape;970;p4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1" name="Google Shape;971;p4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2" name="Google Shape;972;p4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3" name="Google Shape;973;p4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4" name="Google Shape;974;p4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5" name="Google Shape;975;p4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6" name="Google Shape;976;p4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7" name="Google Shape;977;p4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8" name="Google Shape;978;p4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979" name="Google Shape;979;p44">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pic>
        <p:nvPicPr>
          <p:cNvPr id="13" name="Picture 12" descr="Table&#10;&#10;Description automatically generated">
            <a:extLst>
              <a:ext uri="{FF2B5EF4-FFF2-40B4-BE49-F238E27FC236}">
                <a16:creationId xmlns:a16="http://schemas.microsoft.com/office/drawing/2014/main" id="{8D0FEF6D-3685-4E84-9399-13B8871605AC}"/>
              </a:ext>
            </a:extLst>
          </p:cNvPr>
          <p:cNvPicPr>
            <a:picLocks noChangeAspect="1"/>
          </p:cNvPicPr>
          <p:nvPr/>
        </p:nvPicPr>
        <p:blipFill>
          <a:blip r:embed="rId7"/>
          <a:stretch>
            <a:fillRect/>
          </a:stretch>
        </p:blipFill>
        <p:spPr>
          <a:xfrm>
            <a:off x="2113765" y="1340188"/>
            <a:ext cx="6121293" cy="2875594"/>
          </a:xfrm>
          <a:prstGeom prst="rect">
            <a:avLst/>
          </a:prstGeom>
        </p:spPr>
      </p:pic>
      <p:grpSp>
        <p:nvGrpSpPr>
          <p:cNvPr id="167" name="Google Shape;1747;p59">
            <a:extLst>
              <a:ext uri="{FF2B5EF4-FFF2-40B4-BE49-F238E27FC236}">
                <a16:creationId xmlns:a16="http://schemas.microsoft.com/office/drawing/2014/main" id="{F63DA281-18D2-4B3E-9282-4EC4EF54029E}"/>
              </a:ext>
            </a:extLst>
          </p:cNvPr>
          <p:cNvGrpSpPr/>
          <p:nvPr/>
        </p:nvGrpSpPr>
        <p:grpSpPr>
          <a:xfrm>
            <a:off x="-72890" y="3040344"/>
            <a:ext cx="2512679" cy="1933237"/>
            <a:chOff x="3118421" y="1429171"/>
            <a:chExt cx="3478666" cy="2560710"/>
          </a:xfrm>
        </p:grpSpPr>
        <p:grpSp>
          <p:nvGrpSpPr>
            <p:cNvPr id="168" name="Google Shape;1748;p59">
              <a:extLst>
                <a:ext uri="{FF2B5EF4-FFF2-40B4-BE49-F238E27FC236}">
                  <a16:creationId xmlns:a16="http://schemas.microsoft.com/office/drawing/2014/main" id="{23E2D0C0-3AB5-4FD2-A941-BCCB70860ECD}"/>
                </a:ext>
              </a:extLst>
            </p:cNvPr>
            <p:cNvGrpSpPr/>
            <p:nvPr/>
          </p:nvGrpSpPr>
          <p:grpSpPr>
            <a:xfrm rot="659716">
              <a:off x="3260461" y="1978737"/>
              <a:ext cx="2293211" cy="1710173"/>
              <a:chOff x="1062800" y="1986296"/>
              <a:chExt cx="2169540" cy="1617945"/>
            </a:xfrm>
          </p:grpSpPr>
          <p:sp>
            <p:nvSpPr>
              <p:cNvPr id="186" name="Google Shape;1749;p59">
                <a:extLst>
                  <a:ext uri="{FF2B5EF4-FFF2-40B4-BE49-F238E27FC236}">
                    <a16:creationId xmlns:a16="http://schemas.microsoft.com/office/drawing/2014/main" id="{62813703-4237-4BCF-A523-166E40CA5D88}"/>
                  </a:ext>
                </a:extLst>
              </p:cNvPr>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7" name="Google Shape;1750;p59">
                <a:extLst>
                  <a:ext uri="{FF2B5EF4-FFF2-40B4-BE49-F238E27FC236}">
                    <a16:creationId xmlns:a16="http://schemas.microsoft.com/office/drawing/2014/main" id="{613FD561-16A0-4971-B11F-104B591C527B}"/>
                  </a:ext>
                </a:extLst>
              </p:cNvPr>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8" name="Google Shape;1751;p59">
                <a:extLst>
                  <a:ext uri="{FF2B5EF4-FFF2-40B4-BE49-F238E27FC236}">
                    <a16:creationId xmlns:a16="http://schemas.microsoft.com/office/drawing/2014/main" id="{C85DBBDF-E968-411D-8DD1-A44351FC5953}"/>
                  </a:ext>
                </a:extLst>
              </p:cNvPr>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9" name="Google Shape;1752;p59">
                <a:extLst>
                  <a:ext uri="{FF2B5EF4-FFF2-40B4-BE49-F238E27FC236}">
                    <a16:creationId xmlns:a16="http://schemas.microsoft.com/office/drawing/2014/main" id="{D615395A-793F-44F8-9924-E7FD53E51BF6}"/>
                  </a:ext>
                </a:extLst>
              </p:cNvPr>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0" name="Google Shape;1753;p59">
                <a:extLst>
                  <a:ext uri="{FF2B5EF4-FFF2-40B4-BE49-F238E27FC236}">
                    <a16:creationId xmlns:a16="http://schemas.microsoft.com/office/drawing/2014/main" id="{41099FBC-7212-4D37-BE0C-5D000BC7F99F}"/>
                  </a:ext>
                </a:extLst>
              </p:cNvPr>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1" name="Google Shape;1754;p59">
                <a:extLst>
                  <a:ext uri="{FF2B5EF4-FFF2-40B4-BE49-F238E27FC236}">
                    <a16:creationId xmlns:a16="http://schemas.microsoft.com/office/drawing/2014/main" id="{FB9E713E-2DBA-476E-8CD9-A36563E06F6B}"/>
                  </a:ext>
                </a:extLst>
              </p:cNvPr>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2" name="Google Shape;1755;p59">
                <a:extLst>
                  <a:ext uri="{FF2B5EF4-FFF2-40B4-BE49-F238E27FC236}">
                    <a16:creationId xmlns:a16="http://schemas.microsoft.com/office/drawing/2014/main" id="{B99DF391-DEF5-42B4-A8D2-EEDDBDB09FB3}"/>
                  </a:ext>
                </a:extLst>
              </p:cNvPr>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3" name="Google Shape;1756;p59">
                <a:extLst>
                  <a:ext uri="{FF2B5EF4-FFF2-40B4-BE49-F238E27FC236}">
                    <a16:creationId xmlns:a16="http://schemas.microsoft.com/office/drawing/2014/main" id="{205F7F56-CD2A-4166-B0BC-15DC2DB28ED2}"/>
                  </a:ext>
                </a:extLst>
              </p:cNvPr>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4" name="Google Shape;1757;p59">
                <a:extLst>
                  <a:ext uri="{FF2B5EF4-FFF2-40B4-BE49-F238E27FC236}">
                    <a16:creationId xmlns:a16="http://schemas.microsoft.com/office/drawing/2014/main" id="{0CA80D03-5160-4A2B-AAF6-295D7BE9A1BA}"/>
                  </a:ext>
                </a:extLst>
              </p:cNvPr>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5" name="Google Shape;1758;p59">
                <a:extLst>
                  <a:ext uri="{FF2B5EF4-FFF2-40B4-BE49-F238E27FC236}">
                    <a16:creationId xmlns:a16="http://schemas.microsoft.com/office/drawing/2014/main" id="{4090A395-ABF1-4435-8C7F-CC68017F1D3A}"/>
                  </a:ext>
                </a:extLst>
              </p:cNvPr>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6" name="Google Shape;1759;p59">
                <a:extLst>
                  <a:ext uri="{FF2B5EF4-FFF2-40B4-BE49-F238E27FC236}">
                    <a16:creationId xmlns:a16="http://schemas.microsoft.com/office/drawing/2014/main" id="{D1C02E66-6558-4862-8A56-6FE6885F4ADB}"/>
                  </a:ext>
                </a:extLst>
              </p:cNvPr>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7" name="Google Shape;1760;p59">
                <a:extLst>
                  <a:ext uri="{FF2B5EF4-FFF2-40B4-BE49-F238E27FC236}">
                    <a16:creationId xmlns:a16="http://schemas.microsoft.com/office/drawing/2014/main" id="{B0559CA9-4661-426B-805D-DDCBE3622892}"/>
                  </a:ext>
                </a:extLst>
              </p:cNvPr>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8" name="Google Shape;1761;p59">
                <a:extLst>
                  <a:ext uri="{FF2B5EF4-FFF2-40B4-BE49-F238E27FC236}">
                    <a16:creationId xmlns:a16="http://schemas.microsoft.com/office/drawing/2014/main" id="{FB88B60A-BC0C-4555-8533-76DBBBF7EB58}"/>
                  </a:ext>
                </a:extLst>
              </p:cNvPr>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9" name="Google Shape;1762;p59">
                <a:extLst>
                  <a:ext uri="{FF2B5EF4-FFF2-40B4-BE49-F238E27FC236}">
                    <a16:creationId xmlns:a16="http://schemas.microsoft.com/office/drawing/2014/main" id="{B7BDF829-C82F-450F-946F-10A3F2A42CC0}"/>
                  </a:ext>
                </a:extLst>
              </p:cNvPr>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grpSp>
          <p:nvGrpSpPr>
            <p:cNvPr id="169" name="Google Shape;1763;p59">
              <a:extLst>
                <a:ext uri="{FF2B5EF4-FFF2-40B4-BE49-F238E27FC236}">
                  <a16:creationId xmlns:a16="http://schemas.microsoft.com/office/drawing/2014/main" id="{B7F24249-6955-40E0-BEAF-FDC6CE7B91AC}"/>
                </a:ext>
              </a:extLst>
            </p:cNvPr>
            <p:cNvGrpSpPr/>
            <p:nvPr/>
          </p:nvGrpSpPr>
          <p:grpSpPr>
            <a:xfrm rot="-1708478">
              <a:off x="4394965" y="1757610"/>
              <a:ext cx="1860831" cy="1903833"/>
              <a:chOff x="6882732" y="2040297"/>
              <a:chExt cx="1861102" cy="1904111"/>
            </a:xfrm>
          </p:grpSpPr>
          <p:grpSp>
            <p:nvGrpSpPr>
              <p:cNvPr id="170" name="Google Shape;1764;p59">
                <a:extLst>
                  <a:ext uri="{FF2B5EF4-FFF2-40B4-BE49-F238E27FC236}">
                    <a16:creationId xmlns:a16="http://schemas.microsoft.com/office/drawing/2014/main" id="{600E9262-9E98-436A-9C6D-2B72A4A42E79}"/>
                  </a:ext>
                </a:extLst>
              </p:cNvPr>
              <p:cNvGrpSpPr/>
              <p:nvPr/>
            </p:nvGrpSpPr>
            <p:grpSpPr>
              <a:xfrm rot="1800000">
                <a:off x="7153488" y="2273972"/>
                <a:ext cx="1319590" cy="1436760"/>
                <a:chOff x="2956444" y="-416775"/>
                <a:chExt cx="1627918" cy="1772276"/>
              </a:xfrm>
            </p:grpSpPr>
            <p:sp>
              <p:nvSpPr>
                <p:cNvPr id="172" name="Google Shape;1765;p59">
                  <a:extLst>
                    <a:ext uri="{FF2B5EF4-FFF2-40B4-BE49-F238E27FC236}">
                      <a16:creationId xmlns:a16="http://schemas.microsoft.com/office/drawing/2014/main" id="{66E9E90E-D605-4A64-9ACF-A89D2BCA3793}"/>
                    </a:ext>
                  </a:extLst>
                </p:cNvPr>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3" name="Google Shape;1766;p59">
                  <a:extLst>
                    <a:ext uri="{FF2B5EF4-FFF2-40B4-BE49-F238E27FC236}">
                      <a16:creationId xmlns:a16="http://schemas.microsoft.com/office/drawing/2014/main" id="{4DE8D319-3633-4BAE-9E7C-3F87695D390B}"/>
                    </a:ext>
                  </a:extLst>
                </p:cNvPr>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4" name="Google Shape;1767;p59">
                  <a:extLst>
                    <a:ext uri="{FF2B5EF4-FFF2-40B4-BE49-F238E27FC236}">
                      <a16:creationId xmlns:a16="http://schemas.microsoft.com/office/drawing/2014/main" id="{4F073133-AC33-4F5B-8C26-A34AB9EA30CE}"/>
                    </a:ext>
                  </a:extLst>
                </p:cNvPr>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5" name="Google Shape;1768;p59">
                  <a:extLst>
                    <a:ext uri="{FF2B5EF4-FFF2-40B4-BE49-F238E27FC236}">
                      <a16:creationId xmlns:a16="http://schemas.microsoft.com/office/drawing/2014/main" id="{C732309E-FCA8-4FAE-9C15-6AC4B9BA13DA}"/>
                    </a:ext>
                  </a:extLst>
                </p:cNvPr>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6" name="Google Shape;1769;p59">
                  <a:extLst>
                    <a:ext uri="{FF2B5EF4-FFF2-40B4-BE49-F238E27FC236}">
                      <a16:creationId xmlns:a16="http://schemas.microsoft.com/office/drawing/2014/main" id="{F5E515BD-EF8D-4F8A-A430-3623A6865007}"/>
                    </a:ext>
                  </a:extLst>
                </p:cNvPr>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7" name="Google Shape;1770;p59">
                  <a:extLst>
                    <a:ext uri="{FF2B5EF4-FFF2-40B4-BE49-F238E27FC236}">
                      <a16:creationId xmlns:a16="http://schemas.microsoft.com/office/drawing/2014/main" id="{20564A13-A154-48F1-8B7A-250C115C5047}"/>
                    </a:ext>
                  </a:extLst>
                </p:cNvPr>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8" name="Google Shape;1771;p59">
                  <a:extLst>
                    <a:ext uri="{FF2B5EF4-FFF2-40B4-BE49-F238E27FC236}">
                      <a16:creationId xmlns:a16="http://schemas.microsoft.com/office/drawing/2014/main" id="{16B210A2-0827-4AC1-B63D-A9B25B98C8A6}"/>
                    </a:ext>
                  </a:extLst>
                </p:cNvPr>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9" name="Google Shape;1772;p59">
                  <a:extLst>
                    <a:ext uri="{FF2B5EF4-FFF2-40B4-BE49-F238E27FC236}">
                      <a16:creationId xmlns:a16="http://schemas.microsoft.com/office/drawing/2014/main" id="{DD2B844E-D54C-4904-A859-ADDA4F61653A}"/>
                    </a:ext>
                  </a:extLst>
                </p:cNvPr>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0" name="Google Shape;1773;p59">
                  <a:extLst>
                    <a:ext uri="{FF2B5EF4-FFF2-40B4-BE49-F238E27FC236}">
                      <a16:creationId xmlns:a16="http://schemas.microsoft.com/office/drawing/2014/main" id="{64091FB6-5EA5-4546-97D5-9F2B074C7BB0}"/>
                    </a:ext>
                  </a:extLst>
                </p:cNvPr>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1" name="Google Shape;1774;p59">
                  <a:extLst>
                    <a:ext uri="{FF2B5EF4-FFF2-40B4-BE49-F238E27FC236}">
                      <a16:creationId xmlns:a16="http://schemas.microsoft.com/office/drawing/2014/main" id="{4F083145-8061-45FD-9FAC-79EF78117A02}"/>
                    </a:ext>
                  </a:extLst>
                </p:cNvPr>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2" name="Google Shape;1775;p59">
                  <a:extLst>
                    <a:ext uri="{FF2B5EF4-FFF2-40B4-BE49-F238E27FC236}">
                      <a16:creationId xmlns:a16="http://schemas.microsoft.com/office/drawing/2014/main" id="{453F843B-CEDA-4171-95C8-77375E0EB402}"/>
                    </a:ext>
                  </a:extLst>
                </p:cNvPr>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3" name="Google Shape;1776;p59">
                  <a:extLst>
                    <a:ext uri="{FF2B5EF4-FFF2-40B4-BE49-F238E27FC236}">
                      <a16:creationId xmlns:a16="http://schemas.microsoft.com/office/drawing/2014/main" id="{52C2F58B-DF31-49F6-888B-CA5682FADDF0}"/>
                    </a:ext>
                  </a:extLst>
                </p:cNvPr>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4" name="Google Shape;1777;p59">
                  <a:extLst>
                    <a:ext uri="{FF2B5EF4-FFF2-40B4-BE49-F238E27FC236}">
                      <a16:creationId xmlns:a16="http://schemas.microsoft.com/office/drawing/2014/main" id="{213231C9-7D09-4521-9A8B-9E370ECFCF8B}"/>
                    </a:ext>
                  </a:extLst>
                </p:cNvPr>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5" name="Google Shape;1778;p59">
                  <a:extLst>
                    <a:ext uri="{FF2B5EF4-FFF2-40B4-BE49-F238E27FC236}">
                      <a16:creationId xmlns:a16="http://schemas.microsoft.com/office/drawing/2014/main" id="{2DFEB0D2-0E43-4A06-BB52-8975E6A6FE6B}"/>
                    </a:ext>
                  </a:extLst>
                </p:cNvPr>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171" name="Google Shape;1779;p59">
                <a:extLst>
                  <a:ext uri="{FF2B5EF4-FFF2-40B4-BE49-F238E27FC236}">
                    <a16:creationId xmlns:a16="http://schemas.microsoft.com/office/drawing/2014/main" id="{60CF5725-79C0-4F6F-96B3-B3ED9CA8B96C}"/>
                  </a:ext>
                </a:extLst>
              </p:cNvPr>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grpSp>
      <p:sp>
        <p:nvSpPr>
          <p:cNvPr id="200" name="Google Shape;650;p40">
            <a:extLst>
              <a:ext uri="{FF2B5EF4-FFF2-40B4-BE49-F238E27FC236}">
                <a16:creationId xmlns:a16="http://schemas.microsoft.com/office/drawing/2014/main" id="{CBFC68EC-0466-409B-895F-187C072CF772}"/>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The Serif Hand Black" panose="03070902030502020204" pitchFamily="66" charset="0"/>
                <a:ea typeface="Bebas Neue"/>
                <a:cs typeface="Bebas Neue"/>
                <a:sym typeface="Bebas Neue"/>
              </a:rPr>
              <a:t>CPIT440</a:t>
            </a:r>
            <a:endParaRPr dirty="0">
              <a:solidFill>
                <a:schemeClr val="lt2"/>
              </a:solidFill>
              <a:latin typeface="The Serif Hand Black" panose="03070902030502020204" pitchFamily="66"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901" name="Google Shape;901;p44"/>
          <p:cNvSpPr txBox="1">
            <a:spLocks noGrp="1"/>
          </p:cNvSpPr>
          <p:nvPr>
            <p:ph type="title"/>
          </p:nvPr>
        </p:nvSpPr>
        <p:spPr>
          <a:xfrm>
            <a:off x="490456" y="650054"/>
            <a:ext cx="22305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The Serif Hand Black" panose="03070902030502020204" pitchFamily="66" charset="0"/>
              </a:rPr>
              <a:t>Gaussian naïve bayes</a:t>
            </a:r>
            <a:endParaRPr dirty="0">
              <a:latin typeface="The Serif Hand Black" panose="03070902030502020204" pitchFamily="66" charset="0"/>
            </a:endParaRPr>
          </a:p>
        </p:txBody>
      </p:sp>
      <p:sp>
        <p:nvSpPr>
          <p:cNvPr id="963" name="Google Shape;963;p44"/>
          <p:cNvSpPr/>
          <p:nvPr/>
        </p:nvSpPr>
        <p:spPr>
          <a:xfrm>
            <a:off x="4675312" y="8158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64" name="Google Shape;964;p44">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65" name="Google Shape;965;p44">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66" name="Google Shape;966;p4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MENU</a:t>
            </a:r>
            <a:endParaRPr sz="1000">
              <a:solidFill>
                <a:schemeClr val="dk1"/>
              </a:solidFill>
              <a:latin typeface="The Serif Hand Black" panose="03070902030502020204" pitchFamily="66" charset="0"/>
              <a:ea typeface="Bebas Neue"/>
              <a:cs typeface="Bebas Neue"/>
              <a:sym typeface="Bebas Neue"/>
            </a:endParaRPr>
          </a:p>
        </p:txBody>
      </p:sp>
      <p:sp>
        <p:nvSpPr>
          <p:cNvPr id="967" name="Google Shape;967;p44">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ANALYSIS</a:t>
            </a:r>
            <a:endParaRPr sz="1000">
              <a:solidFill>
                <a:schemeClr val="dk1"/>
              </a:solidFill>
              <a:latin typeface="The Serif Hand Black" panose="03070902030502020204" pitchFamily="66" charset="0"/>
              <a:ea typeface="Bebas Neue"/>
              <a:cs typeface="Bebas Neue"/>
              <a:sym typeface="Bebas Neue"/>
            </a:endParaRPr>
          </a:p>
        </p:txBody>
      </p:sp>
      <p:sp>
        <p:nvSpPr>
          <p:cNvPr id="968" name="Google Shape;968;p44">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CONTACT</a:t>
            </a:r>
            <a:endParaRPr sz="1000">
              <a:solidFill>
                <a:schemeClr val="dk1"/>
              </a:solidFill>
              <a:latin typeface="The Serif Hand Black" panose="03070902030502020204" pitchFamily="66" charset="0"/>
              <a:ea typeface="Bebas Neue"/>
              <a:cs typeface="Bebas Neue"/>
              <a:sym typeface="Bebas Neue"/>
            </a:endParaRPr>
          </a:p>
        </p:txBody>
      </p:sp>
      <p:grpSp>
        <p:nvGrpSpPr>
          <p:cNvPr id="969" name="Google Shape;969;p44"/>
          <p:cNvGrpSpPr/>
          <p:nvPr/>
        </p:nvGrpSpPr>
        <p:grpSpPr>
          <a:xfrm>
            <a:off x="706038" y="312972"/>
            <a:ext cx="140222" cy="140409"/>
            <a:chOff x="2741000" y="199475"/>
            <a:chExt cx="191953" cy="192210"/>
          </a:xfrm>
        </p:grpSpPr>
        <p:sp>
          <p:nvSpPr>
            <p:cNvPr id="970" name="Google Shape;970;p4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1" name="Google Shape;971;p4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2" name="Google Shape;972;p4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3" name="Google Shape;973;p4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4" name="Google Shape;974;p4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5" name="Google Shape;975;p4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6" name="Google Shape;976;p4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7" name="Google Shape;977;p4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8" name="Google Shape;978;p4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979" name="Google Shape;979;p44">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nvGrpSpPr>
          <p:cNvPr id="167" name="Google Shape;1747;p59">
            <a:extLst>
              <a:ext uri="{FF2B5EF4-FFF2-40B4-BE49-F238E27FC236}">
                <a16:creationId xmlns:a16="http://schemas.microsoft.com/office/drawing/2014/main" id="{F63DA281-18D2-4B3E-9282-4EC4EF54029E}"/>
              </a:ext>
            </a:extLst>
          </p:cNvPr>
          <p:cNvGrpSpPr/>
          <p:nvPr/>
        </p:nvGrpSpPr>
        <p:grpSpPr>
          <a:xfrm>
            <a:off x="-72890" y="3040344"/>
            <a:ext cx="2512679" cy="1933237"/>
            <a:chOff x="3118421" y="1429171"/>
            <a:chExt cx="3478666" cy="2560710"/>
          </a:xfrm>
        </p:grpSpPr>
        <p:grpSp>
          <p:nvGrpSpPr>
            <p:cNvPr id="168" name="Google Shape;1748;p59">
              <a:extLst>
                <a:ext uri="{FF2B5EF4-FFF2-40B4-BE49-F238E27FC236}">
                  <a16:creationId xmlns:a16="http://schemas.microsoft.com/office/drawing/2014/main" id="{23E2D0C0-3AB5-4FD2-A941-BCCB70860ECD}"/>
                </a:ext>
              </a:extLst>
            </p:cNvPr>
            <p:cNvGrpSpPr/>
            <p:nvPr/>
          </p:nvGrpSpPr>
          <p:grpSpPr>
            <a:xfrm rot="659716">
              <a:off x="3260461" y="1978737"/>
              <a:ext cx="2293211" cy="1710173"/>
              <a:chOff x="1062800" y="1986296"/>
              <a:chExt cx="2169540" cy="1617945"/>
            </a:xfrm>
          </p:grpSpPr>
          <p:sp>
            <p:nvSpPr>
              <p:cNvPr id="186" name="Google Shape;1749;p59">
                <a:extLst>
                  <a:ext uri="{FF2B5EF4-FFF2-40B4-BE49-F238E27FC236}">
                    <a16:creationId xmlns:a16="http://schemas.microsoft.com/office/drawing/2014/main" id="{62813703-4237-4BCF-A523-166E40CA5D88}"/>
                  </a:ext>
                </a:extLst>
              </p:cNvPr>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7" name="Google Shape;1750;p59">
                <a:extLst>
                  <a:ext uri="{FF2B5EF4-FFF2-40B4-BE49-F238E27FC236}">
                    <a16:creationId xmlns:a16="http://schemas.microsoft.com/office/drawing/2014/main" id="{613FD561-16A0-4971-B11F-104B591C527B}"/>
                  </a:ext>
                </a:extLst>
              </p:cNvPr>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8" name="Google Shape;1751;p59">
                <a:extLst>
                  <a:ext uri="{FF2B5EF4-FFF2-40B4-BE49-F238E27FC236}">
                    <a16:creationId xmlns:a16="http://schemas.microsoft.com/office/drawing/2014/main" id="{C85DBBDF-E968-411D-8DD1-A44351FC5953}"/>
                  </a:ext>
                </a:extLst>
              </p:cNvPr>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9" name="Google Shape;1752;p59">
                <a:extLst>
                  <a:ext uri="{FF2B5EF4-FFF2-40B4-BE49-F238E27FC236}">
                    <a16:creationId xmlns:a16="http://schemas.microsoft.com/office/drawing/2014/main" id="{D615395A-793F-44F8-9924-E7FD53E51BF6}"/>
                  </a:ext>
                </a:extLst>
              </p:cNvPr>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0" name="Google Shape;1753;p59">
                <a:extLst>
                  <a:ext uri="{FF2B5EF4-FFF2-40B4-BE49-F238E27FC236}">
                    <a16:creationId xmlns:a16="http://schemas.microsoft.com/office/drawing/2014/main" id="{41099FBC-7212-4D37-BE0C-5D000BC7F99F}"/>
                  </a:ext>
                </a:extLst>
              </p:cNvPr>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1" name="Google Shape;1754;p59">
                <a:extLst>
                  <a:ext uri="{FF2B5EF4-FFF2-40B4-BE49-F238E27FC236}">
                    <a16:creationId xmlns:a16="http://schemas.microsoft.com/office/drawing/2014/main" id="{FB9E713E-2DBA-476E-8CD9-A36563E06F6B}"/>
                  </a:ext>
                </a:extLst>
              </p:cNvPr>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2" name="Google Shape;1755;p59">
                <a:extLst>
                  <a:ext uri="{FF2B5EF4-FFF2-40B4-BE49-F238E27FC236}">
                    <a16:creationId xmlns:a16="http://schemas.microsoft.com/office/drawing/2014/main" id="{B99DF391-DEF5-42B4-A8D2-EEDDBDB09FB3}"/>
                  </a:ext>
                </a:extLst>
              </p:cNvPr>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3" name="Google Shape;1756;p59">
                <a:extLst>
                  <a:ext uri="{FF2B5EF4-FFF2-40B4-BE49-F238E27FC236}">
                    <a16:creationId xmlns:a16="http://schemas.microsoft.com/office/drawing/2014/main" id="{205F7F56-CD2A-4166-B0BC-15DC2DB28ED2}"/>
                  </a:ext>
                </a:extLst>
              </p:cNvPr>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4" name="Google Shape;1757;p59">
                <a:extLst>
                  <a:ext uri="{FF2B5EF4-FFF2-40B4-BE49-F238E27FC236}">
                    <a16:creationId xmlns:a16="http://schemas.microsoft.com/office/drawing/2014/main" id="{0CA80D03-5160-4A2B-AAF6-295D7BE9A1BA}"/>
                  </a:ext>
                </a:extLst>
              </p:cNvPr>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5" name="Google Shape;1758;p59">
                <a:extLst>
                  <a:ext uri="{FF2B5EF4-FFF2-40B4-BE49-F238E27FC236}">
                    <a16:creationId xmlns:a16="http://schemas.microsoft.com/office/drawing/2014/main" id="{4090A395-ABF1-4435-8C7F-CC68017F1D3A}"/>
                  </a:ext>
                </a:extLst>
              </p:cNvPr>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6" name="Google Shape;1759;p59">
                <a:extLst>
                  <a:ext uri="{FF2B5EF4-FFF2-40B4-BE49-F238E27FC236}">
                    <a16:creationId xmlns:a16="http://schemas.microsoft.com/office/drawing/2014/main" id="{D1C02E66-6558-4862-8A56-6FE6885F4ADB}"/>
                  </a:ext>
                </a:extLst>
              </p:cNvPr>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7" name="Google Shape;1760;p59">
                <a:extLst>
                  <a:ext uri="{FF2B5EF4-FFF2-40B4-BE49-F238E27FC236}">
                    <a16:creationId xmlns:a16="http://schemas.microsoft.com/office/drawing/2014/main" id="{B0559CA9-4661-426B-805D-DDCBE3622892}"/>
                  </a:ext>
                </a:extLst>
              </p:cNvPr>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8" name="Google Shape;1761;p59">
                <a:extLst>
                  <a:ext uri="{FF2B5EF4-FFF2-40B4-BE49-F238E27FC236}">
                    <a16:creationId xmlns:a16="http://schemas.microsoft.com/office/drawing/2014/main" id="{FB88B60A-BC0C-4555-8533-76DBBBF7EB58}"/>
                  </a:ext>
                </a:extLst>
              </p:cNvPr>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9" name="Google Shape;1762;p59">
                <a:extLst>
                  <a:ext uri="{FF2B5EF4-FFF2-40B4-BE49-F238E27FC236}">
                    <a16:creationId xmlns:a16="http://schemas.microsoft.com/office/drawing/2014/main" id="{B7BDF829-C82F-450F-946F-10A3F2A42CC0}"/>
                  </a:ext>
                </a:extLst>
              </p:cNvPr>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grpSp>
          <p:nvGrpSpPr>
            <p:cNvPr id="169" name="Google Shape;1763;p59">
              <a:extLst>
                <a:ext uri="{FF2B5EF4-FFF2-40B4-BE49-F238E27FC236}">
                  <a16:creationId xmlns:a16="http://schemas.microsoft.com/office/drawing/2014/main" id="{B7F24249-6955-40E0-BEAF-FDC6CE7B91AC}"/>
                </a:ext>
              </a:extLst>
            </p:cNvPr>
            <p:cNvGrpSpPr/>
            <p:nvPr/>
          </p:nvGrpSpPr>
          <p:grpSpPr>
            <a:xfrm rot="-1708478">
              <a:off x="4394965" y="1757610"/>
              <a:ext cx="1860831" cy="1903833"/>
              <a:chOff x="6882732" y="2040297"/>
              <a:chExt cx="1861102" cy="1904111"/>
            </a:xfrm>
          </p:grpSpPr>
          <p:grpSp>
            <p:nvGrpSpPr>
              <p:cNvPr id="170" name="Google Shape;1764;p59">
                <a:extLst>
                  <a:ext uri="{FF2B5EF4-FFF2-40B4-BE49-F238E27FC236}">
                    <a16:creationId xmlns:a16="http://schemas.microsoft.com/office/drawing/2014/main" id="{600E9262-9E98-436A-9C6D-2B72A4A42E79}"/>
                  </a:ext>
                </a:extLst>
              </p:cNvPr>
              <p:cNvGrpSpPr/>
              <p:nvPr/>
            </p:nvGrpSpPr>
            <p:grpSpPr>
              <a:xfrm rot="1800000">
                <a:off x="7153488" y="2273972"/>
                <a:ext cx="1319590" cy="1436760"/>
                <a:chOff x="2956444" y="-416775"/>
                <a:chExt cx="1627918" cy="1772276"/>
              </a:xfrm>
            </p:grpSpPr>
            <p:sp>
              <p:nvSpPr>
                <p:cNvPr id="172" name="Google Shape;1765;p59">
                  <a:extLst>
                    <a:ext uri="{FF2B5EF4-FFF2-40B4-BE49-F238E27FC236}">
                      <a16:creationId xmlns:a16="http://schemas.microsoft.com/office/drawing/2014/main" id="{66E9E90E-D605-4A64-9ACF-A89D2BCA3793}"/>
                    </a:ext>
                  </a:extLst>
                </p:cNvPr>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3" name="Google Shape;1766;p59">
                  <a:extLst>
                    <a:ext uri="{FF2B5EF4-FFF2-40B4-BE49-F238E27FC236}">
                      <a16:creationId xmlns:a16="http://schemas.microsoft.com/office/drawing/2014/main" id="{4DE8D319-3633-4BAE-9E7C-3F87695D390B}"/>
                    </a:ext>
                  </a:extLst>
                </p:cNvPr>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4" name="Google Shape;1767;p59">
                  <a:extLst>
                    <a:ext uri="{FF2B5EF4-FFF2-40B4-BE49-F238E27FC236}">
                      <a16:creationId xmlns:a16="http://schemas.microsoft.com/office/drawing/2014/main" id="{4F073133-AC33-4F5B-8C26-A34AB9EA30CE}"/>
                    </a:ext>
                  </a:extLst>
                </p:cNvPr>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5" name="Google Shape;1768;p59">
                  <a:extLst>
                    <a:ext uri="{FF2B5EF4-FFF2-40B4-BE49-F238E27FC236}">
                      <a16:creationId xmlns:a16="http://schemas.microsoft.com/office/drawing/2014/main" id="{C732309E-FCA8-4FAE-9C15-6AC4B9BA13DA}"/>
                    </a:ext>
                  </a:extLst>
                </p:cNvPr>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6" name="Google Shape;1769;p59">
                  <a:extLst>
                    <a:ext uri="{FF2B5EF4-FFF2-40B4-BE49-F238E27FC236}">
                      <a16:creationId xmlns:a16="http://schemas.microsoft.com/office/drawing/2014/main" id="{F5E515BD-EF8D-4F8A-A430-3623A6865007}"/>
                    </a:ext>
                  </a:extLst>
                </p:cNvPr>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7" name="Google Shape;1770;p59">
                  <a:extLst>
                    <a:ext uri="{FF2B5EF4-FFF2-40B4-BE49-F238E27FC236}">
                      <a16:creationId xmlns:a16="http://schemas.microsoft.com/office/drawing/2014/main" id="{20564A13-A154-48F1-8B7A-250C115C5047}"/>
                    </a:ext>
                  </a:extLst>
                </p:cNvPr>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8" name="Google Shape;1771;p59">
                  <a:extLst>
                    <a:ext uri="{FF2B5EF4-FFF2-40B4-BE49-F238E27FC236}">
                      <a16:creationId xmlns:a16="http://schemas.microsoft.com/office/drawing/2014/main" id="{16B210A2-0827-4AC1-B63D-A9B25B98C8A6}"/>
                    </a:ext>
                  </a:extLst>
                </p:cNvPr>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9" name="Google Shape;1772;p59">
                  <a:extLst>
                    <a:ext uri="{FF2B5EF4-FFF2-40B4-BE49-F238E27FC236}">
                      <a16:creationId xmlns:a16="http://schemas.microsoft.com/office/drawing/2014/main" id="{DD2B844E-D54C-4904-A859-ADDA4F61653A}"/>
                    </a:ext>
                  </a:extLst>
                </p:cNvPr>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0" name="Google Shape;1773;p59">
                  <a:extLst>
                    <a:ext uri="{FF2B5EF4-FFF2-40B4-BE49-F238E27FC236}">
                      <a16:creationId xmlns:a16="http://schemas.microsoft.com/office/drawing/2014/main" id="{64091FB6-5EA5-4546-97D5-9F2B074C7BB0}"/>
                    </a:ext>
                  </a:extLst>
                </p:cNvPr>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1" name="Google Shape;1774;p59">
                  <a:extLst>
                    <a:ext uri="{FF2B5EF4-FFF2-40B4-BE49-F238E27FC236}">
                      <a16:creationId xmlns:a16="http://schemas.microsoft.com/office/drawing/2014/main" id="{4F083145-8061-45FD-9FAC-79EF78117A02}"/>
                    </a:ext>
                  </a:extLst>
                </p:cNvPr>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2" name="Google Shape;1775;p59">
                  <a:extLst>
                    <a:ext uri="{FF2B5EF4-FFF2-40B4-BE49-F238E27FC236}">
                      <a16:creationId xmlns:a16="http://schemas.microsoft.com/office/drawing/2014/main" id="{453F843B-CEDA-4171-95C8-77375E0EB402}"/>
                    </a:ext>
                  </a:extLst>
                </p:cNvPr>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3" name="Google Shape;1776;p59">
                  <a:extLst>
                    <a:ext uri="{FF2B5EF4-FFF2-40B4-BE49-F238E27FC236}">
                      <a16:creationId xmlns:a16="http://schemas.microsoft.com/office/drawing/2014/main" id="{52C2F58B-DF31-49F6-888B-CA5682FADDF0}"/>
                    </a:ext>
                  </a:extLst>
                </p:cNvPr>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4" name="Google Shape;1777;p59">
                  <a:extLst>
                    <a:ext uri="{FF2B5EF4-FFF2-40B4-BE49-F238E27FC236}">
                      <a16:creationId xmlns:a16="http://schemas.microsoft.com/office/drawing/2014/main" id="{213231C9-7D09-4521-9A8B-9E370ECFCF8B}"/>
                    </a:ext>
                  </a:extLst>
                </p:cNvPr>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5" name="Google Shape;1778;p59">
                  <a:extLst>
                    <a:ext uri="{FF2B5EF4-FFF2-40B4-BE49-F238E27FC236}">
                      <a16:creationId xmlns:a16="http://schemas.microsoft.com/office/drawing/2014/main" id="{2DFEB0D2-0E43-4A06-BB52-8975E6A6FE6B}"/>
                    </a:ext>
                  </a:extLst>
                </p:cNvPr>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171" name="Google Shape;1779;p59">
                <a:extLst>
                  <a:ext uri="{FF2B5EF4-FFF2-40B4-BE49-F238E27FC236}">
                    <a16:creationId xmlns:a16="http://schemas.microsoft.com/office/drawing/2014/main" id="{60CF5725-79C0-4F6F-96B3-B3ED9CA8B96C}"/>
                  </a:ext>
                </a:extLst>
              </p:cNvPr>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grpSp>
      <p:pic>
        <p:nvPicPr>
          <p:cNvPr id="7" name="Picture 6" descr="A screenshot of a computer&#10;&#10;Description automatically generated with low confidence">
            <a:extLst>
              <a:ext uri="{FF2B5EF4-FFF2-40B4-BE49-F238E27FC236}">
                <a16:creationId xmlns:a16="http://schemas.microsoft.com/office/drawing/2014/main" id="{C55DB383-2950-4091-AB31-D6F63BF6797D}"/>
              </a:ext>
            </a:extLst>
          </p:cNvPr>
          <p:cNvPicPr>
            <a:picLocks noChangeAspect="1"/>
          </p:cNvPicPr>
          <p:nvPr/>
        </p:nvPicPr>
        <p:blipFill>
          <a:blip r:embed="rId7"/>
          <a:stretch>
            <a:fillRect/>
          </a:stretch>
        </p:blipFill>
        <p:spPr>
          <a:xfrm>
            <a:off x="2064452" y="1209583"/>
            <a:ext cx="5597194" cy="2925909"/>
          </a:xfrm>
          <a:prstGeom prst="rect">
            <a:avLst/>
          </a:prstGeom>
        </p:spPr>
      </p:pic>
      <p:sp>
        <p:nvSpPr>
          <p:cNvPr id="61" name="Google Shape;650;p40">
            <a:extLst>
              <a:ext uri="{FF2B5EF4-FFF2-40B4-BE49-F238E27FC236}">
                <a16:creationId xmlns:a16="http://schemas.microsoft.com/office/drawing/2014/main" id="{BB329C24-8CA2-4DD2-8DE1-2EC327D3489E}"/>
              </a:ext>
            </a:extLst>
          </p:cNvPr>
          <p:cNvSpPr txBox="1"/>
          <p:nvPr/>
        </p:nvSpPr>
        <p:spPr>
          <a:xfrm>
            <a:off x="7062300" y="220433"/>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The Serif Hand Black" panose="03070902030502020204" pitchFamily="66" charset="0"/>
                <a:ea typeface="Bebas Neue"/>
                <a:cs typeface="Bebas Neue"/>
                <a:sym typeface="Bebas Neue"/>
              </a:rPr>
              <a:t>CPIT440</a:t>
            </a:r>
            <a:endParaRPr dirty="0">
              <a:solidFill>
                <a:schemeClr val="lt2"/>
              </a:solidFill>
              <a:latin typeface="The Serif Hand Black" panose="03070902030502020204" pitchFamily="66" charset="0"/>
            </a:endParaRPr>
          </a:p>
        </p:txBody>
      </p:sp>
    </p:spTree>
    <p:extLst>
      <p:ext uri="{BB962C8B-B14F-4D97-AF65-F5344CB8AC3E}">
        <p14:creationId xmlns:p14="http://schemas.microsoft.com/office/powerpoint/2010/main" val="1203643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901" name="Google Shape;901;p44"/>
          <p:cNvSpPr txBox="1">
            <a:spLocks noGrp="1"/>
          </p:cNvSpPr>
          <p:nvPr>
            <p:ph type="title"/>
          </p:nvPr>
        </p:nvSpPr>
        <p:spPr>
          <a:xfrm>
            <a:off x="490456" y="770355"/>
            <a:ext cx="22305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The Serif Hand Black" panose="03070902030502020204" pitchFamily="66" charset="0"/>
              </a:rPr>
              <a:t>Decision</a:t>
            </a:r>
            <a:r>
              <a:rPr lang="ar-SA" dirty="0">
                <a:latin typeface="The Serif Hand Black" panose="03070902030502020204" pitchFamily="66" charset="0"/>
              </a:rPr>
              <a:t> </a:t>
            </a:r>
            <a:r>
              <a:rPr lang="en-GB" dirty="0">
                <a:latin typeface="The Serif Hand Black" panose="03070902030502020204" pitchFamily="66" charset="0"/>
              </a:rPr>
              <a:t>Tree</a:t>
            </a:r>
            <a:r>
              <a:rPr lang="ar-SA" dirty="0">
                <a:latin typeface="The Serif Hand Black" panose="03070902030502020204" pitchFamily="66" charset="0"/>
              </a:rPr>
              <a:t> </a:t>
            </a:r>
            <a:r>
              <a:rPr lang="en-GB" dirty="0">
                <a:latin typeface="The Serif Hand Black" panose="03070902030502020204" pitchFamily="66" charset="0"/>
              </a:rPr>
              <a:t>Classifier</a:t>
            </a:r>
            <a:endParaRPr dirty="0">
              <a:latin typeface="The Serif Hand Black" panose="03070902030502020204" pitchFamily="66" charset="0"/>
            </a:endParaRPr>
          </a:p>
        </p:txBody>
      </p:sp>
      <p:sp>
        <p:nvSpPr>
          <p:cNvPr id="963" name="Google Shape;963;p44"/>
          <p:cNvSpPr/>
          <p:nvPr/>
        </p:nvSpPr>
        <p:spPr>
          <a:xfrm>
            <a:off x="4675312" y="8158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64" name="Google Shape;964;p44">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65" name="Google Shape;965;p44">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66" name="Google Shape;966;p4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MENU</a:t>
            </a:r>
            <a:endParaRPr sz="1000">
              <a:solidFill>
                <a:schemeClr val="dk1"/>
              </a:solidFill>
              <a:latin typeface="The Serif Hand Black" panose="03070902030502020204" pitchFamily="66" charset="0"/>
              <a:ea typeface="Bebas Neue"/>
              <a:cs typeface="Bebas Neue"/>
              <a:sym typeface="Bebas Neue"/>
            </a:endParaRPr>
          </a:p>
        </p:txBody>
      </p:sp>
      <p:sp>
        <p:nvSpPr>
          <p:cNvPr id="967" name="Google Shape;967;p44">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ANALYSIS</a:t>
            </a:r>
            <a:endParaRPr sz="1000">
              <a:solidFill>
                <a:schemeClr val="dk1"/>
              </a:solidFill>
              <a:latin typeface="The Serif Hand Black" panose="03070902030502020204" pitchFamily="66" charset="0"/>
              <a:ea typeface="Bebas Neue"/>
              <a:cs typeface="Bebas Neue"/>
              <a:sym typeface="Bebas Neue"/>
            </a:endParaRPr>
          </a:p>
        </p:txBody>
      </p:sp>
      <p:sp>
        <p:nvSpPr>
          <p:cNvPr id="968" name="Google Shape;968;p44">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CONTACT</a:t>
            </a:r>
            <a:endParaRPr sz="1000">
              <a:solidFill>
                <a:schemeClr val="dk1"/>
              </a:solidFill>
              <a:latin typeface="The Serif Hand Black" panose="03070902030502020204" pitchFamily="66" charset="0"/>
              <a:ea typeface="Bebas Neue"/>
              <a:cs typeface="Bebas Neue"/>
              <a:sym typeface="Bebas Neue"/>
            </a:endParaRPr>
          </a:p>
        </p:txBody>
      </p:sp>
      <p:grpSp>
        <p:nvGrpSpPr>
          <p:cNvPr id="969" name="Google Shape;969;p44"/>
          <p:cNvGrpSpPr/>
          <p:nvPr/>
        </p:nvGrpSpPr>
        <p:grpSpPr>
          <a:xfrm>
            <a:off x="706038" y="312972"/>
            <a:ext cx="140222" cy="140409"/>
            <a:chOff x="2741000" y="199475"/>
            <a:chExt cx="191953" cy="192210"/>
          </a:xfrm>
        </p:grpSpPr>
        <p:sp>
          <p:nvSpPr>
            <p:cNvPr id="970" name="Google Shape;970;p4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1" name="Google Shape;971;p4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2" name="Google Shape;972;p4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3" name="Google Shape;973;p4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4" name="Google Shape;974;p4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5" name="Google Shape;975;p4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6" name="Google Shape;976;p4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7" name="Google Shape;977;p4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8" name="Google Shape;978;p4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979" name="Google Shape;979;p44">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nvGrpSpPr>
          <p:cNvPr id="167" name="Google Shape;1747;p59">
            <a:extLst>
              <a:ext uri="{FF2B5EF4-FFF2-40B4-BE49-F238E27FC236}">
                <a16:creationId xmlns:a16="http://schemas.microsoft.com/office/drawing/2014/main" id="{F63DA281-18D2-4B3E-9282-4EC4EF54029E}"/>
              </a:ext>
            </a:extLst>
          </p:cNvPr>
          <p:cNvGrpSpPr/>
          <p:nvPr/>
        </p:nvGrpSpPr>
        <p:grpSpPr>
          <a:xfrm>
            <a:off x="-72890" y="3040344"/>
            <a:ext cx="2512679" cy="1933237"/>
            <a:chOff x="3118421" y="1429171"/>
            <a:chExt cx="3478666" cy="2560710"/>
          </a:xfrm>
        </p:grpSpPr>
        <p:grpSp>
          <p:nvGrpSpPr>
            <p:cNvPr id="168" name="Google Shape;1748;p59">
              <a:extLst>
                <a:ext uri="{FF2B5EF4-FFF2-40B4-BE49-F238E27FC236}">
                  <a16:creationId xmlns:a16="http://schemas.microsoft.com/office/drawing/2014/main" id="{23E2D0C0-3AB5-4FD2-A941-BCCB70860ECD}"/>
                </a:ext>
              </a:extLst>
            </p:cNvPr>
            <p:cNvGrpSpPr/>
            <p:nvPr/>
          </p:nvGrpSpPr>
          <p:grpSpPr>
            <a:xfrm rot="659716">
              <a:off x="3260461" y="1978737"/>
              <a:ext cx="2293211" cy="1710173"/>
              <a:chOff x="1062800" y="1986296"/>
              <a:chExt cx="2169540" cy="1617945"/>
            </a:xfrm>
          </p:grpSpPr>
          <p:sp>
            <p:nvSpPr>
              <p:cNvPr id="186" name="Google Shape;1749;p59">
                <a:extLst>
                  <a:ext uri="{FF2B5EF4-FFF2-40B4-BE49-F238E27FC236}">
                    <a16:creationId xmlns:a16="http://schemas.microsoft.com/office/drawing/2014/main" id="{62813703-4237-4BCF-A523-166E40CA5D88}"/>
                  </a:ext>
                </a:extLst>
              </p:cNvPr>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7" name="Google Shape;1750;p59">
                <a:extLst>
                  <a:ext uri="{FF2B5EF4-FFF2-40B4-BE49-F238E27FC236}">
                    <a16:creationId xmlns:a16="http://schemas.microsoft.com/office/drawing/2014/main" id="{613FD561-16A0-4971-B11F-104B591C527B}"/>
                  </a:ext>
                </a:extLst>
              </p:cNvPr>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8" name="Google Shape;1751;p59">
                <a:extLst>
                  <a:ext uri="{FF2B5EF4-FFF2-40B4-BE49-F238E27FC236}">
                    <a16:creationId xmlns:a16="http://schemas.microsoft.com/office/drawing/2014/main" id="{C85DBBDF-E968-411D-8DD1-A44351FC5953}"/>
                  </a:ext>
                </a:extLst>
              </p:cNvPr>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9" name="Google Shape;1752;p59">
                <a:extLst>
                  <a:ext uri="{FF2B5EF4-FFF2-40B4-BE49-F238E27FC236}">
                    <a16:creationId xmlns:a16="http://schemas.microsoft.com/office/drawing/2014/main" id="{D615395A-793F-44F8-9924-E7FD53E51BF6}"/>
                  </a:ext>
                </a:extLst>
              </p:cNvPr>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0" name="Google Shape;1753;p59">
                <a:extLst>
                  <a:ext uri="{FF2B5EF4-FFF2-40B4-BE49-F238E27FC236}">
                    <a16:creationId xmlns:a16="http://schemas.microsoft.com/office/drawing/2014/main" id="{41099FBC-7212-4D37-BE0C-5D000BC7F99F}"/>
                  </a:ext>
                </a:extLst>
              </p:cNvPr>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1" name="Google Shape;1754;p59">
                <a:extLst>
                  <a:ext uri="{FF2B5EF4-FFF2-40B4-BE49-F238E27FC236}">
                    <a16:creationId xmlns:a16="http://schemas.microsoft.com/office/drawing/2014/main" id="{FB9E713E-2DBA-476E-8CD9-A36563E06F6B}"/>
                  </a:ext>
                </a:extLst>
              </p:cNvPr>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2" name="Google Shape;1755;p59">
                <a:extLst>
                  <a:ext uri="{FF2B5EF4-FFF2-40B4-BE49-F238E27FC236}">
                    <a16:creationId xmlns:a16="http://schemas.microsoft.com/office/drawing/2014/main" id="{B99DF391-DEF5-42B4-A8D2-EEDDBDB09FB3}"/>
                  </a:ext>
                </a:extLst>
              </p:cNvPr>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3" name="Google Shape;1756;p59">
                <a:extLst>
                  <a:ext uri="{FF2B5EF4-FFF2-40B4-BE49-F238E27FC236}">
                    <a16:creationId xmlns:a16="http://schemas.microsoft.com/office/drawing/2014/main" id="{205F7F56-CD2A-4166-B0BC-15DC2DB28ED2}"/>
                  </a:ext>
                </a:extLst>
              </p:cNvPr>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4" name="Google Shape;1757;p59">
                <a:extLst>
                  <a:ext uri="{FF2B5EF4-FFF2-40B4-BE49-F238E27FC236}">
                    <a16:creationId xmlns:a16="http://schemas.microsoft.com/office/drawing/2014/main" id="{0CA80D03-5160-4A2B-AAF6-295D7BE9A1BA}"/>
                  </a:ext>
                </a:extLst>
              </p:cNvPr>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5" name="Google Shape;1758;p59">
                <a:extLst>
                  <a:ext uri="{FF2B5EF4-FFF2-40B4-BE49-F238E27FC236}">
                    <a16:creationId xmlns:a16="http://schemas.microsoft.com/office/drawing/2014/main" id="{4090A395-ABF1-4435-8C7F-CC68017F1D3A}"/>
                  </a:ext>
                </a:extLst>
              </p:cNvPr>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6" name="Google Shape;1759;p59">
                <a:extLst>
                  <a:ext uri="{FF2B5EF4-FFF2-40B4-BE49-F238E27FC236}">
                    <a16:creationId xmlns:a16="http://schemas.microsoft.com/office/drawing/2014/main" id="{D1C02E66-6558-4862-8A56-6FE6885F4ADB}"/>
                  </a:ext>
                </a:extLst>
              </p:cNvPr>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7" name="Google Shape;1760;p59">
                <a:extLst>
                  <a:ext uri="{FF2B5EF4-FFF2-40B4-BE49-F238E27FC236}">
                    <a16:creationId xmlns:a16="http://schemas.microsoft.com/office/drawing/2014/main" id="{B0559CA9-4661-426B-805D-DDCBE3622892}"/>
                  </a:ext>
                </a:extLst>
              </p:cNvPr>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8" name="Google Shape;1761;p59">
                <a:extLst>
                  <a:ext uri="{FF2B5EF4-FFF2-40B4-BE49-F238E27FC236}">
                    <a16:creationId xmlns:a16="http://schemas.microsoft.com/office/drawing/2014/main" id="{FB88B60A-BC0C-4555-8533-76DBBBF7EB58}"/>
                  </a:ext>
                </a:extLst>
              </p:cNvPr>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9" name="Google Shape;1762;p59">
                <a:extLst>
                  <a:ext uri="{FF2B5EF4-FFF2-40B4-BE49-F238E27FC236}">
                    <a16:creationId xmlns:a16="http://schemas.microsoft.com/office/drawing/2014/main" id="{B7BDF829-C82F-450F-946F-10A3F2A42CC0}"/>
                  </a:ext>
                </a:extLst>
              </p:cNvPr>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grpSp>
          <p:nvGrpSpPr>
            <p:cNvPr id="169" name="Google Shape;1763;p59">
              <a:extLst>
                <a:ext uri="{FF2B5EF4-FFF2-40B4-BE49-F238E27FC236}">
                  <a16:creationId xmlns:a16="http://schemas.microsoft.com/office/drawing/2014/main" id="{B7F24249-6955-40E0-BEAF-FDC6CE7B91AC}"/>
                </a:ext>
              </a:extLst>
            </p:cNvPr>
            <p:cNvGrpSpPr/>
            <p:nvPr/>
          </p:nvGrpSpPr>
          <p:grpSpPr>
            <a:xfrm rot="-1708478">
              <a:off x="4394965" y="1757610"/>
              <a:ext cx="1860831" cy="1903833"/>
              <a:chOff x="6882732" y="2040297"/>
              <a:chExt cx="1861102" cy="1904111"/>
            </a:xfrm>
          </p:grpSpPr>
          <p:grpSp>
            <p:nvGrpSpPr>
              <p:cNvPr id="170" name="Google Shape;1764;p59">
                <a:extLst>
                  <a:ext uri="{FF2B5EF4-FFF2-40B4-BE49-F238E27FC236}">
                    <a16:creationId xmlns:a16="http://schemas.microsoft.com/office/drawing/2014/main" id="{600E9262-9E98-436A-9C6D-2B72A4A42E79}"/>
                  </a:ext>
                </a:extLst>
              </p:cNvPr>
              <p:cNvGrpSpPr/>
              <p:nvPr/>
            </p:nvGrpSpPr>
            <p:grpSpPr>
              <a:xfrm rot="1800000">
                <a:off x="7153488" y="2273972"/>
                <a:ext cx="1319590" cy="1436760"/>
                <a:chOff x="2956444" y="-416775"/>
                <a:chExt cx="1627918" cy="1772276"/>
              </a:xfrm>
            </p:grpSpPr>
            <p:sp>
              <p:nvSpPr>
                <p:cNvPr id="172" name="Google Shape;1765;p59">
                  <a:extLst>
                    <a:ext uri="{FF2B5EF4-FFF2-40B4-BE49-F238E27FC236}">
                      <a16:creationId xmlns:a16="http://schemas.microsoft.com/office/drawing/2014/main" id="{66E9E90E-D605-4A64-9ACF-A89D2BCA3793}"/>
                    </a:ext>
                  </a:extLst>
                </p:cNvPr>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3" name="Google Shape;1766;p59">
                  <a:extLst>
                    <a:ext uri="{FF2B5EF4-FFF2-40B4-BE49-F238E27FC236}">
                      <a16:creationId xmlns:a16="http://schemas.microsoft.com/office/drawing/2014/main" id="{4DE8D319-3633-4BAE-9E7C-3F87695D390B}"/>
                    </a:ext>
                  </a:extLst>
                </p:cNvPr>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4" name="Google Shape;1767;p59">
                  <a:extLst>
                    <a:ext uri="{FF2B5EF4-FFF2-40B4-BE49-F238E27FC236}">
                      <a16:creationId xmlns:a16="http://schemas.microsoft.com/office/drawing/2014/main" id="{4F073133-AC33-4F5B-8C26-A34AB9EA30CE}"/>
                    </a:ext>
                  </a:extLst>
                </p:cNvPr>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5" name="Google Shape;1768;p59">
                  <a:extLst>
                    <a:ext uri="{FF2B5EF4-FFF2-40B4-BE49-F238E27FC236}">
                      <a16:creationId xmlns:a16="http://schemas.microsoft.com/office/drawing/2014/main" id="{C732309E-FCA8-4FAE-9C15-6AC4B9BA13DA}"/>
                    </a:ext>
                  </a:extLst>
                </p:cNvPr>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6" name="Google Shape;1769;p59">
                  <a:extLst>
                    <a:ext uri="{FF2B5EF4-FFF2-40B4-BE49-F238E27FC236}">
                      <a16:creationId xmlns:a16="http://schemas.microsoft.com/office/drawing/2014/main" id="{F5E515BD-EF8D-4F8A-A430-3623A6865007}"/>
                    </a:ext>
                  </a:extLst>
                </p:cNvPr>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7" name="Google Shape;1770;p59">
                  <a:extLst>
                    <a:ext uri="{FF2B5EF4-FFF2-40B4-BE49-F238E27FC236}">
                      <a16:creationId xmlns:a16="http://schemas.microsoft.com/office/drawing/2014/main" id="{20564A13-A154-48F1-8B7A-250C115C5047}"/>
                    </a:ext>
                  </a:extLst>
                </p:cNvPr>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8" name="Google Shape;1771;p59">
                  <a:extLst>
                    <a:ext uri="{FF2B5EF4-FFF2-40B4-BE49-F238E27FC236}">
                      <a16:creationId xmlns:a16="http://schemas.microsoft.com/office/drawing/2014/main" id="{16B210A2-0827-4AC1-B63D-A9B25B98C8A6}"/>
                    </a:ext>
                  </a:extLst>
                </p:cNvPr>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9" name="Google Shape;1772;p59">
                  <a:extLst>
                    <a:ext uri="{FF2B5EF4-FFF2-40B4-BE49-F238E27FC236}">
                      <a16:creationId xmlns:a16="http://schemas.microsoft.com/office/drawing/2014/main" id="{DD2B844E-D54C-4904-A859-ADDA4F61653A}"/>
                    </a:ext>
                  </a:extLst>
                </p:cNvPr>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0" name="Google Shape;1773;p59">
                  <a:extLst>
                    <a:ext uri="{FF2B5EF4-FFF2-40B4-BE49-F238E27FC236}">
                      <a16:creationId xmlns:a16="http://schemas.microsoft.com/office/drawing/2014/main" id="{64091FB6-5EA5-4546-97D5-9F2B074C7BB0}"/>
                    </a:ext>
                  </a:extLst>
                </p:cNvPr>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1" name="Google Shape;1774;p59">
                  <a:extLst>
                    <a:ext uri="{FF2B5EF4-FFF2-40B4-BE49-F238E27FC236}">
                      <a16:creationId xmlns:a16="http://schemas.microsoft.com/office/drawing/2014/main" id="{4F083145-8061-45FD-9FAC-79EF78117A02}"/>
                    </a:ext>
                  </a:extLst>
                </p:cNvPr>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2" name="Google Shape;1775;p59">
                  <a:extLst>
                    <a:ext uri="{FF2B5EF4-FFF2-40B4-BE49-F238E27FC236}">
                      <a16:creationId xmlns:a16="http://schemas.microsoft.com/office/drawing/2014/main" id="{453F843B-CEDA-4171-95C8-77375E0EB402}"/>
                    </a:ext>
                  </a:extLst>
                </p:cNvPr>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3" name="Google Shape;1776;p59">
                  <a:extLst>
                    <a:ext uri="{FF2B5EF4-FFF2-40B4-BE49-F238E27FC236}">
                      <a16:creationId xmlns:a16="http://schemas.microsoft.com/office/drawing/2014/main" id="{52C2F58B-DF31-49F6-888B-CA5682FADDF0}"/>
                    </a:ext>
                  </a:extLst>
                </p:cNvPr>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4" name="Google Shape;1777;p59">
                  <a:extLst>
                    <a:ext uri="{FF2B5EF4-FFF2-40B4-BE49-F238E27FC236}">
                      <a16:creationId xmlns:a16="http://schemas.microsoft.com/office/drawing/2014/main" id="{213231C9-7D09-4521-9A8B-9E370ECFCF8B}"/>
                    </a:ext>
                  </a:extLst>
                </p:cNvPr>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5" name="Google Shape;1778;p59">
                  <a:extLst>
                    <a:ext uri="{FF2B5EF4-FFF2-40B4-BE49-F238E27FC236}">
                      <a16:creationId xmlns:a16="http://schemas.microsoft.com/office/drawing/2014/main" id="{2DFEB0D2-0E43-4A06-BB52-8975E6A6FE6B}"/>
                    </a:ext>
                  </a:extLst>
                </p:cNvPr>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171" name="Google Shape;1779;p59">
                <a:extLst>
                  <a:ext uri="{FF2B5EF4-FFF2-40B4-BE49-F238E27FC236}">
                    <a16:creationId xmlns:a16="http://schemas.microsoft.com/office/drawing/2014/main" id="{60CF5725-79C0-4F6F-96B3-B3ED9CA8B96C}"/>
                  </a:ext>
                </a:extLst>
              </p:cNvPr>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grpSp>
      <p:pic>
        <p:nvPicPr>
          <p:cNvPr id="3" name="Picture 2" descr="A screenshot of a computer&#10;&#10;Description automatically generated with low confidence">
            <a:extLst>
              <a:ext uri="{FF2B5EF4-FFF2-40B4-BE49-F238E27FC236}">
                <a16:creationId xmlns:a16="http://schemas.microsoft.com/office/drawing/2014/main" id="{AC40A9E5-839C-412D-B77C-07696EC8241D}"/>
              </a:ext>
            </a:extLst>
          </p:cNvPr>
          <p:cNvPicPr>
            <a:picLocks noChangeAspect="1"/>
          </p:cNvPicPr>
          <p:nvPr/>
        </p:nvPicPr>
        <p:blipFill>
          <a:blip r:embed="rId7"/>
          <a:stretch>
            <a:fillRect/>
          </a:stretch>
        </p:blipFill>
        <p:spPr>
          <a:xfrm>
            <a:off x="2847886" y="1321654"/>
            <a:ext cx="5199319" cy="2897085"/>
          </a:xfrm>
          <a:prstGeom prst="rect">
            <a:avLst/>
          </a:prstGeom>
        </p:spPr>
      </p:pic>
      <p:sp>
        <p:nvSpPr>
          <p:cNvPr id="57" name="Google Shape;650;p40">
            <a:extLst>
              <a:ext uri="{FF2B5EF4-FFF2-40B4-BE49-F238E27FC236}">
                <a16:creationId xmlns:a16="http://schemas.microsoft.com/office/drawing/2014/main" id="{C7D6C79F-6BA6-4856-A01E-EE3A07C5CA73}"/>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The Serif Hand Black" panose="03070902030502020204" pitchFamily="66" charset="0"/>
                <a:ea typeface="Bebas Neue"/>
                <a:cs typeface="Bebas Neue"/>
                <a:sym typeface="Bebas Neue"/>
              </a:rPr>
              <a:t>CPIT440</a:t>
            </a:r>
            <a:endParaRPr dirty="0">
              <a:solidFill>
                <a:schemeClr val="lt2"/>
              </a:solidFill>
              <a:latin typeface="The Serif Hand Black" panose="03070902030502020204" pitchFamily="66" charset="0"/>
            </a:endParaRPr>
          </a:p>
        </p:txBody>
      </p:sp>
    </p:spTree>
    <p:extLst>
      <p:ext uri="{BB962C8B-B14F-4D97-AF65-F5344CB8AC3E}">
        <p14:creationId xmlns:p14="http://schemas.microsoft.com/office/powerpoint/2010/main" val="990510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901" name="Google Shape;901;p44"/>
          <p:cNvSpPr txBox="1">
            <a:spLocks noGrp="1"/>
          </p:cNvSpPr>
          <p:nvPr>
            <p:ph type="title"/>
          </p:nvPr>
        </p:nvSpPr>
        <p:spPr>
          <a:xfrm>
            <a:off x="669500" y="712570"/>
            <a:ext cx="591418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The Serif Hand Black" panose="03070902030502020204" pitchFamily="66" charset="0"/>
              </a:rPr>
              <a:t>Analysing the three algorithm </a:t>
            </a:r>
            <a:endParaRPr dirty="0">
              <a:latin typeface="The Serif Hand Black" panose="03070902030502020204" pitchFamily="66" charset="0"/>
            </a:endParaRPr>
          </a:p>
        </p:txBody>
      </p:sp>
      <p:sp>
        <p:nvSpPr>
          <p:cNvPr id="964" name="Google Shape;964;p44">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4">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967" name="Google Shape;967;p44">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968" name="Google Shape;968;p44">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969" name="Google Shape;969;p44"/>
          <p:cNvGrpSpPr/>
          <p:nvPr/>
        </p:nvGrpSpPr>
        <p:grpSpPr>
          <a:xfrm>
            <a:off x="706038" y="312972"/>
            <a:ext cx="140222" cy="140409"/>
            <a:chOff x="2741000" y="199475"/>
            <a:chExt cx="191953" cy="192210"/>
          </a:xfrm>
        </p:grpSpPr>
        <p:sp>
          <p:nvSpPr>
            <p:cNvPr id="970" name="Google Shape;970;p4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9" name="Google Shape;979;p44">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 name="Google Shape;1747;p59">
            <a:extLst>
              <a:ext uri="{FF2B5EF4-FFF2-40B4-BE49-F238E27FC236}">
                <a16:creationId xmlns:a16="http://schemas.microsoft.com/office/drawing/2014/main" id="{F63DA281-18D2-4B3E-9282-4EC4EF54029E}"/>
              </a:ext>
            </a:extLst>
          </p:cNvPr>
          <p:cNvGrpSpPr/>
          <p:nvPr/>
        </p:nvGrpSpPr>
        <p:grpSpPr>
          <a:xfrm>
            <a:off x="-72890" y="3040344"/>
            <a:ext cx="2512679" cy="1933237"/>
            <a:chOff x="3118421" y="1429171"/>
            <a:chExt cx="3478666" cy="2560710"/>
          </a:xfrm>
        </p:grpSpPr>
        <p:grpSp>
          <p:nvGrpSpPr>
            <p:cNvPr id="168" name="Google Shape;1748;p59">
              <a:extLst>
                <a:ext uri="{FF2B5EF4-FFF2-40B4-BE49-F238E27FC236}">
                  <a16:creationId xmlns:a16="http://schemas.microsoft.com/office/drawing/2014/main" id="{23E2D0C0-3AB5-4FD2-A941-BCCB70860ECD}"/>
                </a:ext>
              </a:extLst>
            </p:cNvPr>
            <p:cNvGrpSpPr/>
            <p:nvPr/>
          </p:nvGrpSpPr>
          <p:grpSpPr>
            <a:xfrm rot="659716">
              <a:off x="3260461" y="1978737"/>
              <a:ext cx="2293211" cy="1710173"/>
              <a:chOff x="1062800" y="1986296"/>
              <a:chExt cx="2169540" cy="1617945"/>
            </a:xfrm>
          </p:grpSpPr>
          <p:sp>
            <p:nvSpPr>
              <p:cNvPr id="186" name="Google Shape;1749;p59">
                <a:extLst>
                  <a:ext uri="{FF2B5EF4-FFF2-40B4-BE49-F238E27FC236}">
                    <a16:creationId xmlns:a16="http://schemas.microsoft.com/office/drawing/2014/main" id="{62813703-4237-4BCF-A523-166E40CA5D88}"/>
                  </a:ext>
                </a:extLst>
              </p:cNvPr>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750;p59">
                <a:extLst>
                  <a:ext uri="{FF2B5EF4-FFF2-40B4-BE49-F238E27FC236}">
                    <a16:creationId xmlns:a16="http://schemas.microsoft.com/office/drawing/2014/main" id="{613FD561-16A0-4971-B11F-104B591C527B}"/>
                  </a:ext>
                </a:extLst>
              </p:cNvPr>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751;p59">
                <a:extLst>
                  <a:ext uri="{FF2B5EF4-FFF2-40B4-BE49-F238E27FC236}">
                    <a16:creationId xmlns:a16="http://schemas.microsoft.com/office/drawing/2014/main" id="{C85DBBDF-E968-411D-8DD1-A44351FC5953}"/>
                  </a:ext>
                </a:extLst>
              </p:cNvPr>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752;p59">
                <a:extLst>
                  <a:ext uri="{FF2B5EF4-FFF2-40B4-BE49-F238E27FC236}">
                    <a16:creationId xmlns:a16="http://schemas.microsoft.com/office/drawing/2014/main" id="{D615395A-793F-44F8-9924-E7FD53E51BF6}"/>
                  </a:ext>
                </a:extLst>
              </p:cNvPr>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753;p59">
                <a:extLst>
                  <a:ext uri="{FF2B5EF4-FFF2-40B4-BE49-F238E27FC236}">
                    <a16:creationId xmlns:a16="http://schemas.microsoft.com/office/drawing/2014/main" id="{41099FBC-7212-4D37-BE0C-5D000BC7F99F}"/>
                  </a:ext>
                </a:extLst>
              </p:cNvPr>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754;p59">
                <a:extLst>
                  <a:ext uri="{FF2B5EF4-FFF2-40B4-BE49-F238E27FC236}">
                    <a16:creationId xmlns:a16="http://schemas.microsoft.com/office/drawing/2014/main" id="{FB9E713E-2DBA-476E-8CD9-A36563E06F6B}"/>
                  </a:ext>
                </a:extLst>
              </p:cNvPr>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755;p59">
                <a:extLst>
                  <a:ext uri="{FF2B5EF4-FFF2-40B4-BE49-F238E27FC236}">
                    <a16:creationId xmlns:a16="http://schemas.microsoft.com/office/drawing/2014/main" id="{B99DF391-DEF5-42B4-A8D2-EEDDBDB09FB3}"/>
                  </a:ext>
                </a:extLst>
              </p:cNvPr>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756;p59">
                <a:extLst>
                  <a:ext uri="{FF2B5EF4-FFF2-40B4-BE49-F238E27FC236}">
                    <a16:creationId xmlns:a16="http://schemas.microsoft.com/office/drawing/2014/main" id="{205F7F56-CD2A-4166-B0BC-15DC2DB28ED2}"/>
                  </a:ext>
                </a:extLst>
              </p:cNvPr>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757;p59">
                <a:extLst>
                  <a:ext uri="{FF2B5EF4-FFF2-40B4-BE49-F238E27FC236}">
                    <a16:creationId xmlns:a16="http://schemas.microsoft.com/office/drawing/2014/main" id="{0CA80D03-5160-4A2B-AAF6-295D7BE9A1BA}"/>
                  </a:ext>
                </a:extLst>
              </p:cNvPr>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758;p59">
                <a:extLst>
                  <a:ext uri="{FF2B5EF4-FFF2-40B4-BE49-F238E27FC236}">
                    <a16:creationId xmlns:a16="http://schemas.microsoft.com/office/drawing/2014/main" id="{4090A395-ABF1-4435-8C7F-CC68017F1D3A}"/>
                  </a:ext>
                </a:extLst>
              </p:cNvPr>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759;p59">
                <a:extLst>
                  <a:ext uri="{FF2B5EF4-FFF2-40B4-BE49-F238E27FC236}">
                    <a16:creationId xmlns:a16="http://schemas.microsoft.com/office/drawing/2014/main" id="{D1C02E66-6558-4862-8A56-6FE6885F4ADB}"/>
                  </a:ext>
                </a:extLst>
              </p:cNvPr>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760;p59">
                <a:extLst>
                  <a:ext uri="{FF2B5EF4-FFF2-40B4-BE49-F238E27FC236}">
                    <a16:creationId xmlns:a16="http://schemas.microsoft.com/office/drawing/2014/main" id="{B0559CA9-4661-426B-805D-DDCBE3622892}"/>
                  </a:ext>
                </a:extLst>
              </p:cNvPr>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761;p59">
                <a:extLst>
                  <a:ext uri="{FF2B5EF4-FFF2-40B4-BE49-F238E27FC236}">
                    <a16:creationId xmlns:a16="http://schemas.microsoft.com/office/drawing/2014/main" id="{FB88B60A-BC0C-4555-8533-76DBBBF7EB58}"/>
                  </a:ext>
                </a:extLst>
              </p:cNvPr>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762;p59">
                <a:extLst>
                  <a:ext uri="{FF2B5EF4-FFF2-40B4-BE49-F238E27FC236}">
                    <a16:creationId xmlns:a16="http://schemas.microsoft.com/office/drawing/2014/main" id="{B7BDF829-C82F-450F-946F-10A3F2A42CC0}"/>
                  </a:ext>
                </a:extLst>
              </p:cNvPr>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763;p59">
              <a:extLst>
                <a:ext uri="{FF2B5EF4-FFF2-40B4-BE49-F238E27FC236}">
                  <a16:creationId xmlns:a16="http://schemas.microsoft.com/office/drawing/2014/main" id="{B7F24249-6955-40E0-BEAF-FDC6CE7B91AC}"/>
                </a:ext>
              </a:extLst>
            </p:cNvPr>
            <p:cNvGrpSpPr/>
            <p:nvPr/>
          </p:nvGrpSpPr>
          <p:grpSpPr>
            <a:xfrm rot="-1708478">
              <a:off x="4394965" y="1757610"/>
              <a:ext cx="1860831" cy="1903833"/>
              <a:chOff x="6882732" y="2040297"/>
              <a:chExt cx="1861102" cy="1904111"/>
            </a:xfrm>
          </p:grpSpPr>
          <p:grpSp>
            <p:nvGrpSpPr>
              <p:cNvPr id="170" name="Google Shape;1764;p59">
                <a:extLst>
                  <a:ext uri="{FF2B5EF4-FFF2-40B4-BE49-F238E27FC236}">
                    <a16:creationId xmlns:a16="http://schemas.microsoft.com/office/drawing/2014/main" id="{600E9262-9E98-436A-9C6D-2B72A4A42E79}"/>
                  </a:ext>
                </a:extLst>
              </p:cNvPr>
              <p:cNvGrpSpPr/>
              <p:nvPr/>
            </p:nvGrpSpPr>
            <p:grpSpPr>
              <a:xfrm rot="1800000">
                <a:off x="7153488" y="2273972"/>
                <a:ext cx="1319590" cy="1436760"/>
                <a:chOff x="2956444" y="-416775"/>
                <a:chExt cx="1627918" cy="1772276"/>
              </a:xfrm>
            </p:grpSpPr>
            <p:sp>
              <p:nvSpPr>
                <p:cNvPr id="172" name="Google Shape;1765;p59">
                  <a:extLst>
                    <a:ext uri="{FF2B5EF4-FFF2-40B4-BE49-F238E27FC236}">
                      <a16:creationId xmlns:a16="http://schemas.microsoft.com/office/drawing/2014/main" id="{66E9E90E-D605-4A64-9ACF-A89D2BCA3793}"/>
                    </a:ext>
                  </a:extLst>
                </p:cNvPr>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66;p59">
                  <a:extLst>
                    <a:ext uri="{FF2B5EF4-FFF2-40B4-BE49-F238E27FC236}">
                      <a16:creationId xmlns:a16="http://schemas.microsoft.com/office/drawing/2014/main" id="{4DE8D319-3633-4BAE-9E7C-3F87695D390B}"/>
                    </a:ext>
                  </a:extLst>
                </p:cNvPr>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67;p59">
                  <a:extLst>
                    <a:ext uri="{FF2B5EF4-FFF2-40B4-BE49-F238E27FC236}">
                      <a16:creationId xmlns:a16="http://schemas.microsoft.com/office/drawing/2014/main" id="{4F073133-AC33-4F5B-8C26-A34AB9EA30CE}"/>
                    </a:ext>
                  </a:extLst>
                </p:cNvPr>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68;p59">
                  <a:extLst>
                    <a:ext uri="{FF2B5EF4-FFF2-40B4-BE49-F238E27FC236}">
                      <a16:creationId xmlns:a16="http://schemas.microsoft.com/office/drawing/2014/main" id="{C732309E-FCA8-4FAE-9C15-6AC4B9BA13DA}"/>
                    </a:ext>
                  </a:extLst>
                </p:cNvPr>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9;p59">
                  <a:extLst>
                    <a:ext uri="{FF2B5EF4-FFF2-40B4-BE49-F238E27FC236}">
                      <a16:creationId xmlns:a16="http://schemas.microsoft.com/office/drawing/2014/main" id="{F5E515BD-EF8D-4F8A-A430-3623A6865007}"/>
                    </a:ext>
                  </a:extLst>
                </p:cNvPr>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0;p59">
                  <a:extLst>
                    <a:ext uri="{FF2B5EF4-FFF2-40B4-BE49-F238E27FC236}">
                      <a16:creationId xmlns:a16="http://schemas.microsoft.com/office/drawing/2014/main" id="{20564A13-A154-48F1-8B7A-250C115C5047}"/>
                    </a:ext>
                  </a:extLst>
                </p:cNvPr>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71;p59">
                  <a:extLst>
                    <a:ext uri="{FF2B5EF4-FFF2-40B4-BE49-F238E27FC236}">
                      <a16:creationId xmlns:a16="http://schemas.microsoft.com/office/drawing/2014/main" id="{16B210A2-0827-4AC1-B63D-A9B25B98C8A6}"/>
                    </a:ext>
                  </a:extLst>
                </p:cNvPr>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72;p59">
                  <a:extLst>
                    <a:ext uri="{FF2B5EF4-FFF2-40B4-BE49-F238E27FC236}">
                      <a16:creationId xmlns:a16="http://schemas.microsoft.com/office/drawing/2014/main" id="{DD2B844E-D54C-4904-A859-ADDA4F61653A}"/>
                    </a:ext>
                  </a:extLst>
                </p:cNvPr>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773;p59">
                  <a:extLst>
                    <a:ext uri="{FF2B5EF4-FFF2-40B4-BE49-F238E27FC236}">
                      <a16:creationId xmlns:a16="http://schemas.microsoft.com/office/drawing/2014/main" id="{64091FB6-5EA5-4546-97D5-9F2B074C7BB0}"/>
                    </a:ext>
                  </a:extLst>
                </p:cNvPr>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774;p59">
                  <a:extLst>
                    <a:ext uri="{FF2B5EF4-FFF2-40B4-BE49-F238E27FC236}">
                      <a16:creationId xmlns:a16="http://schemas.microsoft.com/office/drawing/2014/main" id="{4F083145-8061-45FD-9FAC-79EF78117A02}"/>
                    </a:ext>
                  </a:extLst>
                </p:cNvPr>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775;p59">
                  <a:extLst>
                    <a:ext uri="{FF2B5EF4-FFF2-40B4-BE49-F238E27FC236}">
                      <a16:creationId xmlns:a16="http://schemas.microsoft.com/office/drawing/2014/main" id="{453F843B-CEDA-4171-95C8-77375E0EB402}"/>
                    </a:ext>
                  </a:extLst>
                </p:cNvPr>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776;p59">
                  <a:extLst>
                    <a:ext uri="{FF2B5EF4-FFF2-40B4-BE49-F238E27FC236}">
                      <a16:creationId xmlns:a16="http://schemas.microsoft.com/office/drawing/2014/main" id="{52C2F58B-DF31-49F6-888B-CA5682FADDF0}"/>
                    </a:ext>
                  </a:extLst>
                </p:cNvPr>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777;p59">
                  <a:extLst>
                    <a:ext uri="{FF2B5EF4-FFF2-40B4-BE49-F238E27FC236}">
                      <a16:creationId xmlns:a16="http://schemas.microsoft.com/office/drawing/2014/main" id="{213231C9-7D09-4521-9A8B-9E370ECFCF8B}"/>
                    </a:ext>
                  </a:extLst>
                </p:cNvPr>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778;p59">
                  <a:extLst>
                    <a:ext uri="{FF2B5EF4-FFF2-40B4-BE49-F238E27FC236}">
                      <a16:creationId xmlns:a16="http://schemas.microsoft.com/office/drawing/2014/main" id="{2DFEB0D2-0E43-4A06-BB52-8975E6A6FE6B}"/>
                    </a:ext>
                  </a:extLst>
                </p:cNvPr>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79;p59">
                <a:extLst>
                  <a:ext uri="{FF2B5EF4-FFF2-40B4-BE49-F238E27FC236}">
                    <a16:creationId xmlns:a16="http://schemas.microsoft.com/office/drawing/2014/main" id="{60CF5725-79C0-4F6F-96B3-B3ED9CA8B96C}"/>
                  </a:ext>
                </a:extLst>
              </p:cNvPr>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6" name="Picture 5" descr="Chart, bar chart&#10;&#10;Description automatically generated">
            <a:extLst>
              <a:ext uri="{FF2B5EF4-FFF2-40B4-BE49-F238E27FC236}">
                <a16:creationId xmlns:a16="http://schemas.microsoft.com/office/drawing/2014/main" id="{9D10437E-FF0A-492E-87D0-57E3A6FDEC8F}"/>
              </a:ext>
            </a:extLst>
          </p:cNvPr>
          <p:cNvPicPr>
            <a:picLocks noChangeAspect="1"/>
          </p:cNvPicPr>
          <p:nvPr/>
        </p:nvPicPr>
        <p:blipFill>
          <a:blip r:embed="rId7"/>
          <a:stretch>
            <a:fillRect/>
          </a:stretch>
        </p:blipFill>
        <p:spPr>
          <a:xfrm>
            <a:off x="2155477" y="1260744"/>
            <a:ext cx="5590523" cy="2750266"/>
          </a:xfrm>
          <a:prstGeom prst="rect">
            <a:avLst/>
          </a:prstGeom>
        </p:spPr>
      </p:pic>
      <p:sp>
        <p:nvSpPr>
          <p:cNvPr id="59" name="Google Shape;650;p40">
            <a:extLst>
              <a:ext uri="{FF2B5EF4-FFF2-40B4-BE49-F238E27FC236}">
                <a16:creationId xmlns:a16="http://schemas.microsoft.com/office/drawing/2014/main" id="{9C8FB2C3-7FC4-4A83-8E61-7C8AC46AF595}"/>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CPIT440</a:t>
            </a:r>
            <a:endParaRPr dirty="0">
              <a:solidFill>
                <a:schemeClr val="lt2"/>
              </a:solidFill>
            </a:endParaRPr>
          </a:p>
        </p:txBody>
      </p:sp>
      <p:sp>
        <p:nvSpPr>
          <p:cNvPr id="3" name="TextBox 2">
            <a:extLst>
              <a:ext uri="{FF2B5EF4-FFF2-40B4-BE49-F238E27FC236}">
                <a16:creationId xmlns:a16="http://schemas.microsoft.com/office/drawing/2014/main" id="{9BC63797-94FD-4FD1-B4D2-9ABA69858783}"/>
              </a:ext>
            </a:extLst>
          </p:cNvPr>
          <p:cNvSpPr txBox="1"/>
          <p:nvPr/>
        </p:nvSpPr>
        <p:spPr>
          <a:xfrm>
            <a:off x="-789635" y="1953570"/>
            <a:ext cx="3772860" cy="523220"/>
          </a:xfrm>
          <a:prstGeom prst="rect">
            <a:avLst/>
          </a:prstGeom>
          <a:noFill/>
        </p:spPr>
        <p:txBody>
          <a:bodyPr wrap="square" rtlCol="0">
            <a:spAutoFit/>
          </a:bodyPr>
          <a:lstStyle/>
          <a:p>
            <a:pPr algn="ctr"/>
            <a:r>
              <a:rPr lang="en-GB" dirty="0">
                <a:solidFill>
                  <a:schemeClr val="tx1"/>
                </a:solidFill>
              </a:rPr>
              <a:t>['GNB FROM ','CLF','LR’]</a:t>
            </a:r>
          </a:p>
          <a:p>
            <a:pPr algn="ctr"/>
            <a:r>
              <a:rPr lang="en-GB" dirty="0">
                <a:solidFill>
                  <a:schemeClr val="tx1"/>
                </a:solidFill>
              </a:rPr>
              <a:t> [0.91,0.92,0.93]</a:t>
            </a:r>
          </a:p>
        </p:txBody>
      </p:sp>
    </p:spTree>
    <p:extLst>
      <p:ext uri="{BB962C8B-B14F-4D97-AF65-F5344CB8AC3E}">
        <p14:creationId xmlns:p14="http://schemas.microsoft.com/office/powerpoint/2010/main" val="146355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8"/>
          <p:cNvSpPr/>
          <p:nvPr/>
        </p:nvSpPr>
        <p:spPr>
          <a:xfrm>
            <a:off x="4663811" y="16767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00" name="Google Shape;500;p38"/>
          <p:cNvSpPr/>
          <p:nvPr/>
        </p:nvSpPr>
        <p:spPr>
          <a:xfrm>
            <a:off x="806111" y="34193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02" name="Google Shape;502;p38"/>
          <p:cNvSpPr/>
          <p:nvPr/>
        </p:nvSpPr>
        <p:spPr>
          <a:xfrm>
            <a:off x="4663811" y="34193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04" name="Google Shape;504;p38"/>
          <p:cNvSpPr/>
          <p:nvPr/>
        </p:nvSpPr>
        <p:spPr>
          <a:xfrm>
            <a:off x="806111" y="16767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06" name="Google Shape;506;p38"/>
          <p:cNvSpPr txBox="1">
            <a:spLocks noGrp="1"/>
          </p:cNvSpPr>
          <p:nvPr>
            <p:ph type="title"/>
          </p:nvPr>
        </p:nvSpPr>
        <p:spPr>
          <a:xfrm>
            <a:off x="1672761" y="1723292"/>
            <a:ext cx="2774400" cy="7118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The Serif Hand Black" panose="03070902030502020204" pitchFamily="66" charset="0"/>
              </a:rPr>
              <a:t>Introduction &amp; </a:t>
            </a:r>
            <a:r>
              <a:rPr lang="en" dirty="0">
                <a:latin typeface="The Serif Hand Black" panose="03070902030502020204" pitchFamily="66" charset="0"/>
              </a:rPr>
              <a:t>Problem statement</a:t>
            </a:r>
            <a:endParaRPr dirty="0">
              <a:latin typeface="The Serif Hand Black" panose="03070902030502020204" pitchFamily="66" charset="0"/>
            </a:endParaRPr>
          </a:p>
        </p:txBody>
      </p:sp>
      <p:sp>
        <p:nvSpPr>
          <p:cNvPr id="508" name="Google Shape;508;p38"/>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he Serif Hand Black" panose="03070902030502020204" pitchFamily="66" charset="0"/>
              </a:rPr>
              <a:t>01</a:t>
            </a:r>
            <a:endParaRPr dirty="0">
              <a:latin typeface="The Serif Hand Black" panose="03070902030502020204" pitchFamily="66" charset="0"/>
            </a:endParaRPr>
          </a:p>
        </p:txBody>
      </p:sp>
      <p:sp>
        <p:nvSpPr>
          <p:cNvPr id="510" name="Google Shape;510;p38"/>
          <p:cNvSpPr txBox="1">
            <a:spLocks noGrp="1"/>
          </p:cNvSpPr>
          <p:nvPr>
            <p:ph type="title" idx="3"/>
          </p:nvPr>
        </p:nvSpPr>
        <p:spPr>
          <a:xfrm>
            <a:off x="5535827" y="1658891"/>
            <a:ext cx="28317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latin typeface="The Serif Hand Black" panose="03070902030502020204" pitchFamily="66" charset="0"/>
              </a:rPr>
              <a:t>Data exploration and visualization</a:t>
            </a:r>
            <a:endParaRPr dirty="0">
              <a:latin typeface="The Serif Hand Black" panose="03070902030502020204" pitchFamily="66" charset="0"/>
            </a:endParaRPr>
          </a:p>
        </p:txBody>
      </p:sp>
      <p:sp>
        <p:nvSpPr>
          <p:cNvPr id="512" name="Google Shape;512;p38"/>
          <p:cNvSpPr txBox="1">
            <a:spLocks noGrp="1"/>
          </p:cNvSpPr>
          <p:nvPr>
            <p:ph type="title" idx="5"/>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he Serif Hand Black" panose="03070902030502020204" pitchFamily="66" charset="0"/>
              </a:rPr>
              <a:t>02</a:t>
            </a:r>
            <a:endParaRPr>
              <a:latin typeface="The Serif Hand Black" panose="03070902030502020204" pitchFamily="66" charset="0"/>
            </a:endParaRPr>
          </a:p>
        </p:txBody>
      </p:sp>
      <p:sp>
        <p:nvSpPr>
          <p:cNvPr id="513" name="Google Shape;513;p38"/>
          <p:cNvSpPr txBox="1">
            <a:spLocks noGrp="1"/>
          </p:cNvSpPr>
          <p:nvPr>
            <p:ph type="title" idx="6"/>
          </p:nvPr>
        </p:nvSpPr>
        <p:spPr>
          <a:xfrm>
            <a:off x="1587786" y="3521074"/>
            <a:ext cx="2774400" cy="845150"/>
          </a:xfrm>
          <a:prstGeom prst="rect">
            <a:avLst/>
          </a:prstGeom>
        </p:spPr>
        <p:txBody>
          <a:bodyPr spcFirstLastPara="1" wrap="square" lIns="91425" tIns="91425" rIns="91425" bIns="91425" anchor="t" anchorCtr="0">
            <a:noAutofit/>
          </a:bodyPr>
          <a:lstStyle/>
          <a:p>
            <a:r>
              <a:rPr lang="en-GB" dirty="0">
                <a:latin typeface="The Serif Hand Black" panose="03070902030502020204" pitchFamily="66" charset="0"/>
              </a:rPr>
              <a:t>Data  pre-processing </a:t>
            </a:r>
            <a:br>
              <a:rPr lang="en-GB" dirty="0">
                <a:latin typeface="The Serif Hand Black" panose="03070902030502020204" pitchFamily="66" charset="0"/>
              </a:rPr>
            </a:br>
            <a:endParaRPr dirty="0">
              <a:latin typeface="The Serif Hand Black" panose="03070902030502020204" pitchFamily="66" charset="0"/>
            </a:endParaRPr>
          </a:p>
        </p:txBody>
      </p:sp>
      <p:sp>
        <p:nvSpPr>
          <p:cNvPr id="515" name="Google Shape;515;p38"/>
          <p:cNvSpPr txBox="1">
            <a:spLocks noGrp="1"/>
          </p:cNvSpPr>
          <p:nvPr>
            <p:ph type="title" idx="8"/>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he Serif Hand Black" panose="03070902030502020204" pitchFamily="66" charset="0"/>
              </a:rPr>
              <a:t>03</a:t>
            </a:r>
            <a:endParaRPr>
              <a:latin typeface="The Serif Hand Black" panose="03070902030502020204" pitchFamily="66" charset="0"/>
            </a:endParaRPr>
          </a:p>
        </p:txBody>
      </p:sp>
      <p:sp>
        <p:nvSpPr>
          <p:cNvPr id="516" name="Google Shape;516;p38"/>
          <p:cNvSpPr txBox="1">
            <a:spLocks noGrp="1"/>
          </p:cNvSpPr>
          <p:nvPr>
            <p:ph type="title" idx="9"/>
          </p:nvPr>
        </p:nvSpPr>
        <p:spPr>
          <a:xfrm>
            <a:off x="5506189" y="3521074"/>
            <a:ext cx="28317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The Serif Hand Black" panose="03070902030502020204" pitchFamily="66" charset="0"/>
              </a:rPr>
              <a:t>Models Training and evaluation</a:t>
            </a:r>
            <a:endParaRPr dirty="0">
              <a:latin typeface="The Serif Hand Black" panose="03070902030502020204" pitchFamily="66" charset="0"/>
            </a:endParaRPr>
          </a:p>
        </p:txBody>
      </p:sp>
      <p:sp>
        <p:nvSpPr>
          <p:cNvPr id="518" name="Google Shape;518;p38"/>
          <p:cNvSpPr txBox="1">
            <a:spLocks noGrp="1"/>
          </p:cNvSpPr>
          <p:nvPr>
            <p:ph type="title" idx="1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he Serif Hand Black" panose="03070902030502020204" pitchFamily="66" charset="0"/>
              </a:rPr>
              <a:t>04</a:t>
            </a:r>
            <a:endParaRPr>
              <a:latin typeface="The Serif Hand Black" panose="03070902030502020204" pitchFamily="66" charset="0"/>
            </a:endParaRPr>
          </a:p>
        </p:txBody>
      </p:sp>
      <p:sp>
        <p:nvSpPr>
          <p:cNvPr id="505" name="Google Shape;505;p38"/>
          <p:cNvSpPr txBox="1">
            <a:spLocks noGrp="1"/>
          </p:cNvSpPr>
          <p:nvPr>
            <p:ph type="title" idx="15"/>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he Serif Hand Black" panose="03070902030502020204" pitchFamily="66" charset="0"/>
              </a:rPr>
              <a:t>TABLE OF CONTENT</a:t>
            </a:r>
            <a:endParaRPr dirty="0">
              <a:latin typeface="The Serif Hand Black" panose="03070902030502020204" pitchFamily="66" charset="0"/>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22" name="Google Shape;522;p38">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MENU</a:t>
            </a:r>
            <a:endParaRPr sz="1000">
              <a:solidFill>
                <a:schemeClr val="dk1"/>
              </a:solidFill>
              <a:latin typeface="The Serif Hand Black" panose="03070902030502020204" pitchFamily="66" charset="0"/>
              <a:ea typeface="Bebas Neue"/>
              <a:cs typeface="Bebas Neue"/>
              <a:sym typeface="Bebas Neue"/>
            </a:endParaRPr>
          </a:p>
        </p:txBody>
      </p:sp>
      <p:sp>
        <p:nvSpPr>
          <p:cNvPr id="523" name="Google Shape;523;p38">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ANALYSIS</a:t>
            </a:r>
            <a:endParaRPr sz="1000">
              <a:solidFill>
                <a:schemeClr val="dk1"/>
              </a:solidFill>
              <a:latin typeface="The Serif Hand Black" panose="03070902030502020204" pitchFamily="66" charset="0"/>
              <a:ea typeface="Bebas Neue"/>
              <a:cs typeface="Bebas Neue"/>
              <a:sym typeface="Bebas Neue"/>
            </a:endParaRPr>
          </a:p>
        </p:txBody>
      </p:sp>
      <p:sp>
        <p:nvSpPr>
          <p:cNvPr id="524" name="Google Shape;524;p38">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CONTACT</a:t>
            </a:r>
            <a:endParaRPr sz="1000">
              <a:solidFill>
                <a:schemeClr val="dk1"/>
              </a:solidFill>
              <a:latin typeface="The Serif Hand Black" panose="03070902030502020204" pitchFamily="66" charset="0"/>
              <a:ea typeface="Bebas Neue"/>
              <a:cs typeface="Bebas Neue"/>
              <a:sym typeface="Bebas Neue"/>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535" name="Google Shape;535;p38">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48" name="Google Shape;548;p38"/>
          <p:cNvSpPr/>
          <p:nvPr/>
        </p:nvSpPr>
        <p:spPr>
          <a:xfrm>
            <a:off x="1167876" y="30611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49" name="Google Shape;549;p38"/>
          <p:cNvSpPr/>
          <p:nvPr/>
        </p:nvSpPr>
        <p:spPr>
          <a:xfrm rot="-1685758">
            <a:off x="933116" y="2782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50" name="Google Shape;550;p38"/>
          <p:cNvSpPr/>
          <p:nvPr/>
        </p:nvSpPr>
        <p:spPr>
          <a:xfrm>
            <a:off x="706061" y="13904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3" name="Google Shape;650;p40">
            <a:extLst>
              <a:ext uri="{FF2B5EF4-FFF2-40B4-BE49-F238E27FC236}">
                <a16:creationId xmlns:a16="http://schemas.microsoft.com/office/drawing/2014/main" id="{FDD3FD91-33CF-4E2B-89FB-28E4E3D3FC92}"/>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The Serif Hand Black" panose="03070902030502020204" pitchFamily="66" charset="0"/>
                <a:ea typeface="Bebas Neue"/>
                <a:cs typeface="Bebas Neue"/>
                <a:sym typeface="Bebas Neue"/>
              </a:rPr>
              <a:t>CPIT440</a:t>
            </a:r>
            <a:endParaRPr dirty="0">
              <a:solidFill>
                <a:schemeClr val="lt2"/>
              </a:solidFill>
              <a:latin typeface="The Serif Hand Black" panose="03070902030502020204" pitchFamily="66"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1210592" y="1858276"/>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46" name="Google Shape;646;p40"/>
          <p:cNvSpPr txBox="1">
            <a:spLocks noGrp="1"/>
          </p:cNvSpPr>
          <p:nvPr>
            <p:ph type="title"/>
          </p:nvPr>
        </p:nvSpPr>
        <p:spPr>
          <a:xfrm>
            <a:off x="2876634" y="1671387"/>
            <a:ext cx="4445400" cy="1740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4800" dirty="0">
                <a:latin typeface="The Serif Hand Black" panose="03070902030502020204" pitchFamily="66" charset="0"/>
              </a:rPr>
              <a:t>Models evaluation</a:t>
            </a:r>
            <a:endParaRPr lang="en-US" sz="85700" dirty="0">
              <a:latin typeface="The Serif Hand Black" panose="03070902030502020204" pitchFamily="66" charset="0"/>
            </a:endParaRPr>
          </a:p>
        </p:txBody>
      </p:sp>
      <p:sp>
        <p:nvSpPr>
          <p:cNvPr id="648" name="Google Shape;648;p40"/>
          <p:cNvSpPr txBox="1">
            <a:spLocks noGrp="1"/>
          </p:cNvSpPr>
          <p:nvPr>
            <p:ph type="title" idx="2"/>
          </p:nvPr>
        </p:nvSpPr>
        <p:spPr>
          <a:xfrm>
            <a:off x="1210534" y="2161889"/>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he Serif Hand Black" panose="03070902030502020204" pitchFamily="66" charset="0"/>
              </a:rPr>
              <a:t>0</a:t>
            </a:r>
            <a:r>
              <a:rPr lang="en-GB" dirty="0">
                <a:latin typeface="The Serif Hand Black" panose="03070902030502020204" pitchFamily="66" charset="0"/>
              </a:rPr>
              <a:t>5</a:t>
            </a:r>
            <a:endParaRPr dirty="0">
              <a:latin typeface="The Serif Hand Black" panose="03070902030502020204" pitchFamily="66" charset="0"/>
            </a:endParaRP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The Serif Hand Black" panose="03070902030502020204" pitchFamily="66" charset="0"/>
                <a:ea typeface="Bebas Neue"/>
                <a:cs typeface="Bebas Neue"/>
                <a:sym typeface="Bebas Neue"/>
              </a:rPr>
              <a:t>CPIT440</a:t>
            </a:r>
            <a:endParaRPr dirty="0">
              <a:solidFill>
                <a:schemeClr val="lt2"/>
              </a:solidFill>
              <a:latin typeface="The Serif Hand Black" panose="03070902030502020204" pitchFamily="66" charset="0"/>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9" name="Google Shape;669;p4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MENU</a:t>
            </a:r>
            <a:endParaRPr sz="1000">
              <a:solidFill>
                <a:schemeClr val="dk1"/>
              </a:solidFill>
              <a:latin typeface="The Serif Hand Black" panose="03070902030502020204" pitchFamily="66" charset="0"/>
              <a:ea typeface="Bebas Neue"/>
              <a:cs typeface="Bebas Neue"/>
              <a:sym typeface="Bebas Neue"/>
            </a:endParaRPr>
          </a:p>
        </p:txBody>
      </p:sp>
      <p:sp>
        <p:nvSpPr>
          <p:cNvPr id="670" name="Google Shape;670;p4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ANALYSIS</a:t>
            </a:r>
            <a:endParaRPr sz="1000">
              <a:solidFill>
                <a:schemeClr val="dk1"/>
              </a:solidFill>
              <a:latin typeface="The Serif Hand Black" panose="03070902030502020204" pitchFamily="66" charset="0"/>
              <a:ea typeface="Bebas Neue"/>
              <a:cs typeface="Bebas Neue"/>
              <a:sym typeface="Bebas Neue"/>
            </a:endParaRPr>
          </a:p>
        </p:txBody>
      </p:sp>
      <p:sp>
        <p:nvSpPr>
          <p:cNvPr id="671" name="Google Shape;671;p40">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CONTACT</a:t>
            </a:r>
            <a:endParaRPr sz="1000">
              <a:solidFill>
                <a:schemeClr val="dk1"/>
              </a:solidFill>
              <a:latin typeface="The Serif Hand Black" panose="03070902030502020204" pitchFamily="66" charset="0"/>
              <a:ea typeface="Bebas Neue"/>
              <a:cs typeface="Bebas Neue"/>
              <a:sym typeface="Bebas Neue"/>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682" name="Google Shape;682;p40">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Tree>
    <p:extLst>
      <p:ext uri="{BB962C8B-B14F-4D97-AF65-F5344CB8AC3E}">
        <p14:creationId xmlns:p14="http://schemas.microsoft.com/office/powerpoint/2010/main" val="851874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901" name="Google Shape;901;p44"/>
          <p:cNvSpPr txBox="1">
            <a:spLocks noGrp="1"/>
          </p:cNvSpPr>
          <p:nvPr>
            <p:ph type="title"/>
          </p:nvPr>
        </p:nvSpPr>
        <p:spPr>
          <a:xfrm>
            <a:off x="539424" y="609299"/>
            <a:ext cx="22305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The Serif Hand Black" panose="03070902030502020204" pitchFamily="66" charset="0"/>
              </a:rPr>
              <a:t>Logistic Regression</a:t>
            </a:r>
            <a:endParaRPr dirty="0">
              <a:latin typeface="The Serif Hand Black" panose="03070902030502020204" pitchFamily="66" charset="0"/>
            </a:endParaRPr>
          </a:p>
        </p:txBody>
      </p:sp>
      <p:sp>
        <p:nvSpPr>
          <p:cNvPr id="963" name="Google Shape;963;p44"/>
          <p:cNvSpPr/>
          <p:nvPr/>
        </p:nvSpPr>
        <p:spPr>
          <a:xfrm>
            <a:off x="4675312" y="8158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64" name="Google Shape;964;p44">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65" name="Google Shape;965;p44">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66" name="Google Shape;966;p4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MENU</a:t>
            </a:r>
            <a:endParaRPr sz="1000">
              <a:solidFill>
                <a:schemeClr val="dk1"/>
              </a:solidFill>
              <a:latin typeface="The Serif Hand Black" panose="03070902030502020204" pitchFamily="66" charset="0"/>
              <a:ea typeface="Bebas Neue"/>
              <a:cs typeface="Bebas Neue"/>
              <a:sym typeface="Bebas Neue"/>
            </a:endParaRPr>
          </a:p>
        </p:txBody>
      </p:sp>
      <p:sp>
        <p:nvSpPr>
          <p:cNvPr id="967" name="Google Shape;967;p44">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ANALYSIS</a:t>
            </a:r>
            <a:endParaRPr sz="1000">
              <a:solidFill>
                <a:schemeClr val="dk1"/>
              </a:solidFill>
              <a:latin typeface="The Serif Hand Black" panose="03070902030502020204" pitchFamily="66" charset="0"/>
              <a:ea typeface="Bebas Neue"/>
              <a:cs typeface="Bebas Neue"/>
              <a:sym typeface="Bebas Neue"/>
            </a:endParaRPr>
          </a:p>
        </p:txBody>
      </p:sp>
      <p:sp>
        <p:nvSpPr>
          <p:cNvPr id="968" name="Google Shape;968;p44">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CONTACT</a:t>
            </a:r>
            <a:endParaRPr sz="1000">
              <a:solidFill>
                <a:schemeClr val="dk1"/>
              </a:solidFill>
              <a:latin typeface="The Serif Hand Black" panose="03070902030502020204" pitchFamily="66" charset="0"/>
              <a:ea typeface="Bebas Neue"/>
              <a:cs typeface="Bebas Neue"/>
              <a:sym typeface="Bebas Neue"/>
            </a:endParaRPr>
          </a:p>
        </p:txBody>
      </p:sp>
      <p:grpSp>
        <p:nvGrpSpPr>
          <p:cNvPr id="969" name="Google Shape;969;p44"/>
          <p:cNvGrpSpPr/>
          <p:nvPr/>
        </p:nvGrpSpPr>
        <p:grpSpPr>
          <a:xfrm>
            <a:off x="706038" y="312972"/>
            <a:ext cx="140222" cy="140409"/>
            <a:chOff x="2741000" y="199475"/>
            <a:chExt cx="191953" cy="192210"/>
          </a:xfrm>
        </p:grpSpPr>
        <p:sp>
          <p:nvSpPr>
            <p:cNvPr id="970" name="Google Shape;970;p4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1" name="Google Shape;971;p4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2" name="Google Shape;972;p4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3" name="Google Shape;973;p4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4" name="Google Shape;974;p4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5" name="Google Shape;975;p4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6" name="Google Shape;976;p4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7" name="Google Shape;977;p4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8" name="Google Shape;978;p4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979" name="Google Shape;979;p44">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nvGrpSpPr>
          <p:cNvPr id="167" name="Google Shape;1747;p59">
            <a:extLst>
              <a:ext uri="{FF2B5EF4-FFF2-40B4-BE49-F238E27FC236}">
                <a16:creationId xmlns:a16="http://schemas.microsoft.com/office/drawing/2014/main" id="{F63DA281-18D2-4B3E-9282-4EC4EF54029E}"/>
              </a:ext>
            </a:extLst>
          </p:cNvPr>
          <p:cNvGrpSpPr/>
          <p:nvPr/>
        </p:nvGrpSpPr>
        <p:grpSpPr>
          <a:xfrm>
            <a:off x="1552" y="2931535"/>
            <a:ext cx="2512679" cy="1933237"/>
            <a:chOff x="3118421" y="1429171"/>
            <a:chExt cx="3478666" cy="2560710"/>
          </a:xfrm>
        </p:grpSpPr>
        <p:grpSp>
          <p:nvGrpSpPr>
            <p:cNvPr id="168" name="Google Shape;1748;p59">
              <a:extLst>
                <a:ext uri="{FF2B5EF4-FFF2-40B4-BE49-F238E27FC236}">
                  <a16:creationId xmlns:a16="http://schemas.microsoft.com/office/drawing/2014/main" id="{23E2D0C0-3AB5-4FD2-A941-BCCB70860ECD}"/>
                </a:ext>
              </a:extLst>
            </p:cNvPr>
            <p:cNvGrpSpPr/>
            <p:nvPr/>
          </p:nvGrpSpPr>
          <p:grpSpPr>
            <a:xfrm rot="659716">
              <a:off x="3260461" y="1978737"/>
              <a:ext cx="2293211" cy="1710173"/>
              <a:chOff x="1062800" y="1986296"/>
              <a:chExt cx="2169540" cy="1617945"/>
            </a:xfrm>
          </p:grpSpPr>
          <p:sp>
            <p:nvSpPr>
              <p:cNvPr id="186" name="Google Shape;1749;p59">
                <a:extLst>
                  <a:ext uri="{FF2B5EF4-FFF2-40B4-BE49-F238E27FC236}">
                    <a16:creationId xmlns:a16="http://schemas.microsoft.com/office/drawing/2014/main" id="{62813703-4237-4BCF-A523-166E40CA5D88}"/>
                  </a:ext>
                </a:extLst>
              </p:cNvPr>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7" name="Google Shape;1750;p59">
                <a:extLst>
                  <a:ext uri="{FF2B5EF4-FFF2-40B4-BE49-F238E27FC236}">
                    <a16:creationId xmlns:a16="http://schemas.microsoft.com/office/drawing/2014/main" id="{613FD561-16A0-4971-B11F-104B591C527B}"/>
                  </a:ext>
                </a:extLst>
              </p:cNvPr>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8" name="Google Shape;1751;p59">
                <a:extLst>
                  <a:ext uri="{FF2B5EF4-FFF2-40B4-BE49-F238E27FC236}">
                    <a16:creationId xmlns:a16="http://schemas.microsoft.com/office/drawing/2014/main" id="{C85DBBDF-E968-411D-8DD1-A44351FC5953}"/>
                  </a:ext>
                </a:extLst>
              </p:cNvPr>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9" name="Google Shape;1752;p59">
                <a:extLst>
                  <a:ext uri="{FF2B5EF4-FFF2-40B4-BE49-F238E27FC236}">
                    <a16:creationId xmlns:a16="http://schemas.microsoft.com/office/drawing/2014/main" id="{D615395A-793F-44F8-9924-E7FD53E51BF6}"/>
                  </a:ext>
                </a:extLst>
              </p:cNvPr>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0" name="Google Shape;1753;p59">
                <a:extLst>
                  <a:ext uri="{FF2B5EF4-FFF2-40B4-BE49-F238E27FC236}">
                    <a16:creationId xmlns:a16="http://schemas.microsoft.com/office/drawing/2014/main" id="{41099FBC-7212-4D37-BE0C-5D000BC7F99F}"/>
                  </a:ext>
                </a:extLst>
              </p:cNvPr>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1" name="Google Shape;1754;p59">
                <a:extLst>
                  <a:ext uri="{FF2B5EF4-FFF2-40B4-BE49-F238E27FC236}">
                    <a16:creationId xmlns:a16="http://schemas.microsoft.com/office/drawing/2014/main" id="{FB9E713E-2DBA-476E-8CD9-A36563E06F6B}"/>
                  </a:ext>
                </a:extLst>
              </p:cNvPr>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2" name="Google Shape;1755;p59">
                <a:extLst>
                  <a:ext uri="{FF2B5EF4-FFF2-40B4-BE49-F238E27FC236}">
                    <a16:creationId xmlns:a16="http://schemas.microsoft.com/office/drawing/2014/main" id="{B99DF391-DEF5-42B4-A8D2-EEDDBDB09FB3}"/>
                  </a:ext>
                </a:extLst>
              </p:cNvPr>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3" name="Google Shape;1756;p59">
                <a:extLst>
                  <a:ext uri="{FF2B5EF4-FFF2-40B4-BE49-F238E27FC236}">
                    <a16:creationId xmlns:a16="http://schemas.microsoft.com/office/drawing/2014/main" id="{205F7F56-CD2A-4166-B0BC-15DC2DB28ED2}"/>
                  </a:ext>
                </a:extLst>
              </p:cNvPr>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4" name="Google Shape;1757;p59">
                <a:extLst>
                  <a:ext uri="{FF2B5EF4-FFF2-40B4-BE49-F238E27FC236}">
                    <a16:creationId xmlns:a16="http://schemas.microsoft.com/office/drawing/2014/main" id="{0CA80D03-5160-4A2B-AAF6-295D7BE9A1BA}"/>
                  </a:ext>
                </a:extLst>
              </p:cNvPr>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5" name="Google Shape;1758;p59">
                <a:extLst>
                  <a:ext uri="{FF2B5EF4-FFF2-40B4-BE49-F238E27FC236}">
                    <a16:creationId xmlns:a16="http://schemas.microsoft.com/office/drawing/2014/main" id="{4090A395-ABF1-4435-8C7F-CC68017F1D3A}"/>
                  </a:ext>
                </a:extLst>
              </p:cNvPr>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6" name="Google Shape;1759;p59">
                <a:extLst>
                  <a:ext uri="{FF2B5EF4-FFF2-40B4-BE49-F238E27FC236}">
                    <a16:creationId xmlns:a16="http://schemas.microsoft.com/office/drawing/2014/main" id="{D1C02E66-6558-4862-8A56-6FE6885F4ADB}"/>
                  </a:ext>
                </a:extLst>
              </p:cNvPr>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7" name="Google Shape;1760;p59">
                <a:extLst>
                  <a:ext uri="{FF2B5EF4-FFF2-40B4-BE49-F238E27FC236}">
                    <a16:creationId xmlns:a16="http://schemas.microsoft.com/office/drawing/2014/main" id="{B0559CA9-4661-426B-805D-DDCBE3622892}"/>
                  </a:ext>
                </a:extLst>
              </p:cNvPr>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8" name="Google Shape;1761;p59">
                <a:extLst>
                  <a:ext uri="{FF2B5EF4-FFF2-40B4-BE49-F238E27FC236}">
                    <a16:creationId xmlns:a16="http://schemas.microsoft.com/office/drawing/2014/main" id="{FB88B60A-BC0C-4555-8533-76DBBBF7EB58}"/>
                  </a:ext>
                </a:extLst>
              </p:cNvPr>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9" name="Google Shape;1762;p59">
                <a:extLst>
                  <a:ext uri="{FF2B5EF4-FFF2-40B4-BE49-F238E27FC236}">
                    <a16:creationId xmlns:a16="http://schemas.microsoft.com/office/drawing/2014/main" id="{B7BDF829-C82F-450F-946F-10A3F2A42CC0}"/>
                  </a:ext>
                </a:extLst>
              </p:cNvPr>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grpSp>
          <p:nvGrpSpPr>
            <p:cNvPr id="169" name="Google Shape;1763;p59">
              <a:extLst>
                <a:ext uri="{FF2B5EF4-FFF2-40B4-BE49-F238E27FC236}">
                  <a16:creationId xmlns:a16="http://schemas.microsoft.com/office/drawing/2014/main" id="{B7F24249-6955-40E0-BEAF-FDC6CE7B91AC}"/>
                </a:ext>
              </a:extLst>
            </p:cNvPr>
            <p:cNvGrpSpPr/>
            <p:nvPr/>
          </p:nvGrpSpPr>
          <p:grpSpPr>
            <a:xfrm rot="-1708478">
              <a:off x="4394965" y="1757610"/>
              <a:ext cx="1860831" cy="1903833"/>
              <a:chOff x="6882732" y="2040297"/>
              <a:chExt cx="1861102" cy="1904111"/>
            </a:xfrm>
          </p:grpSpPr>
          <p:grpSp>
            <p:nvGrpSpPr>
              <p:cNvPr id="170" name="Google Shape;1764;p59">
                <a:extLst>
                  <a:ext uri="{FF2B5EF4-FFF2-40B4-BE49-F238E27FC236}">
                    <a16:creationId xmlns:a16="http://schemas.microsoft.com/office/drawing/2014/main" id="{600E9262-9E98-436A-9C6D-2B72A4A42E79}"/>
                  </a:ext>
                </a:extLst>
              </p:cNvPr>
              <p:cNvGrpSpPr/>
              <p:nvPr/>
            </p:nvGrpSpPr>
            <p:grpSpPr>
              <a:xfrm rot="1800000">
                <a:off x="7153488" y="2273972"/>
                <a:ext cx="1319590" cy="1436760"/>
                <a:chOff x="2956444" y="-416775"/>
                <a:chExt cx="1627918" cy="1772276"/>
              </a:xfrm>
            </p:grpSpPr>
            <p:sp>
              <p:nvSpPr>
                <p:cNvPr id="172" name="Google Shape;1765;p59">
                  <a:extLst>
                    <a:ext uri="{FF2B5EF4-FFF2-40B4-BE49-F238E27FC236}">
                      <a16:creationId xmlns:a16="http://schemas.microsoft.com/office/drawing/2014/main" id="{66E9E90E-D605-4A64-9ACF-A89D2BCA3793}"/>
                    </a:ext>
                  </a:extLst>
                </p:cNvPr>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3" name="Google Shape;1766;p59">
                  <a:extLst>
                    <a:ext uri="{FF2B5EF4-FFF2-40B4-BE49-F238E27FC236}">
                      <a16:creationId xmlns:a16="http://schemas.microsoft.com/office/drawing/2014/main" id="{4DE8D319-3633-4BAE-9E7C-3F87695D390B}"/>
                    </a:ext>
                  </a:extLst>
                </p:cNvPr>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4" name="Google Shape;1767;p59">
                  <a:extLst>
                    <a:ext uri="{FF2B5EF4-FFF2-40B4-BE49-F238E27FC236}">
                      <a16:creationId xmlns:a16="http://schemas.microsoft.com/office/drawing/2014/main" id="{4F073133-AC33-4F5B-8C26-A34AB9EA30CE}"/>
                    </a:ext>
                  </a:extLst>
                </p:cNvPr>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5" name="Google Shape;1768;p59">
                  <a:extLst>
                    <a:ext uri="{FF2B5EF4-FFF2-40B4-BE49-F238E27FC236}">
                      <a16:creationId xmlns:a16="http://schemas.microsoft.com/office/drawing/2014/main" id="{C732309E-FCA8-4FAE-9C15-6AC4B9BA13DA}"/>
                    </a:ext>
                  </a:extLst>
                </p:cNvPr>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6" name="Google Shape;1769;p59">
                  <a:extLst>
                    <a:ext uri="{FF2B5EF4-FFF2-40B4-BE49-F238E27FC236}">
                      <a16:creationId xmlns:a16="http://schemas.microsoft.com/office/drawing/2014/main" id="{F5E515BD-EF8D-4F8A-A430-3623A6865007}"/>
                    </a:ext>
                  </a:extLst>
                </p:cNvPr>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7" name="Google Shape;1770;p59">
                  <a:extLst>
                    <a:ext uri="{FF2B5EF4-FFF2-40B4-BE49-F238E27FC236}">
                      <a16:creationId xmlns:a16="http://schemas.microsoft.com/office/drawing/2014/main" id="{20564A13-A154-48F1-8B7A-250C115C5047}"/>
                    </a:ext>
                  </a:extLst>
                </p:cNvPr>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8" name="Google Shape;1771;p59">
                  <a:extLst>
                    <a:ext uri="{FF2B5EF4-FFF2-40B4-BE49-F238E27FC236}">
                      <a16:creationId xmlns:a16="http://schemas.microsoft.com/office/drawing/2014/main" id="{16B210A2-0827-4AC1-B63D-A9B25B98C8A6}"/>
                    </a:ext>
                  </a:extLst>
                </p:cNvPr>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9" name="Google Shape;1772;p59">
                  <a:extLst>
                    <a:ext uri="{FF2B5EF4-FFF2-40B4-BE49-F238E27FC236}">
                      <a16:creationId xmlns:a16="http://schemas.microsoft.com/office/drawing/2014/main" id="{DD2B844E-D54C-4904-A859-ADDA4F61653A}"/>
                    </a:ext>
                  </a:extLst>
                </p:cNvPr>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0" name="Google Shape;1773;p59">
                  <a:extLst>
                    <a:ext uri="{FF2B5EF4-FFF2-40B4-BE49-F238E27FC236}">
                      <a16:creationId xmlns:a16="http://schemas.microsoft.com/office/drawing/2014/main" id="{64091FB6-5EA5-4546-97D5-9F2B074C7BB0}"/>
                    </a:ext>
                  </a:extLst>
                </p:cNvPr>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1" name="Google Shape;1774;p59">
                  <a:extLst>
                    <a:ext uri="{FF2B5EF4-FFF2-40B4-BE49-F238E27FC236}">
                      <a16:creationId xmlns:a16="http://schemas.microsoft.com/office/drawing/2014/main" id="{4F083145-8061-45FD-9FAC-79EF78117A02}"/>
                    </a:ext>
                  </a:extLst>
                </p:cNvPr>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2" name="Google Shape;1775;p59">
                  <a:extLst>
                    <a:ext uri="{FF2B5EF4-FFF2-40B4-BE49-F238E27FC236}">
                      <a16:creationId xmlns:a16="http://schemas.microsoft.com/office/drawing/2014/main" id="{453F843B-CEDA-4171-95C8-77375E0EB402}"/>
                    </a:ext>
                  </a:extLst>
                </p:cNvPr>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3" name="Google Shape;1776;p59">
                  <a:extLst>
                    <a:ext uri="{FF2B5EF4-FFF2-40B4-BE49-F238E27FC236}">
                      <a16:creationId xmlns:a16="http://schemas.microsoft.com/office/drawing/2014/main" id="{52C2F58B-DF31-49F6-888B-CA5682FADDF0}"/>
                    </a:ext>
                  </a:extLst>
                </p:cNvPr>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4" name="Google Shape;1777;p59">
                  <a:extLst>
                    <a:ext uri="{FF2B5EF4-FFF2-40B4-BE49-F238E27FC236}">
                      <a16:creationId xmlns:a16="http://schemas.microsoft.com/office/drawing/2014/main" id="{213231C9-7D09-4521-9A8B-9E370ECFCF8B}"/>
                    </a:ext>
                  </a:extLst>
                </p:cNvPr>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5" name="Google Shape;1778;p59">
                  <a:extLst>
                    <a:ext uri="{FF2B5EF4-FFF2-40B4-BE49-F238E27FC236}">
                      <a16:creationId xmlns:a16="http://schemas.microsoft.com/office/drawing/2014/main" id="{2DFEB0D2-0E43-4A06-BB52-8975E6A6FE6B}"/>
                    </a:ext>
                  </a:extLst>
                </p:cNvPr>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171" name="Google Shape;1779;p59">
                <a:extLst>
                  <a:ext uri="{FF2B5EF4-FFF2-40B4-BE49-F238E27FC236}">
                    <a16:creationId xmlns:a16="http://schemas.microsoft.com/office/drawing/2014/main" id="{60CF5725-79C0-4F6F-96B3-B3ED9CA8B96C}"/>
                  </a:ext>
                </a:extLst>
              </p:cNvPr>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grpSp>
      <p:pic>
        <p:nvPicPr>
          <p:cNvPr id="11" name="Picture 10" descr="Table&#10;&#10;Description automatically generated">
            <a:extLst>
              <a:ext uri="{FF2B5EF4-FFF2-40B4-BE49-F238E27FC236}">
                <a16:creationId xmlns:a16="http://schemas.microsoft.com/office/drawing/2014/main" id="{E657D348-1B57-44DE-B5F4-F397575090EE}"/>
              </a:ext>
            </a:extLst>
          </p:cNvPr>
          <p:cNvPicPr>
            <a:picLocks noChangeAspect="1"/>
          </p:cNvPicPr>
          <p:nvPr/>
        </p:nvPicPr>
        <p:blipFill>
          <a:blip r:embed="rId7"/>
          <a:stretch>
            <a:fillRect/>
          </a:stretch>
        </p:blipFill>
        <p:spPr>
          <a:xfrm>
            <a:off x="1764042" y="1237579"/>
            <a:ext cx="6943998" cy="2340102"/>
          </a:xfrm>
          <a:prstGeom prst="rect">
            <a:avLst/>
          </a:prstGeom>
        </p:spPr>
      </p:pic>
      <p:sp>
        <p:nvSpPr>
          <p:cNvPr id="65" name="Google Shape;650;p40">
            <a:extLst>
              <a:ext uri="{FF2B5EF4-FFF2-40B4-BE49-F238E27FC236}">
                <a16:creationId xmlns:a16="http://schemas.microsoft.com/office/drawing/2014/main" id="{52FEB0E7-C7E9-4D81-8FC5-7C9142DA1406}"/>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The Serif Hand Black" panose="03070902030502020204" pitchFamily="66" charset="0"/>
                <a:ea typeface="Bebas Neue"/>
                <a:cs typeface="Bebas Neue"/>
                <a:sym typeface="Bebas Neue"/>
              </a:rPr>
              <a:t>CPIT440</a:t>
            </a:r>
            <a:endParaRPr dirty="0">
              <a:solidFill>
                <a:schemeClr val="lt2"/>
              </a:solidFill>
              <a:latin typeface="The Serif Hand Black" panose="03070902030502020204" pitchFamily="66" charset="0"/>
            </a:endParaRPr>
          </a:p>
        </p:txBody>
      </p:sp>
    </p:spTree>
    <p:extLst>
      <p:ext uri="{BB962C8B-B14F-4D97-AF65-F5344CB8AC3E}">
        <p14:creationId xmlns:p14="http://schemas.microsoft.com/office/powerpoint/2010/main" val="1024537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901" name="Google Shape;901;p44"/>
          <p:cNvSpPr txBox="1">
            <a:spLocks noGrp="1"/>
          </p:cNvSpPr>
          <p:nvPr>
            <p:ph type="title"/>
          </p:nvPr>
        </p:nvSpPr>
        <p:spPr>
          <a:xfrm>
            <a:off x="497713" y="747509"/>
            <a:ext cx="3305884"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The Serif Hand Black" panose="03070902030502020204" pitchFamily="66" charset="0"/>
              </a:rPr>
              <a:t>Gaussian naïve bayes</a:t>
            </a:r>
            <a:endParaRPr dirty="0">
              <a:latin typeface="The Serif Hand Black" panose="03070902030502020204" pitchFamily="66" charset="0"/>
            </a:endParaRPr>
          </a:p>
        </p:txBody>
      </p:sp>
      <p:sp>
        <p:nvSpPr>
          <p:cNvPr id="963" name="Google Shape;963;p44"/>
          <p:cNvSpPr/>
          <p:nvPr/>
        </p:nvSpPr>
        <p:spPr>
          <a:xfrm>
            <a:off x="4675312" y="8158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64" name="Google Shape;964;p44">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65" name="Google Shape;965;p44">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66" name="Google Shape;966;p4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MENU</a:t>
            </a:r>
            <a:endParaRPr sz="1000">
              <a:solidFill>
                <a:schemeClr val="dk1"/>
              </a:solidFill>
              <a:latin typeface="The Serif Hand Black" panose="03070902030502020204" pitchFamily="66" charset="0"/>
              <a:ea typeface="Bebas Neue"/>
              <a:cs typeface="Bebas Neue"/>
              <a:sym typeface="Bebas Neue"/>
            </a:endParaRPr>
          </a:p>
        </p:txBody>
      </p:sp>
      <p:sp>
        <p:nvSpPr>
          <p:cNvPr id="967" name="Google Shape;967;p44">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ANALYSIS</a:t>
            </a:r>
            <a:endParaRPr sz="1000">
              <a:solidFill>
                <a:schemeClr val="dk1"/>
              </a:solidFill>
              <a:latin typeface="The Serif Hand Black" panose="03070902030502020204" pitchFamily="66" charset="0"/>
              <a:ea typeface="Bebas Neue"/>
              <a:cs typeface="Bebas Neue"/>
              <a:sym typeface="Bebas Neue"/>
            </a:endParaRPr>
          </a:p>
        </p:txBody>
      </p:sp>
      <p:sp>
        <p:nvSpPr>
          <p:cNvPr id="968" name="Google Shape;968;p44">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CONTACT</a:t>
            </a:r>
            <a:endParaRPr sz="1000">
              <a:solidFill>
                <a:schemeClr val="dk1"/>
              </a:solidFill>
              <a:latin typeface="The Serif Hand Black" panose="03070902030502020204" pitchFamily="66" charset="0"/>
              <a:ea typeface="Bebas Neue"/>
              <a:cs typeface="Bebas Neue"/>
              <a:sym typeface="Bebas Neue"/>
            </a:endParaRPr>
          </a:p>
        </p:txBody>
      </p:sp>
      <p:grpSp>
        <p:nvGrpSpPr>
          <p:cNvPr id="969" name="Google Shape;969;p44"/>
          <p:cNvGrpSpPr/>
          <p:nvPr/>
        </p:nvGrpSpPr>
        <p:grpSpPr>
          <a:xfrm>
            <a:off x="706038" y="312972"/>
            <a:ext cx="140222" cy="140409"/>
            <a:chOff x="2741000" y="199475"/>
            <a:chExt cx="191953" cy="192210"/>
          </a:xfrm>
        </p:grpSpPr>
        <p:sp>
          <p:nvSpPr>
            <p:cNvPr id="970" name="Google Shape;970;p4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1" name="Google Shape;971;p4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2" name="Google Shape;972;p4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3" name="Google Shape;973;p4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4" name="Google Shape;974;p4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5" name="Google Shape;975;p4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6" name="Google Shape;976;p4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7" name="Google Shape;977;p4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8" name="Google Shape;978;p4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979" name="Google Shape;979;p44">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nvGrpSpPr>
          <p:cNvPr id="167" name="Google Shape;1747;p59">
            <a:extLst>
              <a:ext uri="{FF2B5EF4-FFF2-40B4-BE49-F238E27FC236}">
                <a16:creationId xmlns:a16="http://schemas.microsoft.com/office/drawing/2014/main" id="{F63DA281-18D2-4B3E-9282-4EC4EF54029E}"/>
              </a:ext>
            </a:extLst>
          </p:cNvPr>
          <p:cNvGrpSpPr/>
          <p:nvPr/>
        </p:nvGrpSpPr>
        <p:grpSpPr>
          <a:xfrm>
            <a:off x="109260" y="2933738"/>
            <a:ext cx="2512679" cy="1933237"/>
            <a:chOff x="3118421" y="1429171"/>
            <a:chExt cx="3478666" cy="2560710"/>
          </a:xfrm>
        </p:grpSpPr>
        <p:grpSp>
          <p:nvGrpSpPr>
            <p:cNvPr id="168" name="Google Shape;1748;p59">
              <a:extLst>
                <a:ext uri="{FF2B5EF4-FFF2-40B4-BE49-F238E27FC236}">
                  <a16:creationId xmlns:a16="http://schemas.microsoft.com/office/drawing/2014/main" id="{23E2D0C0-3AB5-4FD2-A941-BCCB70860ECD}"/>
                </a:ext>
              </a:extLst>
            </p:cNvPr>
            <p:cNvGrpSpPr/>
            <p:nvPr/>
          </p:nvGrpSpPr>
          <p:grpSpPr>
            <a:xfrm rot="659716">
              <a:off x="3260461" y="1978737"/>
              <a:ext cx="2293211" cy="1710173"/>
              <a:chOff x="1062800" y="1986296"/>
              <a:chExt cx="2169540" cy="1617945"/>
            </a:xfrm>
          </p:grpSpPr>
          <p:sp>
            <p:nvSpPr>
              <p:cNvPr id="186" name="Google Shape;1749;p59">
                <a:extLst>
                  <a:ext uri="{FF2B5EF4-FFF2-40B4-BE49-F238E27FC236}">
                    <a16:creationId xmlns:a16="http://schemas.microsoft.com/office/drawing/2014/main" id="{62813703-4237-4BCF-A523-166E40CA5D88}"/>
                  </a:ext>
                </a:extLst>
              </p:cNvPr>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7" name="Google Shape;1750;p59">
                <a:extLst>
                  <a:ext uri="{FF2B5EF4-FFF2-40B4-BE49-F238E27FC236}">
                    <a16:creationId xmlns:a16="http://schemas.microsoft.com/office/drawing/2014/main" id="{613FD561-16A0-4971-B11F-104B591C527B}"/>
                  </a:ext>
                </a:extLst>
              </p:cNvPr>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8" name="Google Shape;1751;p59">
                <a:extLst>
                  <a:ext uri="{FF2B5EF4-FFF2-40B4-BE49-F238E27FC236}">
                    <a16:creationId xmlns:a16="http://schemas.microsoft.com/office/drawing/2014/main" id="{C85DBBDF-E968-411D-8DD1-A44351FC5953}"/>
                  </a:ext>
                </a:extLst>
              </p:cNvPr>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9" name="Google Shape;1752;p59">
                <a:extLst>
                  <a:ext uri="{FF2B5EF4-FFF2-40B4-BE49-F238E27FC236}">
                    <a16:creationId xmlns:a16="http://schemas.microsoft.com/office/drawing/2014/main" id="{D615395A-793F-44F8-9924-E7FD53E51BF6}"/>
                  </a:ext>
                </a:extLst>
              </p:cNvPr>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0" name="Google Shape;1753;p59">
                <a:extLst>
                  <a:ext uri="{FF2B5EF4-FFF2-40B4-BE49-F238E27FC236}">
                    <a16:creationId xmlns:a16="http://schemas.microsoft.com/office/drawing/2014/main" id="{41099FBC-7212-4D37-BE0C-5D000BC7F99F}"/>
                  </a:ext>
                </a:extLst>
              </p:cNvPr>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1" name="Google Shape;1754;p59">
                <a:extLst>
                  <a:ext uri="{FF2B5EF4-FFF2-40B4-BE49-F238E27FC236}">
                    <a16:creationId xmlns:a16="http://schemas.microsoft.com/office/drawing/2014/main" id="{FB9E713E-2DBA-476E-8CD9-A36563E06F6B}"/>
                  </a:ext>
                </a:extLst>
              </p:cNvPr>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2" name="Google Shape;1755;p59">
                <a:extLst>
                  <a:ext uri="{FF2B5EF4-FFF2-40B4-BE49-F238E27FC236}">
                    <a16:creationId xmlns:a16="http://schemas.microsoft.com/office/drawing/2014/main" id="{B99DF391-DEF5-42B4-A8D2-EEDDBDB09FB3}"/>
                  </a:ext>
                </a:extLst>
              </p:cNvPr>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3" name="Google Shape;1756;p59">
                <a:extLst>
                  <a:ext uri="{FF2B5EF4-FFF2-40B4-BE49-F238E27FC236}">
                    <a16:creationId xmlns:a16="http://schemas.microsoft.com/office/drawing/2014/main" id="{205F7F56-CD2A-4166-B0BC-15DC2DB28ED2}"/>
                  </a:ext>
                </a:extLst>
              </p:cNvPr>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4" name="Google Shape;1757;p59">
                <a:extLst>
                  <a:ext uri="{FF2B5EF4-FFF2-40B4-BE49-F238E27FC236}">
                    <a16:creationId xmlns:a16="http://schemas.microsoft.com/office/drawing/2014/main" id="{0CA80D03-5160-4A2B-AAF6-295D7BE9A1BA}"/>
                  </a:ext>
                </a:extLst>
              </p:cNvPr>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5" name="Google Shape;1758;p59">
                <a:extLst>
                  <a:ext uri="{FF2B5EF4-FFF2-40B4-BE49-F238E27FC236}">
                    <a16:creationId xmlns:a16="http://schemas.microsoft.com/office/drawing/2014/main" id="{4090A395-ABF1-4435-8C7F-CC68017F1D3A}"/>
                  </a:ext>
                </a:extLst>
              </p:cNvPr>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6" name="Google Shape;1759;p59">
                <a:extLst>
                  <a:ext uri="{FF2B5EF4-FFF2-40B4-BE49-F238E27FC236}">
                    <a16:creationId xmlns:a16="http://schemas.microsoft.com/office/drawing/2014/main" id="{D1C02E66-6558-4862-8A56-6FE6885F4ADB}"/>
                  </a:ext>
                </a:extLst>
              </p:cNvPr>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7" name="Google Shape;1760;p59">
                <a:extLst>
                  <a:ext uri="{FF2B5EF4-FFF2-40B4-BE49-F238E27FC236}">
                    <a16:creationId xmlns:a16="http://schemas.microsoft.com/office/drawing/2014/main" id="{B0559CA9-4661-426B-805D-DDCBE3622892}"/>
                  </a:ext>
                </a:extLst>
              </p:cNvPr>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8" name="Google Shape;1761;p59">
                <a:extLst>
                  <a:ext uri="{FF2B5EF4-FFF2-40B4-BE49-F238E27FC236}">
                    <a16:creationId xmlns:a16="http://schemas.microsoft.com/office/drawing/2014/main" id="{FB88B60A-BC0C-4555-8533-76DBBBF7EB58}"/>
                  </a:ext>
                </a:extLst>
              </p:cNvPr>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9" name="Google Shape;1762;p59">
                <a:extLst>
                  <a:ext uri="{FF2B5EF4-FFF2-40B4-BE49-F238E27FC236}">
                    <a16:creationId xmlns:a16="http://schemas.microsoft.com/office/drawing/2014/main" id="{B7BDF829-C82F-450F-946F-10A3F2A42CC0}"/>
                  </a:ext>
                </a:extLst>
              </p:cNvPr>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grpSp>
          <p:nvGrpSpPr>
            <p:cNvPr id="169" name="Google Shape;1763;p59">
              <a:extLst>
                <a:ext uri="{FF2B5EF4-FFF2-40B4-BE49-F238E27FC236}">
                  <a16:creationId xmlns:a16="http://schemas.microsoft.com/office/drawing/2014/main" id="{B7F24249-6955-40E0-BEAF-FDC6CE7B91AC}"/>
                </a:ext>
              </a:extLst>
            </p:cNvPr>
            <p:cNvGrpSpPr/>
            <p:nvPr/>
          </p:nvGrpSpPr>
          <p:grpSpPr>
            <a:xfrm rot="-1708478">
              <a:off x="4394965" y="1757610"/>
              <a:ext cx="1860831" cy="1903833"/>
              <a:chOff x="6882732" y="2040297"/>
              <a:chExt cx="1861102" cy="1904111"/>
            </a:xfrm>
          </p:grpSpPr>
          <p:grpSp>
            <p:nvGrpSpPr>
              <p:cNvPr id="170" name="Google Shape;1764;p59">
                <a:extLst>
                  <a:ext uri="{FF2B5EF4-FFF2-40B4-BE49-F238E27FC236}">
                    <a16:creationId xmlns:a16="http://schemas.microsoft.com/office/drawing/2014/main" id="{600E9262-9E98-436A-9C6D-2B72A4A42E79}"/>
                  </a:ext>
                </a:extLst>
              </p:cNvPr>
              <p:cNvGrpSpPr/>
              <p:nvPr/>
            </p:nvGrpSpPr>
            <p:grpSpPr>
              <a:xfrm rot="1800000">
                <a:off x="7153488" y="2273972"/>
                <a:ext cx="1319590" cy="1436760"/>
                <a:chOff x="2956444" y="-416775"/>
                <a:chExt cx="1627918" cy="1772276"/>
              </a:xfrm>
            </p:grpSpPr>
            <p:sp>
              <p:nvSpPr>
                <p:cNvPr id="172" name="Google Shape;1765;p59">
                  <a:extLst>
                    <a:ext uri="{FF2B5EF4-FFF2-40B4-BE49-F238E27FC236}">
                      <a16:creationId xmlns:a16="http://schemas.microsoft.com/office/drawing/2014/main" id="{66E9E90E-D605-4A64-9ACF-A89D2BCA3793}"/>
                    </a:ext>
                  </a:extLst>
                </p:cNvPr>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3" name="Google Shape;1766;p59">
                  <a:extLst>
                    <a:ext uri="{FF2B5EF4-FFF2-40B4-BE49-F238E27FC236}">
                      <a16:creationId xmlns:a16="http://schemas.microsoft.com/office/drawing/2014/main" id="{4DE8D319-3633-4BAE-9E7C-3F87695D390B}"/>
                    </a:ext>
                  </a:extLst>
                </p:cNvPr>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4" name="Google Shape;1767;p59">
                  <a:extLst>
                    <a:ext uri="{FF2B5EF4-FFF2-40B4-BE49-F238E27FC236}">
                      <a16:creationId xmlns:a16="http://schemas.microsoft.com/office/drawing/2014/main" id="{4F073133-AC33-4F5B-8C26-A34AB9EA30CE}"/>
                    </a:ext>
                  </a:extLst>
                </p:cNvPr>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5" name="Google Shape;1768;p59">
                  <a:extLst>
                    <a:ext uri="{FF2B5EF4-FFF2-40B4-BE49-F238E27FC236}">
                      <a16:creationId xmlns:a16="http://schemas.microsoft.com/office/drawing/2014/main" id="{C732309E-FCA8-4FAE-9C15-6AC4B9BA13DA}"/>
                    </a:ext>
                  </a:extLst>
                </p:cNvPr>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6" name="Google Shape;1769;p59">
                  <a:extLst>
                    <a:ext uri="{FF2B5EF4-FFF2-40B4-BE49-F238E27FC236}">
                      <a16:creationId xmlns:a16="http://schemas.microsoft.com/office/drawing/2014/main" id="{F5E515BD-EF8D-4F8A-A430-3623A6865007}"/>
                    </a:ext>
                  </a:extLst>
                </p:cNvPr>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7" name="Google Shape;1770;p59">
                  <a:extLst>
                    <a:ext uri="{FF2B5EF4-FFF2-40B4-BE49-F238E27FC236}">
                      <a16:creationId xmlns:a16="http://schemas.microsoft.com/office/drawing/2014/main" id="{20564A13-A154-48F1-8B7A-250C115C5047}"/>
                    </a:ext>
                  </a:extLst>
                </p:cNvPr>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8" name="Google Shape;1771;p59">
                  <a:extLst>
                    <a:ext uri="{FF2B5EF4-FFF2-40B4-BE49-F238E27FC236}">
                      <a16:creationId xmlns:a16="http://schemas.microsoft.com/office/drawing/2014/main" id="{16B210A2-0827-4AC1-B63D-A9B25B98C8A6}"/>
                    </a:ext>
                  </a:extLst>
                </p:cNvPr>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9" name="Google Shape;1772;p59">
                  <a:extLst>
                    <a:ext uri="{FF2B5EF4-FFF2-40B4-BE49-F238E27FC236}">
                      <a16:creationId xmlns:a16="http://schemas.microsoft.com/office/drawing/2014/main" id="{DD2B844E-D54C-4904-A859-ADDA4F61653A}"/>
                    </a:ext>
                  </a:extLst>
                </p:cNvPr>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0" name="Google Shape;1773;p59">
                  <a:extLst>
                    <a:ext uri="{FF2B5EF4-FFF2-40B4-BE49-F238E27FC236}">
                      <a16:creationId xmlns:a16="http://schemas.microsoft.com/office/drawing/2014/main" id="{64091FB6-5EA5-4546-97D5-9F2B074C7BB0}"/>
                    </a:ext>
                  </a:extLst>
                </p:cNvPr>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1" name="Google Shape;1774;p59">
                  <a:extLst>
                    <a:ext uri="{FF2B5EF4-FFF2-40B4-BE49-F238E27FC236}">
                      <a16:creationId xmlns:a16="http://schemas.microsoft.com/office/drawing/2014/main" id="{4F083145-8061-45FD-9FAC-79EF78117A02}"/>
                    </a:ext>
                  </a:extLst>
                </p:cNvPr>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2" name="Google Shape;1775;p59">
                  <a:extLst>
                    <a:ext uri="{FF2B5EF4-FFF2-40B4-BE49-F238E27FC236}">
                      <a16:creationId xmlns:a16="http://schemas.microsoft.com/office/drawing/2014/main" id="{453F843B-CEDA-4171-95C8-77375E0EB402}"/>
                    </a:ext>
                  </a:extLst>
                </p:cNvPr>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3" name="Google Shape;1776;p59">
                  <a:extLst>
                    <a:ext uri="{FF2B5EF4-FFF2-40B4-BE49-F238E27FC236}">
                      <a16:creationId xmlns:a16="http://schemas.microsoft.com/office/drawing/2014/main" id="{52C2F58B-DF31-49F6-888B-CA5682FADDF0}"/>
                    </a:ext>
                  </a:extLst>
                </p:cNvPr>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4" name="Google Shape;1777;p59">
                  <a:extLst>
                    <a:ext uri="{FF2B5EF4-FFF2-40B4-BE49-F238E27FC236}">
                      <a16:creationId xmlns:a16="http://schemas.microsoft.com/office/drawing/2014/main" id="{213231C9-7D09-4521-9A8B-9E370ECFCF8B}"/>
                    </a:ext>
                  </a:extLst>
                </p:cNvPr>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5" name="Google Shape;1778;p59">
                  <a:extLst>
                    <a:ext uri="{FF2B5EF4-FFF2-40B4-BE49-F238E27FC236}">
                      <a16:creationId xmlns:a16="http://schemas.microsoft.com/office/drawing/2014/main" id="{2DFEB0D2-0E43-4A06-BB52-8975E6A6FE6B}"/>
                    </a:ext>
                  </a:extLst>
                </p:cNvPr>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171" name="Google Shape;1779;p59">
                <a:extLst>
                  <a:ext uri="{FF2B5EF4-FFF2-40B4-BE49-F238E27FC236}">
                    <a16:creationId xmlns:a16="http://schemas.microsoft.com/office/drawing/2014/main" id="{60CF5725-79C0-4F6F-96B3-B3ED9CA8B96C}"/>
                  </a:ext>
                </a:extLst>
              </p:cNvPr>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grpSp>
      <p:pic>
        <p:nvPicPr>
          <p:cNvPr id="3" name="Picture 2" descr="Table&#10;&#10;Description automatically generated">
            <a:extLst>
              <a:ext uri="{FF2B5EF4-FFF2-40B4-BE49-F238E27FC236}">
                <a16:creationId xmlns:a16="http://schemas.microsoft.com/office/drawing/2014/main" id="{CEB8FD2F-B4D6-404E-8892-2591A17905B0}"/>
              </a:ext>
            </a:extLst>
          </p:cNvPr>
          <p:cNvPicPr>
            <a:picLocks noChangeAspect="1"/>
          </p:cNvPicPr>
          <p:nvPr/>
        </p:nvPicPr>
        <p:blipFill>
          <a:blip r:embed="rId7"/>
          <a:stretch>
            <a:fillRect/>
          </a:stretch>
        </p:blipFill>
        <p:spPr>
          <a:xfrm>
            <a:off x="2303574" y="1370529"/>
            <a:ext cx="6103682" cy="2737873"/>
          </a:xfrm>
          <a:prstGeom prst="rect">
            <a:avLst/>
          </a:prstGeom>
        </p:spPr>
      </p:pic>
      <p:sp>
        <p:nvSpPr>
          <p:cNvPr id="57" name="Google Shape;650;p40">
            <a:extLst>
              <a:ext uri="{FF2B5EF4-FFF2-40B4-BE49-F238E27FC236}">
                <a16:creationId xmlns:a16="http://schemas.microsoft.com/office/drawing/2014/main" id="{0E2CD7A3-1FC2-4DF5-9F90-4E4326911A15}"/>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The Serif Hand Black" panose="03070902030502020204" pitchFamily="66" charset="0"/>
                <a:ea typeface="Bebas Neue"/>
                <a:cs typeface="Bebas Neue"/>
                <a:sym typeface="Bebas Neue"/>
              </a:rPr>
              <a:t>CPIT440</a:t>
            </a:r>
            <a:endParaRPr dirty="0">
              <a:solidFill>
                <a:schemeClr val="lt2"/>
              </a:solidFill>
              <a:latin typeface="The Serif Hand Black" panose="03070902030502020204" pitchFamily="66" charset="0"/>
            </a:endParaRPr>
          </a:p>
        </p:txBody>
      </p:sp>
    </p:spTree>
    <p:extLst>
      <p:ext uri="{BB962C8B-B14F-4D97-AF65-F5344CB8AC3E}">
        <p14:creationId xmlns:p14="http://schemas.microsoft.com/office/powerpoint/2010/main" val="2757366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901" name="Google Shape;901;p44"/>
          <p:cNvSpPr txBox="1">
            <a:spLocks noGrp="1"/>
          </p:cNvSpPr>
          <p:nvPr>
            <p:ph type="title"/>
          </p:nvPr>
        </p:nvSpPr>
        <p:spPr>
          <a:xfrm>
            <a:off x="573306" y="770477"/>
            <a:ext cx="3460812"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The Serif Hand Black" panose="03070902030502020204" pitchFamily="66" charset="0"/>
              </a:rPr>
              <a:t>Decision</a:t>
            </a:r>
            <a:r>
              <a:rPr lang="ar-SA" dirty="0">
                <a:latin typeface="The Serif Hand Black" panose="03070902030502020204" pitchFamily="66" charset="0"/>
              </a:rPr>
              <a:t> </a:t>
            </a:r>
            <a:r>
              <a:rPr lang="en-GB" dirty="0">
                <a:latin typeface="The Serif Hand Black" panose="03070902030502020204" pitchFamily="66" charset="0"/>
              </a:rPr>
              <a:t>Tree</a:t>
            </a:r>
            <a:r>
              <a:rPr lang="ar-SA" dirty="0">
                <a:latin typeface="The Serif Hand Black" panose="03070902030502020204" pitchFamily="66" charset="0"/>
              </a:rPr>
              <a:t> </a:t>
            </a:r>
            <a:r>
              <a:rPr lang="en-GB" dirty="0">
                <a:latin typeface="The Serif Hand Black" panose="03070902030502020204" pitchFamily="66" charset="0"/>
              </a:rPr>
              <a:t>Classifier</a:t>
            </a:r>
            <a:endParaRPr dirty="0">
              <a:latin typeface="The Serif Hand Black" panose="03070902030502020204" pitchFamily="66" charset="0"/>
            </a:endParaRPr>
          </a:p>
        </p:txBody>
      </p:sp>
      <p:sp>
        <p:nvSpPr>
          <p:cNvPr id="963" name="Google Shape;963;p44"/>
          <p:cNvSpPr/>
          <p:nvPr/>
        </p:nvSpPr>
        <p:spPr>
          <a:xfrm>
            <a:off x="4675312" y="8158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64" name="Google Shape;964;p44">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65" name="Google Shape;965;p44">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66" name="Google Shape;966;p4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MENU</a:t>
            </a:r>
            <a:endParaRPr sz="1000">
              <a:solidFill>
                <a:schemeClr val="dk1"/>
              </a:solidFill>
              <a:latin typeface="The Serif Hand Black" panose="03070902030502020204" pitchFamily="66" charset="0"/>
              <a:ea typeface="Bebas Neue"/>
              <a:cs typeface="Bebas Neue"/>
              <a:sym typeface="Bebas Neue"/>
            </a:endParaRPr>
          </a:p>
        </p:txBody>
      </p:sp>
      <p:sp>
        <p:nvSpPr>
          <p:cNvPr id="967" name="Google Shape;967;p44">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ANALYSIS</a:t>
            </a:r>
            <a:endParaRPr sz="1000">
              <a:solidFill>
                <a:schemeClr val="dk1"/>
              </a:solidFill>
              <a:latin typeface="The Serif Hand Black" panose="03070902030502020204" pitchFamily="66" charset="0"/>
              <a:ea typeface="Bebas Neue"/>
              <a:cs typeface="Bebas Neue"/>
              <a:sym typeface="Bebas Neue"/>
            </a:endParaRPr>
          </a:p>
        </p:txBody>
      </p:sp>
      <p:sp>
        <p:nvSpPr>
          <p:cNvPr id="968" name="Google Shape;968;p44">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CONTACT</a:t>
            </a:r>
            <a:endParaRPr sz="1000">
              <a:solidFill>
                <a:schemeClr val="dk1"/>
              </a:solidFill>
              <a:latin typeface="The Serif Hand Black" panose="03070902030502020204" pitchFamily="66" charset="0"/>
              <a:ea typeface="Bebas Neue"/>
              <a:cs typeface="Bebas Neue"/>
              <a:sym typeface="Bebas Neue"/>
            </a:endParaRPr>
          </a:p>
        </p:txBody>
      </p:sp>
      <p:grpSp>
        <p:nvGrpSpPr>
          <p:cNvPr id="969" name="Google Shape;969;p44"/>
          <p:cNvGrpSpPr/>
          <p:nvPr/>
        </p:nvGrpSpPr>
        <p:grpSpPr>
          <a:xfrm>
            <a:off x="706038" y="312972"/>
            <a:ext cx="140222" cy="140409"/>
            <a:chOff x="2741000" y="199475"/>
            <a:chExt cx="191953" cy="192210"/>
          </a:xfrm>
        </p:grpSpPr>
        <p:sp>
          <p:nvSpPr>
            <p:cNvPr id="970" name="Google Shape;970;p4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1" name="Google Shape;971;p4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2" name="Google Shape;972;p4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3" name="Google Shape;973;p4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4" name="Google Shape;974;p4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5" name="Google Shape;975;p4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6" name="Google Shape;976;p4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7" name="Google Shape;977;p4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8" name="Google Shape;978;p4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979" name="Google Shape;979;p44">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nvGrpSpPr>
          <p:cNvPr id="167" name="Google Shape;1747;p59">
            <a:extLst>
              <a:ext uri="{FF2B5EF4-FFF2-40B4-BE49-F238E27FC236}">
                <a16:creationId xmlns:a16="http://schemas.microsoft.com/office/drawing/2014/main" id="{F63DA281-18D2-4B3E-9282-4EC4EF54029E}"/>
              </a:ext>
            </a:extLst>
          </p:cNvPr>
          <p:cNvGrpSpPr/>
          <p:nvPr/>
        </p:nvGrpSpPr>
        <p:grpSpPr>
          <a:xfrm>
            <a:off x="0" y="2973016"/>
            <a:ext cx="2512679" cy="1933237"/>
            <a:chOff x="3118421" y="1429171"/>
            <a:chExt cx="3478666" cy="2560710"/>
          </a:xfrm>
        </p:grpSpPr>
        <p:grpSp>
          <p:nvGrpSpPr>
            <p:cNvPr id="168" name="Google Shape;1748;p59">
              <a:extLst>
                <a:ext uri="{FF2B5EF4-FFF2-40B4-BE49-F238E27FC236}">
                  <a16:creationId xmlns:a16="http://schemas.microsoft.com/office/drawing/2014/main" id="{23E2D0C0-3AB5-4FD2-A941-BCCB70860ECD}"/>
                </a:ext>
              </a:extLst>
            </p:cNvPr>
            <p:cNvGrpSpPr/>
            <p:nvPr/>
          </p:nvGrpSpPr>
          <p:grpSpPr>
            <a:xfrm rot="659716">
              <a:off x="3260461" y="1978737"/>
              <a:ext cx="2293211" cy="1710173"/>
              <a:chOff x="1062800" y="1986296"/>
              <a:chExt cx="2169540" cy="1617945"/>
            </a:xfrm>
          </p:grpSpPr>
          <p:sp>
            <p:nvSpPr>
              <p:cNvPr id="186" name="Google Shape;1749;p59">
                <a:extLst>
                  <a:ext uri="{FF2B5EF4-FFF2-40B4-BE49-F238E27FC236}">
                    <a16:creationId xmlns:a16="http://schemas.microsoft.com/office/drawing/2014/main" id="{62813703-4237-4BCF-A523-166E40CA5D88}"/>
                  </a:ext>
                </a:extLst>
              </p:cNvPr>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7" name="Google Shape;1750;p59">
                <a:extLst>
                  <a:ext uri="{FF2B5EF4-FFF2-40B4-BE49-F238E27FC236}">
                    <a16:creationId xmlns:a16="http://schemas.microsoft.com/office/drawing/2014/main" id="{613FD561-16A0-4971-B11F-104B591C527B}"/>
                  </a:ext>
                </a:extLst>
              </p:cNvPr>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8" name="Google Shape;1751;p59">
                <a:extLst>
                  <a:ext uri="{FF2B5EF4-FFF2-40B4-BE49-F238E27FC236}">
                    <a16:creationId xmlns:a16="http://schemas.microsoft.com/office/drawing/2014/main" id="{C85DBBDF-E968-411D-8DD1-A44351FC5953}"/>
                  </a:ext>
                </a:extLst>
              </p:cNvPr>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9" name="Google Shape;1752;p59">
                <a:extLst>
                  <a:ext uri="{FF2B5EF4-FFF2-40B4-BE49-F238E27FC236}">
                    <a16:creationId xmlns:a16="http://schemas.microsoft.com/office/drawing/2014/main" id="{D615395A-793F-44F8-9924-E7FD53E51BF6}"/>
                  </a:ext>
                </a:extLst>
              </p:cNvPr>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0" name="Google Shape;1753;p59">
                <a:extLst>
                  <a:ext uri="{FF2B5EF4-FFF2-40B4-BE49-F238E27FC236}">
                    <a16:creationId xmlns:a16="http://schemas.microsoft.com/office/drawing/2014/main" id="{41099FBC-7212-4D37-BE0C-5D000BC7F99F}"/>
                  </a:ext>
                </a:extLst>
              </p:cNvPr>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1" name="Google Shape;1754;p59">
                <a:extLst>
                  <a:ext uri="{FF2B5EF4-FFF2-40B4-BE49-F238E27FC236}">
                    <a16:creationId xmlns:a16="http://schemas.microsoft.com/office/drawing/2014/main" id="{FB9E713E-2DBA-476E-8CD9-A36563E06F6B}"/>
                  </a:ext>
                </a:extLst>
              </p:cNvPr>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2" name="Google Shape;1755;p59">
                <a:extLst>
                  <a:ext uri="{FF2B5EF4-FFF2-40B4-BE49-F238E27FC236}">
                    <a16:creationId xmlns:a16="http://schemas.microsoft.com/office/drawing/2014/main" id="{B99DF391-DEF5-42B4-A8D2-EEDDBDB09FB3}"/>
                  </a:ext>
                </a:extLst>
              </p:cNvPr>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3" name="Google Shape;1756;p59">
                <a:extLst>
                  <a:ext uri="{FF2B5EF4-FFF2-40B4-BE49-F238E27FC236}">
                    <a16:creationId xmlns:a16="http://schemas.microsoft.com/office/drawing/2014/main" id="{205F7F56-CD2A-4166-B0BC-15DC2DB28ED2}"/>
                  </a:ext>
                </a:extLst>
              </p:cNvPr>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4" name="Google Shape;1757;p59">
                <a:extLst>
                  <a:ext uri="{FF2B5EF4-FFF2-40B4-BE49-F238E27FC236}">
                    <a16:creationId xmlns:a16="http://schemas.microsoft.com/office/drawing/2014/main" id="{0CA80D03-5160-4A2B-AAF6-295D7BE9A1BA}"/>
                  </a:ext>
                </a:extLst>
              </p:cNvPr>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5" name="Google Shape;1758;p59">
                <a:extLst>
                  <a:ext uri="{FF2B5EF4-FFF2-40B4-BE49-F238E27FC236}">
                    <a16:creationId xmlns:a16="http://schemas.microsoft.com/office/drawing/2014/main" id="{4090A395-ABF1-4435-8C7F-CC68017F1D3A}"/>
                  </a:ext>
                </a:extLst>
              </p:cNvPr>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6" name="Google Shape;1759;p59">
                <a:extLst>
                  <a:ext uri="{FF2B5EF4-FFF2-40B4-BE49-F238E27FC236}">
                    <a16:creationId xmlns:a16="http://schemas.microsoft.com/office/drawing/2014/main" id="{D1C02E66-6558-4862-8A56-6FE6885F4ADB}"/>
                  </a:ext>
                </a:extLst>
              </p:cNvPr>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7" name="Google Shape;1760;p59">
                <a:extLst>
                  <a:ext uri="{FF2B5EF4-FFF2-40B4-BE49-F238E27FC236}">
                    <a16:creationId xmlns:a16="http://schemas.microsoft.com/office/drawing/2014/main" id="{B0559CA9-4661-426B-805D-DDCBE3622892}"/>
                  </a:ext>
                </a:extLst>
              </p:cNvPr>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8" name="Google Shape;1761;p59">
                <a:extLst>
                  <a:ext uri="{FF2B5EF4-FFF2-40B4-BE49-F238E27FC236}">
                    <a16:creationId xmlns:a16="http://schemas.microsoft.com/office/drawing/2014/main" id="{FB88B60A-BC0C-4555-8533-76DBBBF7EB58}"/>
                  </a:ext>
                </a:extLst>
              </p:cNvPr>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9" name="Google Shape;1762;p59">
                <a:extLst>
                  <a:ext uri="{FF2B5EF4-FFF2-40B4-BE49-F238E27FC236}">
                    <a16:creationId xmlns:a16="http://schemas.microsoft.com/office/drawing/2014/main" id="{B7BDF829-C82F-450F-946F-10A3F2A42CC0}"/>
                  </a:ext>
                </a:extLst>
              </p:cNvPr>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grpSp>
          <p:nvGrpSpPr>
            <p:cNvPr id="169" name="Google Shape;1763;p59">
              <a:extLst>
                <a:ext uri="{FF2B5EF4-FFF2-40B4-BE49-F238E27FC236}">
                  <a16:creationId xmlns:a16="http://schemas.microsoft.com/office/drawing/2014/main" id="{B7F24249-6955-40E0-BEAF-FDC6CE7B91AC}"/>
                </a:ext>
              </a:extLst>
            </p:cNvPr>
            <p:cNvGrpSpPr/>
            <p:nvPr/>
          </p:nvGrpSpPr>
          <p:grpSpPr>
            <a:xfrm rot="-1708478">
              <a:off x="4394965" y="1757610"/>
              <a:ext cx="1860831" cy="1903833"/>
              <a:chOff x="6882732" y="2040297"/>
              <a:chExt cx="1861102" cy="1904111"/>
            </a:xfrm>
          </p:grpSpPr>
          <p:grpSp>
            <p:nvGrpSpPr>
              <p:cNvPr id="170" name="Google Shape;1764;p59">
                <a:extLst>
                  <a:ext uri="{FF2B5EF4-FFF2-40B4-BE49-F238E27FC236}">
                    <a16:creationId xmlns:a16="http://schemas.microsoft.com/office/drawing/2014/main" id="{600E9262-9E98-436A-9C6D-2B72A4A42E79}"/>
                  </a:ext>
                </a:extLst>
              </p:cNvPr>
              <p:cNvGrpSpPr/>
              <p:nvPr/>
            </p:nvGrpSpPr>
            <p:grpSpPr>
              <a:xfrm rot="1800000">
                <a:off x="7153488" y="2273972"/>
                <a:ext cx="1319590" cy="1436760"/>
                <a:chOff x="2956444" y="-416775"/>
                <a:chExt cx="1627918" cy="1772276"/>
              </a:xfrm>
            </p:grpSpPr>
            <p:sp>
              <p:nvSpPr>
                <p:cNvPr id="172" name="Google Shape;1765;p59">
                  <a:extLst>
                    <a:ext uri="{FF2B5EF4-FFF2-40B4-BE49-F238E27FC236}">
                      <a16:creationId xmlns:a16="http://schemas.microsoft.com/office/drawing/2014/main" id="{66E9E90E-D605-4A64-9ACF-A89D2BCA3793}"/>
                    </a:ext>
                  </a:extLst>
                </p:cNvPr>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3" name="Google Shape;1766;p59">
                  <a:extLst>
                    <a:ext uri="{FF2B5EF4-FFF2-40B4-BE49-F238E27FC236}">
                      <a16:creationId xmlns:a16="http://schemas.microsoft.com/office/drawing/2014/main" id="{4DE8D319-3633-4BAE-9E7C-3F87695D390B}"/>
                    </a:ext>
                  </a:extLst>
                </p:cNvPr>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4" name="Google Shape;1767;p59">
                  <a:extLst>
                    <a:ext uri="{FF2B5EF4-FFF2-40B4-BE49-F238E27FC236}">
                      <a16:creationId xmlns:a16="http://schemas.microsoft.com/office/drawing/2014/main" id="{4F073133-AC33-4F5B-8C26-A34AB9EA30CE}"/>
                    </a:ext>
                  </a:extLst>
                </p:cNvPr>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5" name="Google Shape;1768;p59">
                  <a:extLst>
                    <a:ext uri="{FF2B5EF4-FFF2-40B4-BE49-F238E27FC236}">
                      <a16:creationId xmlns:a16="http://schemas.microsoft.com/office/drawing/2014/main" id="{C732309E-FCA8-4FAE-9C15-6AC4B9BA13DA}"/>
                    </a:ext>
                  </a:extLst>
                </p:cNvPr>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6" name="Google Shape;1769;p59">
                  <a:extLst>
                    <a:ext uri="{FF2B5EF4-FFF2-40B4-BE49-F238E27FC236}">
                      <a16:creationId xmlns:a16="http://schemas.microsoft.com/office/drawing/2014/main" id="{F5E515BD-EF8D-4F8A-A430-3623A6865007}"/>
                    </a:ext>
                  </a:extLst>
                </p:cNvPr>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7" name="Google Shape;1770;p59">
                  <a:extLst>
                    <a:ext uri="{FF2B5EF4-FFF2-40B4-BE49-F238E27FC236}">
                      <a16:creationId xmlns:a16="http://schemas.microsoft.com/office/drawing/2014/main" id="{20564A13-A154-48F1-8B7A-250C115C5047}"/>
                    </a:ext>
                  </a:extLst>
                </p:cNvPr>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8" name="Google Shape;1771;p59">
                  <a:extLst>
                    <a:ext uri="{FF2B5EF4-FFF2-40B4-BE49-F238E27FC236}">
                      <a16:creationId xmlns:a16="http://schemas.microsoft.com/office/drawing/2014/main" id="{16B210A2-0827-4AC1-B63D-A9B25B98C8A6}"/>
                    </a:ext>
                  </a:extLst>
                </p:cNvPr>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9" name="Google Shape;1772;p59">
                  <a:extLst>
                    <a:ext uri="{FF2B5EF4-FFF2-40B4-BE49-F238E27FC236}">
                      <a16:creationId xmlns:a16="http://schemas.microsoft.com/office/drawing/2014/main" id="{DD2B844E-D54C-4904-A859-ADDA4F61653A}"/>
                    </a:ext>
                  </a:extLst>
                </p:cNvPr>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0" name="Google Shape;1773;p59">
                  <a:extLst>
                    <a:ext uri="{FF2B5EF4-FFF2-40B4-BE49-F238E27FC236}">
                      <a16:creationId xmlns:a16="http://schemas.microsoft.com/office/drawing/2014/main" id="{64091FB6-5EA5-4546-97D5-9F2B074C7BB0}"/>
                    </a:ext>
                  </a:extLst>
                </p:cNvPr>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1" name="Google Shape;1774;p59">
                  <a:extLst>
                    <a:ext uri="{FF2B5EF4-FFF2-40B4-BE49-F238E27FC236}">
                      <a16:creationId xmlns:a16="http://schemas.microsoft.com/office/drawing/2014/main" id="{4F083145-8061-45FD-9FAC-79EF78117A02}"/>
                    </a:ext>
                  </a:extLst>
                </p:cNvPr>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2" name="Google Shape;1775;p59">
                  <a:extLst>
                    <a:ext uri="{FF2B5EF4-FFF2-40B4-BE49-F238E27FC236}">
                      <a16:creationId xmlns:a16="http://schemas.microsoft.com/office/drawing/2014/main" id="{453F843B-CEDA-4171-95C8-77375E0EB402}"/>
                    </a:ext>
                  </a:extLst>
                </p:cNvPr>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3" name="Google Shape;1776;p59">
                  <a:extLst>
                    <a:ext uri="{FF2B5EF4-FFF2-40B4-BE49-F238E27FC236}">
                      <a16:creationId xmlns:a16="http://schemas.microsoft.com/office/drawing/2014/main" id="{52C2F58B-DF31-49F6-888B-CA5682FADDF0}"/>
                    </a:ext>
                  </a:extLst>
                </p:cNvPr>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4" name="Google Shape;1777;p59">
                  <a:extLst>
                    <a:ext uri="{FF2B5EF4-FFF2-40B4-BE49-F238E27FC236}">
                      <a16:creationId xmlns:a16="http://schemas.microsoft.com/office/drawing/2014/main" id="{213231C9-7D09-4521-9A8B-9E370ECFCF8B}"/>
                    </a:ext>
                  </a:extLst>
                </p:cNvPr>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5" name="Google Shape;1778;p59">
                  <a:extLst>
                    <a:ext uri="{FF2B5EF4-FFF2-40B4-BE49-F238E27FC236}">
                      <a16:creationId xmlns:a16="http://schemas.microsoft.com/office/drawing/2014/main" id="{2DFEB0D2-0E43-4A06-BB52-8975E6A6FE6B}"/>
                    </a:ext>
                  </a:extLst>
                </p:cNvPr>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171" name="Google Shape;1779;p59">
                <a:extLst>
                  <a:ext uri="{FF2B5EF4-FFF2-40B4-BE49-F238E27FC236}">
                    <a16:creationId xmlns:a16="http://schemas.microsoft.com/office/drawing/2014/main" id="{60CF5725-79C0-4F6F-96B3-B3ED9CA8B96C}"/>
                  </a:ext>
                </a:extLst>
              </p:cNvPr>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grpSp>
      <p:pic>
        <p:nvPicPr>
          <p:cNvPr id="6" name="Picture 5" descr="Table&#10;&#10;Description automatically generated">
            <a:extLst>
              <a:ext uri="{FF2B5EF4-FFF2-40B4-BE49-F238E27FC236}">
                <a16:creationId xmlns:a16="http://schemas.microsoft.com/office/drawing/2014/main" id="{6E8312DC-EEAA-4E17-B7A3-7E07B8567A5B}"/>
              </a:ext>
            </a:extLst>
          </p:cNvPr>
          <p:cNvPicPr>
            <a:picLocks noChangeAspect="1"/>
          </p:cNvPicPr>
          <p:nvPr/>
        </p:nvPicPr>
        <p:blipFill>
          <a:blip r:embed="rId7"/>
          <a:stretch>
            <a:fillRect/>
          </a:stretch>
        </p:blipFill>
        <p:spPr>
          <a:xfrm>
            <a:off x="2065843" y="1275849"/>
            <a:ext cx="6766058" cy="2856037"/>
          </a:xfrm>
          <a:prstGeom prst="rect">
            <a:avLst/>
          </a:prstGeom>
        </p:spPr>
      </p:pic>
    </p:spTree>
    <p:extLst>
      <p:ext uri="{BB962C8B-B14F-4D97-AF65-F5344CB8AC3E}">
        <p14:creationId xmlns:p14="http://schemas.microsoft.com/office/powerpoint/2010/main" val="220570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901" name="Google Shape;901;p44"/>
          <p:cNvSpPr txBox="1">
            <a:spLocks noGrp="1"/>
          </p:cNvSpPr>
          <p:nvPr>
            <p:ph type="title"/>
          </p:nvPr>
        </p:nvSpPr>
        <p:spPr>
          <a:xfrm>
            <a:off x="417713" y="679595"/>
            <a:ext cx="4924715"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The Serif Hand Black" panose="03070902030502020204" pitchFamily="66" charset="0"/>
              </a:rPr>
              <a:t>Analysing the three algorithm </a:t>
            </a:r>
            <a:endParaRPr dirty="0">
              <a:latin typeface="The Serif Hand Black" panose="03070902030502020204" pitchFamily="66" charset="0"/>
            </a:endParaRPr>
          </a:p>
        </p:txBody>
      </p:sp>
      <p:sp>
        <p:nvSpPr>
          <p:cNvPr id="964" name="Google Shape;964;p44">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65" name="Google Shape;965;p44">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66" name="Google Shape;966;p4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MENU</a:t>
            </a:r>
            <a:endParaRPr sz="1000">
              <a:solidFill>
                <a:schemeClr val="dk1"/>
              </a:solidFill>
              <a:latin typeface="The Serif Hand Black" panose="03070902030502020204" pitchFamily="66" charset="0"/>
              <a:ea typeface="Bebas Neue"/>
              <a:cs typeface="Bebas Neue"/>
              <a:sym typeface="Bebas Neue"/>
            </a:endParaRPr>
          </a:p>
        </p:txBody>
      </p:sp>
      <p:sp>
        <p:nvSpPr>
          <p:cNvPr id="967" name="Google Shape;967;p44">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ANALYSIS</a:t>
            </a:r>
            <a:endParaRPr sz="1000">
              <a:solidFill>
                <a:schemeClr val="dk1"/>
              </a:solidFill>
              <a:latin typeface="The Serif Hand Black" panose="03070902030502020204" pitchFamily="66" charset="0"/>
              <a:ea typeface="Bebas Neue"/>
              <a:cs typeface="Bebas Neue"/>
              <a:sym typeface="Bebas Neue"/>
            </a:endParaRPr>
          </a:p>
        </p:txBody>
      </p:sp>
      <p:sp>
        <p:nvSpPr>
          <p:cNvPr id="968" name="Google Shape;968;p44">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CONTACT</a:t>
            </a:r>
            <a:endParaRPr sz="1000">
              <a:solidFill>
                <a:schemeClr val="dk1"/>
              </a:solidFill>
              <a:latin typeface="The Serif Hand Black" panose="03070902030502020204" pitchFamily="66" charset="0"/>
              <a:ea typeface="Bebas Neue"/>
              <a:cs typeface="Bebas Neue"/>
              <a:sym typeface="Bebas Neue"/>
            </a:endParaRPr>
          </a:p>
        </p:txBody>
      </p:sp>
      <p:grpSp>
        <p:nvGrpSpPr>
          <p:cNvPr id="969" name="Google Shape;969;p44"/>
          <p:cNvGrpSpPr/>
          <p:nvPr/>
        </p:nvGrpSpPr>
        <p:grpSpPr>
          <a:xfrm>
            <a:off x="706038" y="312972"/>
            <a:ext cx="140222" cy="140409"/>
            <a:chOff x="2741000" y="199475"/>
            <a:chExt cx="191953" cy="192210"/>
          </a:xfrm>
        </p:grpSpPr>
        <p:sp>
          <p:nvSpPr>
            <p:cNvPr id="970" name="Google Shape;970;p4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1" name="Google Shape;971;p4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2" name="Google Shape;972;p4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3" name="Google Shape;973;p4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4" name="Google Shape;974;p4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5" name="Google Shape;975;p4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6" name="Google Shape;976;p4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7" name="Google Shape;977;p4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78" name="Google Shape;978;p4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979" name="Google Shape;979;p44">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nvGrpSpPr>
          <p:cNvPr id="167" name="Google Shape;1747;p59">
            <a:extLst>
              <a:ext uri="{FF2B5EF4-FFF2-40B4-BE49-F238E27FC236}">
                <a16:creationId xmlns:a16="http://schemas.microsoft.com/office/drawing/2014/main" id="{F63DA281-18D2-4B3E-9282-4EC4EF54029E}"/>
              </a:ext>
            </a:extLst>
          </p:cNvPr>
          <p:cNvGrpSpPr/>
          <p:nvPr/>
        </p:nvGrpSpPr>
        <p:grpSpPr>
          <a:xfrm>
            <a:off x="114580" y="2919228"/>
            <a:ext cx="2512679" cy="1933237"/>
            <a:chOff x="3118421" y="1429171"/>
            <a:chExt cx="3478666" cy="2560710"/>
          </a:xfrm>
        </p:grpSpPr>
        <p:grpSp>
          <p:nvGrpSpPr>
            <p:cNvPr id="168" name="Google Shape;1748;p59">
              <a:extLst>
                <a:ext uri="{FF2B5EF4-FFF2-40B4-BE49-F238E27FC236}">
                  <a16:creationId xmlns:a16="http://schemas.microsoft.com/office/drawing/2014/main" id="{23E2D0C0-3AB5-4FD2-A941-BCCB70860ECD}"/>
                </a:ext>
              </a:extLst>
            </p:cNvPr>
            <p:cNvGrpSpPr/>
            <p:nvPr/>
          </p:nvGrpSpPr>
          <p:grpSpPr>
            <a:xfrm rot="659716">
              <a:off x="3260461" y="1978737"/>
              <a:ext cx="2293211" cy="1710173"/>
              <a:chOff x="1062800" y="1986296"/>
              <a:chExt cx="2169540" cy="1617945"/>
            </a:xfrm>
          </p:grpSpPr>
          <p:sp>
            <p:nvSpPr>
              <p:cNvPr id="186" name="Google Shape;1749;p59">
                <a:extLst>
                  <a:ext uri="{FF2B5EF4-FFF2-40B4-BE49-F238E27FC236}">
                    <a16:creationId xmlns:a16="http://schemas.microsoft.com/office/drawing/2014/main" id="{62813703-4237-4BCF-A523-166E40CA5D88}"/>
                  </a:ext>
                </a:extLst>
              </p:cNvPr>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7" name="Google Shape;1750;p59">
                <a:extLst>
                  <a:ext uri="{FF2B5EF4-FFF2-40B4-BE49-F238E27FC236}">
                    <a16:creationId xmlns:a16="http://schemas.microsoft.com/office/drawing/2014/main" id="{613FD561-16A0-4971-B11F-104B591C527B}"/>
                  </a:ext>
                </a:extLst>
              </p:cNvPr>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8" name="Google Shape;1751;p59">
                <a:extLst>
                  <a:ext uri="{FF2B5EF4-FFF2-40B4-BE49-F238E27FC236}">
                    <a16:creationId xmlns:a16="http://schemas.microsoft.com/office/drawing/2014/main" id="{C85DBBDF-E968-411D-8DD1-A44351FC5953}"/>
                  </a:ext>
                </a:extLst>
              </p:cNvPr>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9" name="Google Shape;1752;p59">
                <a:extLst>
                  <a:ext uri="{FF2B5EF4-FFF2-40B4-BE49-F238E27FC236}">
                    <a16:creationId xmlns:a16="http://schemas.microsoft.com/office/drawing/2014/main" id="{D615395A-793F-44F8-9924-E7FD53E51BF6}"/>
                  </a:ext>
                </a:extLst>
              </p:cNvPr>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0" name="Google Shape;1753;p59">
                <a:extLst>
                  <a:ext uri="{FF2B5EF4-FFF2-40B4-BE49-F238E27FC236}">
                    <a16:creationId xmlns:a16="http://schemas.microsoft.com/office/drawing/2014/main" id="{41099FBC-7212-4D37-BE0C-5D000BC7F99F}"/>
                  </a:ext>
                </a:extLst>
              </p:cNvPr>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1" name="Google Shape;1754;p59">
                <a:extLst>
                  <a:ext uri="{FF2B5EF4-FFF2-40B4-BE49-F238E27FC236}">
                    <a16:creationId xmlns:a16="http://schemas.microsoft.com/office/drawing/2014/main" id="{FB9E713E-2DBA-476E-8CD9-A36563E06F6B}"/>
                  </a:ext>
                </a:extLst>
              </p:cNvPr>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2" name="Google Shape;1755;p59">
                <a:extLst>
                  <a:ext uri="{FF2B5EF4-FFF2-40B4-BE49-F238E27FC236}">
                    <a16:creationId xmlns:a16="http://schemas.microsoft.com/office/drawing/2014/main" id="{B99DF391-DEF5-42B4-A8D2-EEDDBDB09FB3}"/>
                  </a:ext>
                </a:extLst>
              </p:cNvPr>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3" name="Google Shape;1756;p59">
                <a:extLst>
                  <a:ext uri="{FF2B5EF4-FFF2-40B4-BE49-F238E27FC236}">
                    <a16:creationId xmlns:a16="http://schemas.microsoft.com/office/drawing/2014/main" id="{205F7F56-CD2A-4166-B0BC-15DC2DB28ED2}"/>
                  </a:ext>
                </a:extLst>
              </p:cNvPr>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4" name="Google Shape;1757;p59">
                <a:extLst>
                  <a:ext uri="{FF2B5EF4-FFF2-40B4-BE49-F238E27FC236}">
                    <a16:creationId xmlns:a16="http://schemas.microsoft.com/office/drawing/2014/main" id="{0CA80D03-5160-4A2B-AAF6-295D7BE9A1BA}"/>
                  </a:ext>
                </a:extLst>
              </p:cNvPr>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5" name="Google Shape;1758;p59">
                <a:extLst>
                  <a:ext uri="{FF2B5EF4-FFF2-40B4-BE49-F238E27FC236}">
                    <a16:creationId xmlns:a16="http://schemas.microsoft.com/office/drawing/2014/main" id="{4090A395-ABF1-4435-8C7F-CC68017F1D3A}"/>
                  </a:ext>
                </a:extLst>
              </p:cNvPr>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6" name="Google Shape;1759;p59">
                <a:extLst>
                  <a:ext uri="{FF2B5EF4-FFF2-40B4-BE49-F238E27FC236}">
                    <a16:creationId xmlns:a16="http://schemas.microsoft.com/office/drawing/2014/main" id="{D1C02E66-6558-4862-8A56-6FE6885F4ADB}"/>
                  </a:ext>
                </a:extLst>
              </p:cNvPr>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7" name="Google Shape;1760;p59">
                <a:extLst>
                  <a:ext uri="{FF2B5EF4-FFF2-40B4-BE49-F238E27FC236}">
                    <a16:creationId xmlns:a16="http://schemas.microsoft.com/office/drawing/2014/main" id="{B0559CA9-4661-426B-805D-DDCBE3622892}"/>
                  </a:ext>
                </a:extLst>
              </p:cNvPr>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8" name="Google Shape;1761;p59">
                <a:extLst>
                  <a:ext uri="{FF2B5EF4-FFF2-40B4-BE49-F238E27FC236}">
                    <a16:creationId xmlns:a16="http://schemas.microsoft.com/office/drawing/2014/main" id="{FB88B60A-BC0C-4555-8533-76DBBBF7EB58}"/>
                  </a:ext>
                </a:extLst>
              </p:cNvPr>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99" name="Google Shape;1762;p59">
                <a:extLst>
                  <a:ext uri="{FF2B5EF4-FFF2-40B4-BE49-F238E27FC236}">
                    <a16:creationId xmlns:a16="http://schemas.microsoft.com/office/drawing/2014/main" id="{B7BDF829-C82F-450F-946F-10A3F2A42CC0}"/>
                  </a:ext>
                </a:extLst>
              </p:cNvPr>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grpSp>
          <p:nvGrpSpPr>
            <p:cNvPr id="169" name="Google Shape;1763;p59">
              <a:extLst>
                <a:ext uri="{FF2B5EF4-FFF2-40B4-BE49-F238E27FC236}">
                  <a16:creationId xmlns:a16="http://schemas.microsoft.com/office/drawing/2014/main" id="{B7F24249-6955-40E0-BEAF-FDC6CE7B91AC}"/>
                </a:ext>
              </a:extLst>
            </p:cNvPr>
            <p:cNvGrpSpPr/>
            <p:nvPr/>
          </p:nvGrpSpPr>
          <p:grpSpPr>
            <a:xfrm rot="-1708478">
              <a:off x="4394965" y="1757610"/>
              <a:ext cx="1860831" cy="1903833"/>
              <a:chOff x="6882732" y="2040297"/>
              <a:chExt cx="1861102" cy="1904111"/>
            </a:xfrm>
          </p:grpSpPr>
          <p:grpSp>
            <p:nvGrpSpPr>
              <p:cNvPr id="170" name="Google Shape;1764;p59">
                <a:extLst>
                  <a:ext uri="{FF2B5EF4-FFF2-40B4-BE49-F238E27FC236}">
                    <a16:creationId xmlns:a16="http://schemas.microsoft.com/office/drawing/2014/main" id="{600E9262-9E98-436A-9C6D-2B72A4A42E79}"/>
                  </a:ext>
                </a:extLst>
              </p:cNvPr>
              <p:cNvGrpSpPr/>
              <p:nvPr/>
            </p:nvGrpSpPr>
            <p:grpSpPr>
              <a:xfrm rot="1800000">
                <a:off x="7153488" y="2273972"/>
                <a:ext cx="1319590" cy="1436760"/>
                <a:chOff x="2956444" y="-416775"/>
                <a:chExt cx="1627918" cy="1772276"/>
              </a:xfrm>
            </p:grpSpPr>
            <p:sp>
              <p:nvSpPr>
                <p:cNvPr id="172" name="Google Shape;1765;p59">
                  <a:extLst>
                    <a:ext uri="{FF2B5EF4-FFF2-40B4-BE49-F238E27FC236}">
                      <a16:creationId xmlns:a16="http://schemas.microsoft.com/office/drawing/2014/main" id="{66E9E90E-D605-4A64-9ACF-A89D2BCA3793}"/>
                    </a:ext>
                  </a:extLst>
                </p:cNvPr>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3" name="Google Shape;1766;p59">
                  <a:extLst>
                    <a:ext uri="{FF2B5EF4-FFF2-40B4-BE49-F238E27FC236}">
                      <a16:creationId xmlns:a16="http://schemas.microsoft.com/office/drawing/2014/main" id="{4DE8D319-3633-4BAE-9E7C-3F87695D390B}"/>
                    </a:ext>
                  </a:extLst>
                </p:cNvPr>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4" name="Google Shape;1767;p59">
                  <a:extLst>
                    <a:ext uri="{FF2B5EF4-FFF2-40B4-BE49-F238E27FC236}">
                      <a16:creationId xmlns:a16="http://schemas.microsoft.com/office/drawing/2014/main" id="{4F073133-AC33-4F5B-8C26-A34AB9EA30CE}"/>
                    </a:ext>
                  </a:extLst>
                </p:cNvPr>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5" name="Google Shape;1768;p59">
                  <a:extLst>
                    <a:ext uri="{FF2B5EF4-FFF2-40B4-BE49-F238E27FC236}">
                      <a16:creationId xmlns:a16="http://schemas.microsoft.com/office/drawing/2014/main" id="{C732309E-FCA8-4FAE-9C15-6AC4B9BA13DA}"/>
                    </a:ext>
                  </a:extLst>
                </p:cNvPr>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6" name="Google Shape;1769;p59">
                  <a:extLst>
                    <a:ext uri="{FF2B5EF4-FFF2-40B4-BE49-F238E27FC236}">
                      <a16:creationId xmlns:a16="http://schemas.microsoft.com/office/drawing/2014/main" id="{F5E515BD-EF8D-4F8A-A430-3623A6865007}"/>
                    </a:ext>
                  </a:extLst>
                </p:cNvPr>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7" name="Google Shape;1770;p59">
                  <a:extLst>
                    <a:ext uri="{FF2B5EF4-FFF2-40B4-BE49-F238E27FC236}">
                      <a16:creationId xmlns:a16="http://schemas.microsoft.com/office/drawing/2014/main" id="{20564A13-A154-48F1-8B7A-250C115C5047}"/>
                    </a:ext>
                  </a:extLst>
                </p:cNvPr>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8" name="Google Shape;1771;p59">
                  <a:extLst>
                    <a:ext uri="{FF2B5EF4-FFF2-40B4-BE49-F238E27FC236}">
                      <a16:creationId xmlns:a16="http://schemas.microsoft.com/office/drawing/2014/main" id="{16B210A2-0827-4AC1-B63D-A9B25B98C8A6}"/>
                    </a:ext>
                  </a:extLst>
                </p:cNvPr>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79" name="Google Shape;1772;p59">
                  <a:extLst>
                    <a:ext uri="{FF2B5EF4-FFF2-40B4-BE49-F238E27FC236}">
                      <a16:creationId xmlns:a16="http://schemas.microsoft.com/office/drawing/2014/main" id="{DD2B844E-D54C-4904-A859-ADDA4F61653A}"/>
                    </a:ext>
                  </a:extLst>
                </p:cNvPr>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0" name="Google Shape;1773;p59">
                  <a:extLst>
                    <a:ext uri="{FF2B5EF4-FFF2-40B4-BE49-F238E27FC236}">
                      <a16:creationId xmlns:a16="http://schemas.microsoft.com/office/drawing/2014/main" id="{64091FB6-5EA5-4546-97D5-9F2B074C7BB0}"/>
                    </a:ext>
                  </a:extLst>
                </p:cNvPr>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1" name="Google Shape;1774;p59">
                  <a:extLst>
                    <a:ext uri="{FF2B5EF4-FFF2-40B4-BE49-F238E27FC236}">
                      <a16:creationId xmlns:a16="http://schemas.microsoft.com/office/drawing/2014/main" id="{4F083145-8061-45FD-9FAC-79EF78117A02}"/>
                    </a:ext>
                  </a:extLst>
                </p:cNvPr>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2" name="Google Shape;1775;p59">
                  <a:extLst>
                    <a:ext uri="{FF2B5EF4-FFF2-40B4-BE49-F238E27FC236}">
                      <a16:creationId xmlns:a16="http://schemas.microsoft.com/office/drawing/2014/main" id="{453F843B-CEDA-4171-95C8-77375E0EB402}"/>
                    </a:ext>
                  </a:extLst>
                </p:cNvPr>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3" name="Google Shape;1776;p59">
                  <a:extLst>
                    <a:ext uri="{FF2B5EF4-FFF2-40B4-BE49-F238E27FC236}">
                      <a16:creationId xmlns:a16="http://schemas.microsoft.com/office/drawing/2014/main" id="{52C2F58B-DF31-49F6-888B-CA5682FADDF0}"/>
                    </a:ext>
                  </a:extLst>
                </p:cNvPr>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4" name="Google Shape;1777;p59">
                  <a:extLst>
                    <a:ext uri="{FF2B5EF4-FFF2-40B4-BE49-F238E27FC236}">
                      <a16:creationId xmlns:a16="http://schemas.microsoft.com/office/drawing/2014/main" id="{213231C9-7D09-4521-9A8B-9E370ECFCF8B}"/>
                    </a:ext>
                  </a:extLst>
                </p:cNvPr>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85" name="Google Shape;1778;p59">
                  <a:extLst>
                    <a:ext uri="{FF2B5EF4-FFF2-40B4-BE49-F238E27FC236}">
                      <a16:creationId xmlns:a16="http://schemas.microsoft.com/office/drawing/2014/main" id="{2DFEB0D2-0E43-4A06-BB52-8975E6A6FE6B}"/>
                    </a:ext>
                  </a:extLst>
                </p:cNvPr>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171" name="Google Shape;1779;p59">
                <a:extLst>
                  <a:ext uri="{FF2B5EF4-FFF2-40B4-BE49-F238E27FC236}">
                    <a16:creationId xmlns:a16="http://schemas.microsoft.com/office/drawing/2014/main" id="{60CF5725-79C0-4F6F-96B3-B3ED9CA8B96C}"/>
                  </a:ext>
                </a:extLst>
              </p:cNvPr>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grpSp>
      <p:pic>
        <p:nvPicPr>
          <p:cNvPr id="3" name="Picture 2" descr="Chart, bar chart&#10;&#10;Description automatically generated">
            <a:extLst>
              <a:ext uri="{FF2B5EF4-FFF2-40B4-BE49-F238E27FC236}">
                <a16:creationId xmlns:a16="http://schemas.microsoft.com/office/drawing/2014/main" id="{C323BDEC-479F-476E-ADF9-E92BC69511FA}"/>
              </a:ext>
            </a:extLst>
          </p:cNvPr>
          <p:cNvPicPr>
            <a:picLocks noChangeAspect="1"/>
          </p:cNvPicPr>
          <p:nvPr/>
        </p:nvPicPr>
        <p:blipFill>
          <a:blip r:embed="rId7"/>
          <a:stretch>
            <a:fillRect/>
          </a:stretch>
        </p:blipFill>
        <p:spPr>
          <a:xfrm>
            <a:off x="2601593" y="1350927"/>
            <a:ext cx="5530813" cy="2838938"/>
          </a:xfrm>
          <a:prstGeom prst="rect">
            <a:avLst/>
          </a:prstGeom>
        </p:spPr>
      </p:pic>
      <p:sp>
        <p:nvSpPr>
          <p:cNvPr id="56" name="Google Shape;650;p40">
            <a:extLst>
              <a:ext uri="{FF2B5EF4-FFF2-40B4-BE49-F238E27FC236}">
                <a16:creationId xmlns:a16="http://schemas.microsoft.com/office/drawing/2014/main" id="{3FDF0A16-62E8-4091-8E14-B1C6128BA400}"/>
              </a:ext>
            </a:extLst>
          </p:cNvPr>
          <p:cNvSpPr txBox="1"/>
          <p:nvPr/>
        </p:nvSpPr>
        <p:spPr>
          <a:xfrm>
            <a:off x="7062300" y="220433"/>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The Serif Hand Black" panose="03070902030502020204" pitchFamily="66" charset="0"/>
                <a:ea typeface="Bebas Neue"/>
                <a:cs typeface="Bebas Neue"/>
                <a:sym typeface="Bebas Neue"/>
              </a:rPr>
              <a:t>CPIT440</a:t>
            </a:r>
            <a:endParaRPr dirty="0">
              <a:solidFill>
                <a:schemeClr val="lt2"/>
              </a:solidFill>
              <a:latin typeface="The Serif Hand Black" panose="03070902030502020204" pitchFamily="66" charset="0"/>
            </a:endParaRPr>
          </a:p>
        </p:txBody>
      </p:sp>
      <p:sp>
        <p:nvSpPr>
          <p:cNvPr id="54" name="TextBox 53">
            <a:extLst>
              <a:ext uri="{FF2B5EF4-FFF2-40B4-BE49-F238E27FC236}">
                <a16:creationId xmlns:a16="http://schemas.microsoft.com/office/drawing/2014/main" id="{6C629334-C78B-47C5-ABEF-74B1A37D0378}"/>
              </a:ext>
            </a:extLst>
          </p:cNvPr>
          <p:cNvSpPr txBox="1"/>
          <p:nvPr/>
        </p:nvSpPr>
        <p:spPr>
          <a:xfrm>
            <a:off x="-1054734" y="2137519"/>
            <a:ext cx="4835703" cy="523220"/>
          </a:xfrm>
          <a:prstGeom prst="rect">
            <a:avLst/>
          </a:prstGeom>
          <a:noFill/>
        </p:spPr>
        <p:txBody>
          <a:bodyPr wrap="square" rtlCol="0">
            <a:spAutoFit/>
          </a:bodyPr>
          <a:lstStyle/>
          <a:p>
            <a:pPr algn="ctr"/>
            <a:r>
              <a:rPr lang="en-GB" dirty="0">
                <a:solidFill>
                  <a:schemeClr val="tx1"/>
                </a:solidFill>
              </a:rPr>
              <a:t>['GNB FROM ','CLF','LR']</a:t>
            </a:r>
          </a:p>
          <a:p>
            <a:pPr algn="ctr"/>
            <a:r>
              <a:rPr lang="en-GB" dirty="0">
                <a:solidFill>
                  <a:schemeClr val="tx1"/>
                </a:solidFill>
              </a:rPr>
              <a:t>[0.90,0.93,0.92]</a:t>
            </a:r>
          </a:p>
        </p:txBody>
      </p:sp>
    </p:spTree>
    <p:extLst>
      <p:ext uri="{BB962C8B-B14F-4D97-AF65-F5344CB8AC3E}">
        <p14:creationId xmlns:p14="http://schemas.microsoft.com/office/powerpoint/2010/main" val="1612472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49"/>
        <p:cNvGrpSpPr/>
        <p:nvPr/>
      </p:nvGrpSpPr>
      <p:grpSpPr>
        <a:xfrm>
          <a:off x="0" y="0"/>
          <a:ext cx="0" cy="0"/>
          <a:chOff x="0" y="0"/>
          <a:chExt cx="0" cy="0"/>
        </a:xfrm>
      </p:grpSpPr>
      <p:grpSp>
        <p:nvGrpSpPr>
          <p:cNvPr id="2176" name="Google Shape;2176;p67"/>
          <p:cNvGrpSpPr/>
          <p:nvPr/>
        </p:nvGrpSpPr>
        <p:grpSpPr>
          <a:xfrm>
            <a:off x="409488" y="1274038"/>
            <a:ext cx="3852862" cy="3290153"/>
            <a:chOff x="409488" y="1216888"/>
            <a:chExt cx="3852862" cy="3290153"/>
          </a:xfrm>
        </p:grpSpPr>
        <p:sp>
          <p:nvSpPr>
            <p:cNvPr id="2177" name="Google Shape;2177;p67"/>
            <p:cNvSpPr/>
            <p:nvPr/>
          </p:nvSpPr>
          <p:spPr>
            <a:xfrm>
              <a:off x="706058" y="2669198"/>
              <a:ext cx="517858" cy="49154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178" name="Google Shape;2178;p67"/>
            <p:cNvSpPr/>
            <p:nvPr/>
          </p:nvSpPr>
          <p:spPr>
            <a:xfrm>
              <a:off x="3947025" y="1216888"/>
              <a:ext cx="315325" cy="29930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nvGrpSpPr>
            <p:cNvPr id="2179" name="Google Shape;2179;p67"/>
            <p:cNvGrpSpPr/>
            <p:nvPr/>
          </p:nvGrpSpPr>
          <p:grpSpPr>
            <a:xfrm>
              <a:off x="409488" y="1322894"/>
              <a:ext cx="3852857" cy="3184146"/>
              <a:chOff x="4021063" y="1017944"/>
              <a:chExt cx="3852857" cy="3184146"/>
            </a:xfrm>
          </p:grpSpPr>
          <p:sp>
            <p:nvSpPr>
              <p:cNvPr id="2180" name="Google Shape;2180;p67"/>
              <p:cNvSpPr/>
              <p:nvPr/>
            </p:nvSpPr>
            <p:spPr>
              <a:xfrm rot="8100000">
                <a:off x="5208370" y="3036140"/>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181" name="Google Shape;2181;p67"/>
              <p:cNvSpPr/>
              <p:nvPr/>
            </p:nvSpPr>
            <p:spPr>
              <a:xfrm rot="7198710">
                <a:off x="5377611" y="1283939"/>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182" name="Google Shape;2182;p67"/>
              <p:cNvSpPr/>
              <p:nvPr/>
            </p:nvSpPr>
            <p:spPr>
              <a:xfrm>
                <a:off x="6911202" y="36375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nvGrpSpPr>
              <p:cNvPr id="2183" name="Google Shape;2183;p67"/>
              <p:cNvGrpSpPr/>
              <p:nvPr/>
            </p:nvGrpSpPr>
            <p:grpSpPr>
              <a:xfrm rot="582716" flipH="1">
                <a:off x="6170759" y="1095259"/>
                <a:ext cx="1043083" cy="1488448"/>
                <a:chOff x="910475" y="761863"/>
                <a:chExt cx="1043050" cy="1488400"/>
              </a:xfrm>
            </p:grpSpPr>
            <p:sp>
              <p:nvSpPr>
                <p:cNvPr id="2184" name="Google Shape;2184;p67"/>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185" name="Google Shape;2185;p67"/>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186" name="Google Shape;2186;p67"/>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187" name="Google Shape;2187;p67"/>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188" name="Google Shape;2188;p67"/>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189" name="Google Shape;2189;p67"/>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190" name="Google Shape;2190;p67"/>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191" name="Google Shape;2191;p67"/>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192" name="Google Shape;2192;p67"/>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193" name="Google Shape;2193;p67"/>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194" name="Google Shape;2194;p67"/>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grpSp>
            <p:nvGrpSpPr>
              <p:cNvPr id="2195" name="Google Shape;2195;p67"/>
              <p:cNvGrpSpPr/>
              <p:nvPr/>
            </p:nvGrpSpPr>
            <p:grpSpPr>
              <a:xfrm>
                <a:off x="6784900" y="1896663"/>
                <a:ext cx="875600" cy="1088925"/>
                <a:chOff x="5962175" y="478150"/>
                <a:chExt cx="875600" cy="1088925"/>
              </a:xfrm>
            </p:grpSpPr>
            <p:sp>
              <p:nvSpPr>
                <p:cNvPr id="2196" name="Google Shape;2196;p6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197" name="Google Shape;2197;p6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198" name="Google Shape;2198;p6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199" name="Google Shape;2199;p6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00" name="Google Shape;2200;p6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2201" name="Google Shape;2201;p67"/>
              <p:cNvSpPr/>
              <p:nvPr/>
            </p:nvSpPr>
            <p:spPr>
              <a:xfrm>
                <a:off x="4420101" y="11171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02" name="Google Shape;2202;p67"/>
              <p:cNvSpPr/>
              <p:nvPr/>
            </p:nvSpPr>
            <p:spPr>
              <a:xfrm>
                <a:off x="7660488" y="149045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03" name="Google Shape;2203;p67"/>
              <p:cNvSpPr/>
              <p:nvPr/>
            </p:nvSpPr>
            <p:spPr>
              <a:xfrm>
                <a:off x="7168775" y="33396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04" name="Google Shape;2204;p67"/>
              <p:cNvSpPr/>
              <p:nvPr/>
            </p:nvSpPr>
            <p:spPr>
              <a:xfrm rot="-1685758">
                <a:off x="4338466" y="3096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05" name="Google Shape;2205;p67"/>
              <p:cNvSpPr/>
              <p:nvPr/>
            </p:nvSpPr>
            <p:spPr>
              <a:xfrm>
                <a:off x="4261526" y="355808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06" name="Google Shape;2206;p67"/>
              <p:cNvSpPr/>
              <p:nvPr/>
            </p:nvSpPr>
            <p:spPr>
              <a:xfrm>
                <a:off x="4021063" y="26610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07" name="Google Shape;2207;p67"/>
              <p:cNvSpPr/>
              <p:nvPr/>
            </p:nvSpPr>
            <p:spPr>
              <a:xfrm rot="7201932">
                <a:off x="6345687" y="31829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nvGrpSpPr>
              <p:cNvPr id="2208" name="Google Shape;2208;p67"/>
              <p:cNvGrpSpPr/>
              <p:nvPr/>
            </p:nvGrpSpPr>
            <p:grpSpPr>
              <a:xfrm>
                <a:off x="4523787" y="1543335"/>
                <a:ext cx="2338579" cy="2014768"/>
                <a:chOff x="4546896" y="1377977"/>
                <a:chExt cx="2655063" cy="2287430"/>
              </a:xfrm>
            </p:grpSpPr>
            <p:sp>
              <p:nvSpPr>
                <p:cNvPr id="2209" name="Google Shape;2209;p67"/>
                <p:cNvSpPr/>
                <p:nvPr/>
              </p:nvSpPr>
              <p:spPr>
                <a:xfrm>
                  <a:off x="4566233" y="1677948"/>
                  <a:ext cx="2635726" cy="1987458"/>
                </a:xfrm>
                <a:custGeom>
                  <a:avLst/>
                  <a:gdLst/>
                  <a:ahLst/>
                  <a:cxnLst/>
                  <a:rect l="l" t="t" r="r" b="b"/>
                  <a:pathLst>
                    <a:path w="72790" h="54887" extrusionOk="0">
                      <a:moveTo>
                        <a:pt x="0" y="14163"/>
                      </a:moveTo>
                      <a:lnTo>
                        <a:pt x="8658" y="47956"/>
                      </a:lnTo>
                      <a:lnTo>
                        <a:pt x="10653" y="54886"/>
                      </a:lnTo>
                      <a:cubicBezTo>
                        <a:pt x="10653" y="54886"/>
                        <a:pt x="26312" y="46638"/>
                        <a:pt x="41722" y="46923"/>
                      </a:cubicBezTo>
                      <a:cubicBezTo>
                        <a:pt x="57024" y="38764"/>
                        <a:pt x="72790" y="38942"/>
                        <a:pt x="72790" y="38942"/>
                      </a:cubicBezTo>
                      <a:lnTo>
                        <a:pt x="71240" y="33295"/>
                      </a:lnTo>
                      <a:lnTo>
                        <a:pt x="62707" y="0"/>
                      </a:lnTo>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10" name="Google Shape;2210;p67"/>
                <p:cNvSpPr/>
                <p:nvPr/>
              </p:nvSpPr>
              <p:spPr>
                <a:xfrm>
                  <a:off x="4557217" y="1643729"/>
                  <a:ext cx="2635726" cy="1986843"/>
                </a:xfrm>
                <a:custGeom>
                  <a:avLst/>
                  <a:gdLst/>
                  <a:ahLst/>
                  <a:cxnLst/>
                  <a:rect l="l" t="t" r="r" b="b"/>
                  <a:pathLst>
                    <a:path w="72790" h="54870" extrusionOk="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11" name="Google Shape;2211;p67"/>
                <p:cNvSpPr/>
                <p:nvPr/>
              </p:nvSpPr>
              <p:spPr>
                <a:xfrm>
                  <a:off x="5687360" y="1576666"/>
                  <a:ext cx="1403029" cy="1693288"/>
                </a:xfrm>
                <a:custGeom>
                  <a:avLst/>
                  <a:gdLst/>
                  <a:ahLst/>
                  <a:cxnLst/>
                  <a:rect l="l" t="t" r="r" b="b"/>
                  <a:pathLst>
                    <a:path w="38747" h="46763" extrusionOk="0">
                      <a:moveTo>
                        <a:pt x="1" y="7839"/>
                      </a:moveTo>
                      <a:lnTo>
                        <a:pt x="9977" y="46763"/>
                      </a:lnTo>
                      <a:cubicBezTo>
                        <a:pt x="24086" y="38907"/>
                        <a:pt x="38747" y="39388"/>
                        <a:pt x="38747" y="39388"/>
                      </a:cubicBezTo>
                      <a:lnTo>
                        <a:pt x="38604" y="33420"/>
                      </a:lnTo>
                      <a:lnTo>
                        <a:pt x="30071" y="143"/>
                      </a:lnTo>
                      <a:cubicBezTo>
                        <a:pt x="30071" y="143"/>
                        <a:pt x="14110" y="0"/>
                        <a:pt x="1" y="7839"/>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12" name="Google Shape;2212;p67"/>
                <p:cNvSpPr/>
                <p:nvPr/>
              </p:nvSpPr>
              <p:spPr>
                <a:xfrm>
                  <a:off x="4546896" y="1377977"/>
                  <a:ext cx="2540240" cy="1972612"/>
                </a:xfrm>
                <a:custGeom>
                  <a:avLst/>
                  <a:gdLst/>
                  <a:ahLst/>
                  <a:cxnLst/>
                  <a:rect l="l" t="t" r="r" b="b"/>
                  <a:pathLst>
                    <a:path w="70153" h="54477" extrusionOk="0">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13" name="Google Shape;2213;p67"/>
                <p:cNvSpPr/>
                <p:nvPr/>
              </p:nvSpPr>
              <p:spPr>
                <a:xfrm>
                  <a:off x="4546896" y="1641810"/>
                  <a:ext cx="1450754" cy="1708786"/>
                </a:xfrm>
                <a:custGeom>
                  <a:avLst/>
                  <a:gdLst/>
                  <a:ahLst/>
                  <a:cxnLst/>
                  <a:rect l="l" t="t" r="r" b="b"/>
                  <a:pathLst>
                    <a:path w="40065" h="47191" extrusionOk="0">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14" name="Google Shape;2214;p67"/>
                <p:cNvSpPr/>
                <p:nvPr/>
              </p:nvSpPr>
              <p:spPr>
                <a:xfrm>
                  <a:off x="4566233" y="1677948"/>
                  <a:ext cx="2635726" cy="1987458"/>
                </a:xfrm>
                <a:custGeom>
                  <a:avLst/>
                  <a:gdLst/>
                  <a:ahLst/>
                  <a:cxnLst/>
                  <a:rect l="l" t="t" r="r" b="b"/>
                  <a:pathLst>
                    <a:path w="72790" h="54887" fill="none" extrusionOk="0">
                      <a:moveTo>
                        <a:pt x="0" y="14163"/>
                      </a:moveTo>
                      <a:lnTo>
                        <a:pt x="8658" y="47956"/>
                      </a:lnTo>
                      <a:lnTo>
                        <a:pt x="10653" y="54886"/>
                      </a:lnTo>
                      <a:cubicBezTo>
                        <a:pt x="10653" y="54886"/>
                        <a:pt x="26312" y="46638"/>
                        <a:pt x="41722" y="46923"/>
                      </a:cubicBezTo>
                      <a:cubicBezTo>
                        <a:pt x="57024" y="38764"/>
                        <a:pt x="72790" y="38942"/>
                        <a:pt x="72790" y="38942"/>
                      </a:cubicBezTo>
                      <a:lnTo>
                        <a:pt x="71240" y="33295"/>
                      </a:lnTo>
                      <a:lnTo>
                        <a:pt x="62707" y="0"/>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15" name="Google Shape;2215;p67"/>
                <p:cNvSpPr/>
                <p:nvPr/>
              </p:nvSpPr>
              <p:spPr>
                <a:xfrm>
                  <a:off x="4557217" y="1643729"/>
                  <a:ext cx="2635726" cy="1986843"/>
                </a:xfrm>
                <a:custGeom>
                  <a:avLst/>
                  <a:gdLst/>
                  <a:ahLst/>
                  <a:cxnLst/>
                  <a:rect l="l" t="t" r="r" b="b"/>
                  <a:pathLst>
                    <a:path w="72790" h="54870" fill="none" extrusionOk="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16" name="Google Shape;2216;p67"/>
                <p:cNvSpPr/>
                <p:nvPr/>
              </p:nvSpPr>
              <p:spPr>
                <a:xfrm>
                  <a:off x="4597845" y="1581808"/>
                  <a:ext cx="2492515" cy="1955195"/>
                </a:xfrm>
                <a:custGeom>
                  <a:avLst/>
                  <a:gdLst/>
                  <a:ahLst/>
                  <a:cxnLst/>
                  <a:rect l="l" t="t" r="r" b="b"/>
                  <a:pathLst>
                    <a:path w="68835" h="53996" fill="none" extrusionOk="0">
                      <a:moveTo>
                        <a:pt x="0" y="15410"/>
                      </a:moveTo>
                      <a:lnTo>
                        <a:pt x="8658" y="49204"/>
                      </a:lnTo>
                      <a:lnTo>
                        <a:pt x="11277" y="53996"/>
                      </a:lnTo>
                      <a:cubicBezTo>
                        <a:pt x="11277" y="53996"/>
                        <a:pt x="25706" y="46069"/>
                        <a:pt x="40065" y="46621"/>
                      </a:cubicBezTo>
                      <a:cubicBezTo>
                        <a:pt x="54174" y="38765"/>
                        <a:pt x="68835" y="39246"/>
                        <a:pt x="68835" y="39246"/>
                      </a:cubicBezTo>
                      <a:lnTo>
                        <a:pt x="68692" y="33278"/>
                      </a:lnTo>
                      <a:lnTo>
                        <a:pt x="60159" y="1"/>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17" name="Google Shape;2217;p67"/>
                <p:cNvSpPr/>
                <p:nvPr/>
              </p:nvSpPr>
              <p:spPr>
                <a:xfrm>
                  <a:off x="4546896" y="1377977"/>
                  <a:ext cx="2540240" cy="1972612"/>
                </a:xfrm>
                <a:custGeom>
                  <a:avLst/>
                  <a:gdLst/>
                  <a:ahLst/>
                  <a:cxnLst/>
                  <a:rect l="l" t="t" r="r" b="b"/>
                  <a:pathLst>
                    <a:path w="70153" h="54477" fill="none" extrusionOk="0">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18" name="Google Shape;2218;p67"/>
                <p:cNvSpPr/>
                <p:nvPr/>
              </p:nvSpPr>
              <p:spPr>
                <a:xfrm>
                  <a:off x="4546896" y="1641810"/>
                  <a:ext cx="1450754" cy="1708786"/>
                </a:xfrm>
                <a:custGeom>
                  <a:avLst/>
                  <a:gdLst/>
                  <a:ahLst/>
                  <a:cxnLst/>
                  <a:rect l="l" t="t" r="r" b="b"/>
                  <a:pathLst>
                    <a:path w="40065" h="47191" fill="none" extrusionOk="0">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19" name="Google Shape;2219;p67"/>
                <p:cNvSpPr/>
                <p:nvPr/>
              </p:nvSpPr>
              <p:spPr>
                <a:xfrm>
                  <a:off x="5595782" y="1661146"/>
                  <a:ext cx="40012" cy="688"/>
                </a:xfrm>
                <a:custGeom>
                  <a:avLst/>
                  <a:gdLst/>
                  <a:ahLst/>
                  <a:cxnLst/>
                  <a:rect l="l" t="t" r="r" b="b"/>
                  <a:pathLst>
                    <a:path w="1105" h="19" extrusionOk="0">
                      <a:moveTo>
                        <a:pt x="0" y="1"/>
                      </a:moveTo>
                      <a:cubicBezTo>
                        <a:pt x="356" y="1"/>
                        <a:pt x="748" y="19"/>
                        <a:pt x="1105" y="19"/>
                      </a:cubicBezTo>
                      <a:cubicBezTo>
                        <a:pt x="748" y="19"/>
                        <a:pt x="374" y="1"/>
                        <a:pt x="0" y="1"/>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20" name="Google Shape;2220;p67"/>
                <p:cNvSpPr/>
                <p:nvPr/>
              </p:nvSpPr>
              <p:spPr>
                <a:xfrm>
                  <a:off x="5593175" y="1661146"/>
                  <a:ext cx="36" cy="36"/>
                </a:xfrm>
                <a:custGeom>
                  <a:avLst/>
                  <a:gdLst/>
                  <a:ahLst/>
                  <a:cxnLst/>
                  <a:rect l="l" t="t" r="r" b="b"/>
                  <a:pathLst>
                    <a:path w="1" h="1" extrusionOk="0">
                      <a:moveTo>
                        <a:pt x="1" y="1"/>
                      </a:move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21" name="Google Shape;2221;p67"/>
                <p:cNvSpPr/>
                <p:nvPr/>
              </p:nvSpPr>
              <p:spPr>
                <a:xfrm>
                  <a:off x="4971977" y="3106145"/>
                  <a:ext cx="988931" cy="282547"/>
                </a:xfrm>
                <a:custGeom>
                  <a:avLst/>
                  <a:gdLst/>
                  <a:ahLst/>
                  <a:cxnLst/>
                  <a:rect l="l" t="t" r="r" b="b"/>
                  <a:pathLst>
                    <a:path w="27311" h="7803" fill="none" extrusionOk="0">
                      <a:moveTo>
                        <a:pt x="27310" y="392"/>
                      </a:moveTo>
                      <a:cubicBezTo>
                        <a:pt x="27310" y="392"/>
                        <a:pt x="15250" y="0"/>
                        <a:pt x="1"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22" name="Google Shape;2222;p67"/>
                <p:cNvSpPr/>
                <p:nvPr/>
              </p:nvSpPr>
              <p:spPr>
                <a:xfrm>
                  <a:off x="4988742" y="3147425"/>
                  <a:ext cx="988931" cy="282547"/>
                </a:xfrm>
                <a:custGeom>
                  <a:avLst/>
                  <a:gdLst/>
                  <a:ahLst/>
                  <a:cxnLst/>
                  <a:rect l="l" t="t" r="r" b="b"/>
                  <a:pathLst>
                    <a:path w="27311" h="7803" fill="none" extrusionOk="0">
                      <a:moveTo>
                        <a:pt x="27310" y="392"/>
                      </a:moveTo>
                      <a:cubicBezTo>
                        <a:pt x="27310" y="392"/>
                        <a:pt x="15268" y="0"/>
                        <a:pt x="1"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23" name="Google Shape;2223;p67"/>
                <p:cNvSpPr/>
                <p:nvPr/>
              </p:nvSpPr>
              <p:spPr>
                <a:xfrm>
                  <a:off x="5008115" y="3190625"/>
                  <a:ext cx="988895" cy="282583"/>
                </a:xfrm>
                <a:custGeom>
                  <a:avLst/>
                  <a:gdLst/>
                  <a:ahLst/>
                  <a:cxnLst/>
                  <a:rect l="l" t="t" r="r" b="b"/>
                  <a:pathLst>
                    <a:path w="27310" h="7804" fill="none" extrusionOk="0">
                      <a:moveTo>
                        <a:pt x="27310" y="410"/>
                      </a:moveTo>
                      <a:cubicBezTo>
                        <a:pt x="27310" y="410"/>
                        <a:pt x="15249" y="1"/>
                        <a:pt x="0"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24" name="Google Shape;2224;p67"/>
                <p:cNvSpPr/>
                <p:nvPr/>
              </p:nvSpPr>
              <p:spPr>
                <a:xfrm>
                  <a:off x="6037628" y="2848106"/>
                  <a:ext cx="991502" cy="257417"/>
                </a:xfrm>
                <a:custGeom>
                  <a:avLst/>
                  <a:gdLst/>
                  <a:ahLst/>
                  <a:cxnLst/>
                  <a:rect l="l" t="t" r="r" b="b"/>
                  <a:pathLst>
                    <a:path w="27382" h="7109" fill="none" extrusionOk="0">
                      <a:moveTo>
                        <a:pt x="1" y="7108"/>
                      </a:moveTo>
                      <a:cubicBezTo>
                        <a:pt x="1" y="7108"/>
                        <a:pt x="10262" y="802"/>
                        <a:pt x="27382" y="0"/>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25" name="Google Shape;2225;p67"/>
                <p:cNvSpPr/>
                <p:nvPr/>
              </p:nvSpPr>
              <p:spPr>
                <a:xfrm>
                  <a:off x="6042806" y="2892609"/>
                  <a:ext cx="992118" cy="257417"/>
                </a:xfrm>
                <a:custGeom>
                  <a:avLst/>
                  <a:gdLst/>
                  <a:ahLst/>
                  <a:cxnLst/>
                  <a:rect l="l" t="t" r="r" b="b"/>
                  <a:pathLst>
                    <a:path w="27399" h="7109" fill="none" extrusionOk="0">
                      <a:moveTo>
                        <a:pt x="0" y="7108"/>
                      </a:moveTo>
                      <a:cubicBezTo>
                        <a:pt x="0" y="7108"/>
                        <a:pt x="10279" y="802"/>
                        <a:pt x="27399" y="0"/>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26" name="Google Shape;2226;p67"/>
                <p:cNvSpPr/>
                <p:nvPr/>
              </p:nvSpPr>
              <p:spPr>
                <a:xfrm>
                  <a:off x="6047948" y="2939683"/>
                  <a:ext cx="992154" cy="257417"/>
                </a:xfrm>
                <a:custGeom>
                  <a:avLst/>
                  <a:gdLst/>
                  <a:ahLst/>
                  <a:cxnLst/>
                  <a:rect l="l" t="t" r="r" b="b"/>
                  <a:pathLst>
                    <a:path w="27400" h="7109" fill="none" extrusionOk="0">
                      <a:moveTo>
                        <a:pt x="1" y="7109"/>
                      </a:moveTo>
                      <a:cubicBezTo>
                        <a:pt x="1" y="7109"/>
                        <a:pt x="10262" y="803"/>
                        <a:pt x="27399" y="1"/>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27" name="Google Shape;2227;p67"/>
                <p:cNvSpPr/>
                <p:nvPr/>
              </p:nvSpPr>
              <p:spPr>
                <a:xfrm>
                  <a:off x="5997651" y="3070658"/>
                  <a:ext cx="50984" cy="199336"/>
                </a:xfrm>
                <a:custGeom>
                  <a:avLst/>
                  <a:gdLst/>
                  <a:ahLst/>
                  <a:cxnLst/>
                  <a:rect l="l" t="t" r="r" b="b"/>
                  <a:pathLst>
                    <a:path w="1408" h="5505" fill="none" extrusionOk="0">
                      <a:moveTo>
                        <a:pt x="0" y="0"/>
                      </a:moveTo>
                      <a:lnTo>
                        <a:pt x="1408" y="5505"/>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28" name="Google Shape;2228;p67"/>
                <p:cNvSpPr/>
                <p:nvPr/>
              </p:nvSpPr>
              <p:spPr>
                <a:xfrm>
                  <a:off x="4693297" y="1840499"/>
                  <a:ext cx="888304" cy="293518"/>
                </a:xfrm>
                <a:custGeom>
                  <a:avLst/>
                  <a:gdLst/>
                  <a:ahLst/>
                  <a:cxnLst/>
                  <a:rect l="l" t="t" r="r" b="b"/>
                  <a:pathLst>
                    <a:path w="24532" h="8106" fill="none" extrusionOk="0">
                      <a:moveTo>
                        <a:pt x="820" y="8106"/>
                      </a:moveTo>
                      <a:lnTo>
                        <a:pt x="1" y="6289"/>
                      </a:lnTo>
                      <a:cubicBezTo>
                        <a:pt x="10743" y="1443"/>
                        <a:pt x="19899" y="268"/>
                        <a:pt x="24407" y="0"/>
                      </a:cubicBezTo>
                      <a:lnTo>
                        <a:pt x="24531" y="2013"/>
                      </a:lnTo>
                      <a:cubicBezTo>
                        <a:pt x="20167"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29" name="Google Shape;2229;p67"/>
                <p:cNvSpPr/>
                <p:nvPr/>
              </p:nvSpPr>
              <p:spPr>
                <a:xfrm>
                  <a:off x="4741675" y="2028869"/>
                  <a:ext cx="888304" cy="293518"/>
                </a:xfrm>
                <a:custGeom>
                  <a:avLst/>
                  <a:gdLst/>
                  <a:ahLst/>
                  <a:cxnLst/>
                  <a:rect l="l" t="t" r="r" b="b"/>
                  <a:pathLst>
                    <a:path w="24532" h="8106" fill="none" extrusionOk="0">
                      <a:moveTo>
                        <a:pt x="820" y="8106"/>
                      </a:moveTo>
                      <a:lnTo>
                        <a:pt x="1" y="6271"/>
                      </a:lnTo>
                      <a:cubicBezTo>
                        <a:pt x="10743" y="1443"/>
                        <a:pt x="19900" y="267"/>
                        <a:pt x="24407" y="0"/>
                      </a:cubicBezTo>
                      <a:lnTo>
                        <a:pt x="24531" y="1995"/>
                      </a:lnTo>
                      <a:cubicBezTo>
                        <a:pt x="20167"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30" name="Google Shape;2230;p67"/>
                <p:cNvSpPr/>
                <p:nvPr/>
              </p:nvSpPr>
              <p:spPr>
                <a:xfrm>
                  <a:off x="4798454" y="2216586"/>
                  <a:ext cx="887652" cy="294170"/>
                </a:xfrm>
                <a:custGeom>
                  <a:avLst/>
                  <a:gdLst/>
                  <a:ahLst/>
                  <a:cxnLst/>
                  <a:rect l="l" t="t" r="r" b="b"/>
                  <a:pathLst>
                    <a:path w="24514" h="8124" fill="none" extrusionOk="0">
                      <a:moveTo>
                        <a:pt x="820" y="8123"/>
                      </a:moveTo>
                      <a:lnTo>
                        <a:pt x="1" y="6289"/>
                      </a:lnTo>
                      <a:cubicBezTo>
                        <a:pt x="10743" y="1461"/>
                        <a:pt x="19899" y="285"/>
                        <a:pt x="24388" y="0"/>
                      </a:cubicBezTo>
                      <a:lnTo>
                        <a:pt x="24513" y="2013"/>
                      </a:lnTo>
                      <a:cubicBezTo>
                        <a:pt x="20149" y="2280"/>
                        <a:pt x="11259" y="3420"/>
                        <a:pt x="820" y="8123"/>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31" name="Google Shape;2231;p67"/>
                <p:cNvSpPr/>
                <p:nvPr/>
              </p:nvSpPr>
              <p:spPr>
                <a:xfrm>
                  <a:off x="4849403" y="2413321"/>
                  <a:ext cx="887652" cy="293518"/>
                </a:xfrm>
                <a:custGeom>
                  <a:avLst/>
                  <a:gdLst/>
                  <a:ahLst/>
                  <a:cxnLst/>
                  <a:rect l="l" t="t" r="r" b="b"/>
                  <a:pathLst>
                    <a:path w="24514" h="8106" fill="none" extrusionOk="0">
                      <a:moveTo>
                        <a:pt x="820" y="8106"/>
                      </a:moveTo>
                      <a:lnTo>
                        <a:pt x="1" y="6271"/>
                      </a:lnTo>
                      <a:cubicBezTo>
                        <a:pt x="10743" y="1443"/>
                        <a:pt x="19900" y="268"/>
                        <a:pt x="24389" y="0"/>
                      </a:cubicBezTo>
                      <a:lnTo>
                        <a:pt x="24513" y="1996"/>
                      </a:lnTo>
                      <a:cubicBezTo>
                        <a:pt x="20149"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32" name="Google Shape;2232;p67"/>
                <p:cNvSpPr/>
                <p:nvPr/>
              </p:nvSpPr>
              <p:spPr>
                <a:xfrm>
                  <a:off x="4895209" y="2609439"/>
                  <a:ext cx="887652" cy="293518"/>
                </a:xfrm>
                <a:custGeom>
                  <a:avLst/>
                  <a:gdLst/>
                  <a:ahLst/>
                  <a:cxnLst/>
                  <a:rect l="l" t="t" r="r" b="b"/>
                  <a:pathLst>
                    <a:path w="24514" h="8106" fill="none" extrusionOk="0">
                      <a:moveTo>
                        <a:pt x="820" y="8106"/>
                      </a:moveTo>
                      <a:lnTo>
                        <a:pt x="1" y="6271"/>
                      </a:lnTo>
                      <a:cubicBezTo>
                        <a:pt x="10743" y="1443"/>
                        <a:pt x="19899" y="267"/>
                        <a:pt x="24389" y="0"/>
                      </a:cubicBezTo>
                      <a:lnTo>
                        <a:pt x="24513" y="1995"/>
                      </a:lnTo>
                      <a:cubicBezTo>
                        <a:pt x="20149" y="2262"/>
                        <a:pt x="11259"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33" name="Google Shape;2233;p67"/>
                <p:cNvSpPr/>
                <p:nvPr/>
              </p:nvSpPr>
              <p:spPr>
                <a:xfrm>
                  <a:off x="5775099" y="1589557"/>
                  <a:ext cx="888919" cy="289680"/>
                </a:xfrm>
                <a:custGeom>
                  <a:avLst/>
                  <a:gdLst/>
                  <a:ahLst/>
                  <a:cxnLst/>
                  <a:rect l="l" t="t" r="r" b="b"/>
                  <a:pathLst>
                    <a:path w="24549" h="8000" fill="none" extrusionOk="0">
                      <a:moveTo>
                        <a:pt x="802" y="7999"/>
                      </a:moveTo>
                      <a:lnTo>
                        <a:pt x="1" y="6164"/>
                      </a:lnTo>
                      <a:cubicBezTo>
                        <a:pt x="10760" y="1390"/>
                        <a:pt x="19935" y="250"/>
                        <a:pt x="24424" y="1"/>
                      </a:cubicBezTo>
                      <a:lnTo>
                        <a:pt x="24549" y="2014"/>
                      </a:lnTo>
                      <a:cubicBezTo>
                        <a:pt x="20184" y="2245"/>
                        <a:pt x="11295" y="3350"/>
                        <a:pt x="802" y="7999"/>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34" name="Google Shape;2234;p67"/>
                <p:cNvSpPr/>
                <p:nvPr/>
              </p:nvSpPr>
              <p:spPr>
                <a:xfrm>
                  <a:off x="5822173" y="1778579"/>
                  <a:ext cx="888956" cy="288992"/>
                </a:xfrm>
                <a:custGeom>
                  <a:avLst/>
                  <a:gdLst/>
                  <a:ahLst/>
                  <a:cxnLst/>
                  <a:rect l="l" t="t" r="r" b="b"/>
                  <a:pathLst>
                    <a:path w="24550" h="7981" fill="none" extrusionOk="0">
                      <a:moveTo>
                        <a:pt x="820" y="7981"/>
                      </a:moveTo>
                      <a:lnTo>
                        <a:pt x="1" y="6146"/>
                      </a:lnTo>
                      <a:cubicBezTo>
                        <a:pt x="10779" y="1372"/>
                        <a:pt x="19935" y="232"/>
                        <a:pt x="24442" y="0"/>
                      </a:cubicBezTo>
                      <a:lnTo>
                        <a:pt x="24549" y="1995"/>
                      </a:lnTo>
                      <a:cubicBezTo>
                        <a:pt x="20185" y="2227"/>
                        <a:pt x="11295" y="3331"/>
                        <a:pt x="820" y="7981"/>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35" name="Google Shape;2235;p67"/>
                <p:cNvSpPr/>
                <p:nvPr/>
              </p:nvSpPr>
              <p:spPr>
                <a:xfrm>
                  <a:off x="5877648" y="1966912"/>
                  <a:ext cx="888955" cy="289028"/>
                </a:xfrm>
                <a:custGeom>
                  <a:avLst/>
                  <a:gdLst/>
                  <a:ahLst/>
                  <a:cxnLst/>
                  <a:rect l="l" t="t" r="r" b="b"/>
                  <a:pathLst>
                    <a:path w="24550" h="7982" fill="none" extrusionOk="0">
                      <a:moveTo>
                        <a:pt x="820" y="7982"/>
                      </a:moveTo>
                      <a:lnTo>
                        <a:pt x="1" y="6147"/>
                      </a:lnTo>
                      <a:cubicBezTo>
                        <a:pt x="10779" y="1373"/>
                        <a:pt x="19935" y="250"/>
                        <a:pt x="24442" y="1"/>
                      </a:cubicBezTo>
                      <a:lnTo>
                        <a:pt x="24549" y="1996"/>
                      </a:lnTo>
                      <a:cubicBezTo>
                        <a:pt x="20185" y="2246"/>
                        <a:pt x="11277" y="3332"/>
                        <a:pt x="820" y="7982"/>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grpSp>
            <p:nvGrpSpPr>
              <p:cNvPr id="2236" name="Google Shape;2236;p67"/>
              <p:cNvGrpSpPr/>
              <p:nvPr/>
            </p:nvGrpSpPr>
            <p:grpSpPr>
              <a:xfrm>
                <a:off x="4388225" y="1476850"/>
                <a:ext cx="621130" cy="624971"/>
                <a:chOff x="2483500" y="875875"/>
                <a:chExt cx="621130" cy="624971"/>
              </a:xfrm>
            </p:grpSpPr>
            <p:sp>
              <p:nvSpPr>
                <p:cNvPr id="2237" name="Google Shape;2237;p67"/>
                <p:cNvSpPr/>
                <p:nvPr/>
              </p:nvSpPr>
              <p:spPr>
                <a:xfrm>
                  <a:off x="2959384" y="964136"/>
                  <a:ext cx="145246" cy="298750"/>
                </a:xfrm>
                <a:custGeom>
                  <a:avLst/>
                  <a:gdLst/>
                  <a:ahLst/>
                  <a:cxnLst/>
                  <a:rect l="l" t="t" r="r" b="b"/>
                  <a:pathLst>
                    <a:path w="4045" h="8320" extrusionOk="0">
                      <a:moveTo>
                        <a:pt x="2281" y="6378"/>
                      </a:moveTo>
                      <a:cubicBezTo>
                        <a:pt x="2281" y="6930"/>
                        <a:pt x="2210" y="7500"/>
                        <a:pt x="2067" y="8035"/>
                      </a:cubicBezTo>
                      <a:lnTo>
                        <a:pt x="3831" y="8320"/>
                      </a:lnTo>
                      <a:cubicBezTo>
                        <a:pt x="3973" y="7678"/>
                        <a:pt x="4045" y="7037"/>
                        <a:pt x="4045" y="6378"/>
                      </a:cubicBezTo>
                      <a:cubicBezTo>
                        <a:pt x="4045" y="3902"/>
                        <a:pt x="2940" y="1568"/>
                        <a:pt x="1016" y="1"/>
                      </a:cubicBezTo>
                      <a:lnTo>
                        <a:pt x="1" y="1461"/>
                      </a:lnTo>
                      <a:cubicBezTo>
                        <a:pt x="1444" y="2690"/>
                        <a:pt x="2281" y="4490"/>
                        <a:pt x="2281" y="6378"/>
                      </a:cubicBezTo>
                      <a:close/>
                    </a:path>
                  </a:pathLst>
                </a:cu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38" name="Google Shape;2238;p67"/>
                <p:cNvSpPr/>
                <p:nvPr/>
              </p:nvSpPr>
              <p:spPr>
                <a:xfrm>
                  <a:off x="2544902" y="1252617"/>
                  <a:ext cx="552042" cy="248229"/>
                </a:xfrm>
                <a:custGeom>
                  <a:avLst/>
                  <a:gdLst/>
                  <a:ahLst/>
                  <a:cxnLst/>
                  <a:rect l="l" t="t" r="r" b="b"/>
                  <a:pathLst>
                    <a:path w="15374" h="6913" extrusionOk="0">
                      <a:moveTo>
                        <a:pt x="13610" y="1"/>
                      </a:moveTo>
                      <a:cubicBezTo>
                        <a:pt x="12933" y="2566"/>
                        <a:pt x="10742" y="4472"/>
                        <a:pt x="8088" y="4757"/>
                      </a:cubicBezTo>
                      <a:cubicBezTo>
                        <a:pt x="5434" y="5060"/>
                        <a:pt x="2868" y="3688"/>
                        <a:pt x="1639" y="1337"/>
                      </a:cubicBezTo>
                      <a:lnTo>
                        <a:pt x="0" y="2032"/>
                      </a:lnTo>
                      <a:cubicBezTo>
                        <a:pt x="1550" y="5113"/>
                        <a:pt x="4864" y="6913"/>
                        <a:pt x="8302" y="6521"/>
                      </a:cubicBezTo>
                      <a:cubicBezTo>
                        <a:pt x="11740" y="6147"/>
                        <a:pt x="14554" y="3653"/>
                        <a:pt x="15374" y="28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39" name="Google Shape;2239;p67"/>
                <p:cNvSpPr/>
                <p:nvPr/>
              </p:nvSpPr>
              <p:spPr>
                <a:xfrm>
                  <a:off x="2483500" y="875875"/>
                  <a:ext cx="513046" cy="449706"/>
                </a:xfrm>
                <a:custGeom>
                  <a:avLst/>
                  <a:gdLst/>
                  <a:ahLst/>
                  <a:cxnLst/>
                  <a:rect l="l" t="t" r="r" b="b"/>
                  <a:pathLst>
                    <a:path w="14288" h="12524" extrusionOk="0">
                      <a:moveTo>
                        <a:pt x="2619" y="8836"/>
                      </a:moveTo>
                      <a:cubicBezTo>
                        <a:pt x="2619" y="3331"/>
                        <a:pt x="9068" y="356"/>
                        <a:pt x="13272" y="3919"/>
                      </a:cubicBezTo>
                      <a:lnTo>
                        <a:pt x="14287" y="2459"/>
                      </a:lnTo>
                      <a:cubicBezTo>
                        <a:pt x="11276" y="18"/>
                        <a:pt x="6965" y="0"/>
                        <a:pt x="3955" y="2423"/>
                      </a:cubicBezTo>
                      <a:cubicBezTo>
                        <a:pt x="926" y="4846"/>
                        <a:pt x="0" y="9050"/>
                        <a:pt x="1710" y="12524"/>
                      </a:cubicBezTo>
                      <a:lnTo>
                        <a:pt x="3349" y="11811"/>
                      </a:lnTo>
                      <a:cubicBezTo>
                        <a:pt x="2868" y="10902"/>
                        <a:pt x="2619" y="9869"/>
                        <a:pt x="2619" y="883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2240" name="Google Shape;2240;p67"/>
              <p:cNvSpPr/>
              <p:nvPr/>
            </p:nvSpPr>
            <p:spPr>
              <a:xfrm>
                <a:off x="4053162" y="15115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41" name="Google Shape;2241;p67"/>
              <p:cNvSpPr/>
              <p:nvPr/>
            </p:nvSpPr>
            <p:spPr>
              <a:xfrm rot="-1685758">
                <a:off x="7548391" y="36160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grpSp>
      <p:sp>
        <p:nvSpPr>
          <p:cNvPr id="2242" name="Google Shape;2242;p67"/>
          <p:cNvSpPr/>
          <p:nvPr/>
        </p:nvSpPr>
        <p:spPr>
          <a:xfrm>
            <a:off x="5246663" y="6919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43" name="Google Shape;2243;p67"/>
          <p:cNvSpPr/>
          <p:nvPr/>
        </p:nvSpPr>
        <p:spPr>
          <a:xfrm rot="-1685758">
            <a:off x="4967116" y="10884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44" name="Google Shape;2244;p67"/>
          <p:cNvSpPr/>
          <p:nvPr/>
        </p:nvSpPr>
        <p:spPr>
          <a:xfrm>
            <a:off x="4354438" y="89836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45" name="Google Shape;2245;p67"/>
          <p:cNvSpPr/>
          <p:nvPr/>
        </p:nvSpPr>
        <p:spPr>
          <a:xfrm>
            <a:off x="4835912" y="3480040"/>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46" name="Google Shape;2246;p6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47" name="Google Shape;2247;p6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48" name="Google Shape;2248;p6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MENU</a:t>
            </a:r>
            <a:endParaRPr sz="1000">
              <a:solidFill>
                <a:schemeClr val="dk1"/>
              </a:solidFill>
              <a:latin typeface="The Serif Hand Black" panose="03070902030502020204" pitchFamily="66" charset="0"/>
              <a:ea typeface="Bebas Neue"/>
              <a:cs typeface="Bebas Neue"/>
              <a:sym typeface="Bebas Neue"/>
            </a:endParaRPr>
          </a:p>
        </p:txBody>
      </p:sp>
      <p:sp>
        <p:nvSpPr>
          <p:cNvPr id="2249" name="Google Shape;2249;p67">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ANALYSIS</a:t>
            </a:r>
            <a:endParaRPr sz="1000">
              <a:solidFill>
                <a:schemeClr val="dk1"/>
              </a:solidFill>
              <a:latin typeface="The Serif Hand Black" panose="03070902030502020204" pitchFamily="66" charset="0"/>
              <a:ea typeface="Bebas Neue"/>
              <a:cs typeface="Bebas Neue"/>
              <a:sym typeface="Bebas Neue"/>
            </a:endParaRPr>
          </a:p>
        </p:txBody>
      </p:sp>
      <p:sp>
        <p:nvSpPr>
          <p:cNvPr id="2250" name="Google Shape;2250;p67">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CONTACT</a:t>
            </a:r>
            <a:endParaRPr sz="1000">
              <a:solidFill>
                <a:schemeClr val="dk1"/>
              </a:solidFill>
              <a:latin typeface="The Serif Hand Black" panose="03070902030502020204" pitchFamily="66" charset="0"/>
              <a:ea typeface="Bebas Neue"/>
              <a:cs typeface="Bebas Neue"/>
              <a:sym typeface="Bebas Neue"/>
            </a:endParaRPr>
          </a:p>
        </p:txBody>
      </p:sp>
      <p:grpSp>
        <p:nvGrpSpPr>
          <p:cNvPr id="2251" name="Google Shape;2251;p67"/>
          <p:cNvGrpSpPr/>
          <p:nvPr/>
        </p:nvGrpSpPr>
        <p:grpSpPr>
          <a:xfrm>
            <a:off x="706038" y="312972"/>
            <a:ext cx="140222" cy="140409"/>
            <a:chOff x="2741000" y="199475"/>
            <a:chExt cx="191953" cy="192210"/>
          </a:xfrm>
        </p:grpSpPr>
        <p:sp>
          <p:nvSpPr>
            <p:cNvPr id="2252" name="Google Shape;2252;p6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53" name="Google Shape;2253;p6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54" name="Google Shape;2254;p6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55" name="Google Shape;2255;p6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56" name="Google Shape;2256;p6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57" name="Google Shape;2257;p6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58" name="Google Shape;2258;p6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59" name="Google Shape;2259;p6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260" name="Google Shape;2260;p6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2261" name="Google Shape;2261;p67">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16" name="Google Shape;2267;p68">
            <a:extLst>
              <a:ext uri="{FF2B5EF4-FFF2-40B4-BE49-F238E27FC236}">
                <a16:creationId xmlns:a16="http://schemas.microsoft.com/office/drawing/2014/main" id="{02E13B01-A129-4A70-8D49-C38BB5EE4E44}"/>
              </a:ext>
            </a:extLst>
          </p:cNvPr>
          <p:cNvSpPr txBox="1">
            <a:spLocks/>
          </p:cNvSpPr>
          <p:nvPr/>
        </p:nvSpPr>
        <p:spPr>
          <a:xfrm>
            <a:off x="5862437" y="610938"/>
            <a:ext cx="2828700" cy="96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Bebas Neue"/>
              <a:buNone/>
              <a:defRPr sz="27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r>
              <a:rPr lang="en-GB" sz="7200" dirty="0">
                <a:latin typeface="The Serif Hand Black" panose="03070902030502020204" pitchFamily="66" charset="0"/>
              </a:rPr>
              <a:t>THANKS!</a:t>
            </a:r>
          </a:p>
        </p:txBody>
      </p:sp>
      <p:sp>
        <p:nvSpPr>
          <p:cNvPr id="130" name="Google Shape;2266;p68">
            <a:extLst>
              <a:ext uri="{FF2B5EF4-FFF2-40B4-BE49-F238E27FC236}">
                <a16:creationId xmlns:a16="http://schemas.microsoft.com/office/drawing/2014/main" id="{087D7B95-D74F-477A-A77F-808A6E7BBEAA}"/>
              </a:ext>
            </a:extLst>
          </p:cNvPr>
          <p:cNvSpPr txBox="1">
            <a:spLocks noGrp="1"/>
          </p:cNvSpPr>
          <p:nvPr>
            <p:ph type="subTitle" idx="1"/>
          </p:nvPr>
        </p:nvSpPr>
        <p:spPr>
          <a:xfrm>
            <a:off x="4388237" y="1655421"/>
            <a:ext cx="4848244" cy="2813494"/>
          </a:xfrm>
          <a:prstGeom prst="rect">
            <a:avLst/>
          </a:prstGeom>
        </p:spPr>
        <p:txBody>
          <a:bodyPr spcFirstLastPara="1" wrap="square" lIns="91425" tIns="91425" rIns="91425" bIns="91425" anchor="t" anchorCtr="0">
            <a:noAutofit/>
          </a:bodyPr>
          <a:lstStyle/>
          <a:p>
            <a:pPr marL="0" lvl="0" indent="0" algn="ctr" rtl="0">
              <a:spcBef>
                <a:spcPts val="1000"/>
              </a:spcBef>
              <a:spcAft>
                <a:spcPts val="0"/>
              </a:spcAft>
              <a:buClr>
                <a:schemeClr val="hlink"/>
              </a:buClr>
              <a:buSzPts val="1100"/>
              <a:buFont typeface="Arial"/>
              <a:buNone/>
            </a:pPr>
            <a:r>
              <a:rPr lang="en" sz="2700" dirty="0">
                <a:latin typeface="The Serif Hand Black" panose="03070902030502020204" pitchFamily="66" charset="0"/>
                <a:ea typeface="Bebas Neue"/>
                <a:cs typeface="Bebas Neue"/>
                <a:sym typeface="Bebas Neue"/>
              </a:rPr>
              <a:t>Do you have any questions?</a:t>
            </a:r>
            <a:endParaRPr sz="2700" dirty="0">
              <a:latin typeface="The Serif Hand Black" panose="03070902030502020204" pitchFamily="66" charset="0"/>
              <a:ea typeface="Bebas Neue"/>
              <a:cs typeface="Bebas Neue"/>
              <a:sym typeface="Bebas Neue"/>
            </a:endParaRPr>
          </a:p>
          <a:p>
            <a:pPr algn="ctr">
              <a:lnSpc>
                <a:spcPct val="107000"/>
              </a:lnSpc>
              <a:spcAft>
                <a:spcPts val="800"/>
              </a:spcAft>
            </a:pPr>
            <a:r>
              <a:rPr lang="en-GB" sz="1800" dirty="0">
                <a:effectLst/>
                <a:latin typeface="The Serif Hand Black" panose="03070902030502020204" pitchFamily="66" charset="0"/>
                <a:ea typeface="Calibri" panose="020F0502020204030204" pitchFamily="34" charset="0"/>
                <a:cs typeface="Arial" panose="020B0604020202020204" pitchFamily="34" charset="0"/>
              </a:rPr>
              <a:t>Prepared by:</a:t>
            </a:r>
          </a:p>
          <a:p>
            <a:pPr algn="ctr">
              <a:lnSpc>
                <a:spcPct val="107000"/>
              </a:lnSpc>
              <a:spcAft>
                <a:spcPts val="800"/>
              </a:spcAft>
            </a:pPr>
            <a:r>
              <a:rPr lang="en-GB" sz="1800" dirty="0">
                <a:effectLst/>
                <a:latin typeface="The Serif Hand Black" panose="03070902030502020204" pitchFamily="66" charset="0"/>
                <a:ea typeface="Calibri" panose="020F0502020204030204" pitchFamily="34" charset="0"/>
                <a:cs typeface="Arial" panose="020B0604020202020204" pitchFamily="34" charset="0"/>
              </a:rPr>
              <a:t>Shuruq Hassan Baabdullah     1906284</a:t>
            </a:r>
          </a:p>
          <a:p>
            <a:pPr algn="ctr">
              <a:lnSpc>
                <a:spcPct val="107000"/>
              </a:lnSpc>
              <a:spcAft>
                <a:spcPts val="800"/>
              </a:spcAft>
            </a:pPr>
            <a:r>
              <a:rPr lang="en-GB" sz="1800" dirty="0">
                <a:effectLst/>
                <a:latin typeface="The Serif Hand Black" panose="03070902030502020204" pitchFamily="66" charset="0"/>
                <a:ea typeface="Calibri" panose="020F0502020204030204" pitchFamily="34" charset="0"/>
                <a:cs typeface="Arial" panose="020B0604020202020204" pitchFamily="34" charset="0"/>
              </a:rPr>
              <a:t>      Rahaf </a:t>
            </a:r>
            <a:r>
              <a:rPr lang="en-GB" sz="1800" dirty="0" err="1">
                <a:effectLst/>
                <a:latin typeface="The Serif Hand Black" panose="03070902030502020204" pitchFamily="66" charset="0"/>
                <a:ea typeface="Calibri" panose="020F0502020204030204" pitchFamily="34" charset="0"/>
                <a:cs typeface="Arial" panose="020B0604020202020204" pitchFamily="34" charset="0"/>
              </a:rPr>
              <a:t>Mutaz</a:t>
            </a:r>
            <a:r>
              <a:rPr lang="en-GB" sz="1800" dirty="0">
                <a:effectLst/>
                <a:latin typeface="The Serif Hand Black" panose="03070902030502020204" pitchFamily="66" charset="0"/>
                <a:ea typeface="Calibri" panose="020F0502020204030204" pitchFamily="34" charset="0"/>
                <a:cs typeface="Arial" panose="020B0604020202020204" pitchFamily="34" charset="0"/>
              </a:rPr>
              <a:t> Dawoud          1911088</a:t>
            </a:r>
          </a:p>
          <a:p>
            <a:pPr algn="ctr">
              <a:lnSpc>
                <a:spcPct val="107000"/>
              </a:lnSpc>
              <a:spcAft>
                <a:spcPts val="800"/>
              </a:spcAft>
            </a:pPr>
            <a:r>
              <a:rPr lang="en-GB" sz="1800" dirty="0">
                <a:effectLst/>
                <a:latin typeface="The Serif Hand Black" panose="03070902030502020204" pitchFamily="66" charset="0"/>
                <a:ea typeface="Calibri" panose="020F0502020204030204" pitchFamily="34" charset="0"/>
                <a:cs typeface="Arial" panose="020B0604020202020204" pitchFamily="34" charset="0"/>
              </a:rPr>
              <a:t>Manar Mutlaq Altaiary 	 1906775 </a:t>
            </a:r>
          </a:p>
          <a:p>
            <a:pPr algn="ctr">
              <a:lnSpc>
                <a:spcPct val="107000"/>
              </a:lnSpc>
              <a:spcAft>
                <a:spcPts val="800"/>
              </a:spcAft>
            </a:pPr>
            <a:r>
              <a:rPr lang="en-GB" sz="1800" dirty="0">
                <a:effectLst/>
                <a:latin typeface="The Serif Hand Black" panose="03070902030502020204" pitchFamily="66" charset="0"/>
                <a:ea typeface="Calibri" panose="020F0502020204030204" pitchFamily="34" charset="0"/>
                <a:cs typeface="Arial" panose="020B0604020202020204" pitchFamily="34" charset="0"/>
              </a:rPr>
              <a:t>Section: CAR</a:t>
            </a:r>
          </a:p>
        </p:txBody>
      </p:sp>
      <p:cxnSp>
        <p:nvCxnSpPr>
          <p:cNvPr id="131" name="Google Shape;2268;p68">
            <a:extLst>
              <a:ext uri="{FF2B5EF4-FFF2-40B4-BE49-F238E27FC236}">
                <a16:creationId xmlns:a16="http://schemas.microsoft.com/office/drawing/2014/main" id="{46905C4E-B316-4595-A845-B079EB4D984D}"/>
              </a:ext>
            </a:extLst>
          </p:cNvPr>
          <p:cNvCxnSpPr/>
          <p:nvPr/>
        </p:nvCxnSpPr>
        <p:spPr>
          <a:xfrm>
            <a:off x="5418203" y="1608941"/>
            <a:ext cx="3232500" cy="0"/>
          </a:xfrm>
          <a:prstGeom prst="straightConnector1">
            <a:avLst/>
          </a:prstGeom>
          <a:noFill/>
          <a:ln w="9525" cap="flat" cmpd="sng">
            <a:solidFill>
              <a:schemeClr val="dk1"/>
            </a:solidFill>
            <a:prstDash val="solid"/>
            <a:round/>
            <a:headEnd type="none" w="med" len="med"/>
            <a:tailEnd type="none" w="med" len="med"/>
          </a:ln>
        </p:spPr>
      </p:cxnSp>
      <p:sp>
        <p:nvSpPr>
          <p:cNvPr id="132" name="Google Shape;650;p40">
            <a:extLst>
              <a:ext uri="{FF2B5EF4-FFF2-40B4-BE49-F238E27FC236}">
                <a16:creationId xmlns:a16="http://schemas.microsoft.com/office/drawing/2014/main" id="{4BC509B1-6A05-4A0E-BA9D-888DDDC6450B}"/>
              </a:ext>
            </a:extLst>
          </p:cNvPr>
          <p:cNvSpPr txBox="1"/>
          <p:nvPr/>
        </p:nvSpPr>
        <p:spPr>
          <a:xfrm>
            <a:off x="7062300" y="220433"/>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The Serif Hand Black" panose="03070902030502020204" pitchFamily="66" charset="0"/>
                <a:ea typeface="Bebas Neue"/>
                <a:cs typeface="Bebas Neue"/>
                <a:sym typeface="Bebas Neue"/>
              </a:rPr>
              <a:t>CPIT440</a:t>
            </a:r>
            <a:endParaRPr dirty="0">
              <a:solidFill>
                <a:schemeClr val="lt2"/>
              </a:solidFill>
              <a:latin typeface="The Serif Hand Black" panose="03070902030502020204" pitchFamily="66"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31"/>
        <p:cNvGrpSpPr/>
        <p:nvPr/>
      </p:nvGrpSpPr>
      <p:grpSpPr>
        <a:xfrm>
          <a:off x="0" y="0"/>
          <a:ext cx="0" cy="0"/>
          <a:chOff x="0" y="0"/>
          <a:chExt cx="0" cy="0"/>
        </a:xfrm>
      </p:grpSpPr>
      <p:sp>
        <p:nvSpPr>
          <p:cNvPr id="2632" name="Google Shape;2632;p70"/>
          <p:cNvSpPr txBox="1">
            <a:spLocks noGrp="1"/>
          </p:cNvSpPr>
          <p:nvPr>
            <p:ph type="title"/>
          </p:nvPr>
        </p:nvSpPr>
        <p:spPr>
          <a:xfrm>
            <a:off x="714300" y="553450"/>
            <a:ext cx="7715400" cy="201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he Serif Hand Black" panose="03070902030502020204" pitchFamily="66" charset="0"/>
              </a:rPr>
              <a:t>ALTERNATIVE RESOURCES</a:t>
            </a:r>
            <a:endParaRPr dirty="0">
              <a:latin typeface="The Serif Hand Black" panose="03070902030502020204" pitchFamily="66" charset="0"/>
            </a:endParaRPr>
          </a:p>
        </p:txBody>
      </p:sp>
      <p:sp>
        <p:nvSpPr>
          <p:cNvPr id="2732" name="Google Shape;2732;p7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The Serif Hand Black" panose="03070902030502020204" pitchFamily="66" charset="0"/>
                <a:ea typeface="Bebas Neue"/>
                <a:cs typeface="Bebas Neue"/>
                <a:sym typeface="Bebas Neue"/>
              </a:rPr>
              <a:t>Data ANALYSIS</a:t>
            </a:r>
            <a:endParaRPr>
              <a:solidFill>
                <a:schemeClr val="lt2"/>
              </a:solidFill>
              <a:latin typeface="The Serif Hand Black" panose="03070902030502020204" pitchFamily="66" charset="0"/>
            </a:endParaRPr>
          </a:p>
        </p:txBody>
      </p:sp>
      <p:sp>
        <p:nvSpPr>
          <p:cNvPr id="2733" name="Google Shape;2733;p7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734" name="Google Shape;2734;p7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735" name="Google Shape;2735;p7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MENU</a:t>
            </a:r>
            <a:endParaRPr sz="1000">
              <a:solidFill>
                <a:schemeClr val="dk1"/>
              </a:solidFill>
              <a:latin typeface="The Serif Hand Black" panose="03070902030502020204" pitchFamily="66" charset="0"/>
              <a:ea typeface="Bebas Neue"/>
              <a:cs typeface="Bebas Neue"/>
              <a:sym typeface="Bebas Neue"/>
            </a:endParaRPr>
          </a:p>
        </p:txBody>
      </p:sp>
      <p:sp>
        <p:nvSpPr>
          <p:cNvPr id="2736" name="Google Shape;2736;p7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ANALYSIS</a:t>
            </a:r>
            <a:endParaRPr sz="1000">
              <a:solidFill>
                <a:schemeClr val="dk1"/>
              </a:solidFill>
              <a:latin typeface="The Serif Hand Black" panose="03070902030502020204" pitchFamily="66" charset="0"/>
              <a:ea typeface="Bebas Neue"/>
              <a:cs typeface="Bebas Neue"/>
              <a:sym typeface="Bebas Neue"/>
            </a:endParaRPr>
          </a:p>
        </p:txBody>
      </p:sp>
      <p:sp>
        <p:nvSpPr>
          <p:cNvPr id="2737" name="Google Shape;2737;p70">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CONTACT</a:t>
            </a:r>
            <a:endParaRPr sz="1000">
              <a:solidFill>
                <a:schemeClr val="dk1"/>
              </a:solidFill>
              <a:latin typeface="The Serif Hand Black" panose="03070902030502020204" pitchFamily="66" charset="0"/>
              <a:ea typeface="Bebas Neue"/>
              <a:cs typeface="Bebas Neue"/>
              <a:sym typeface="Bebas Neue"/>
            </a:endParaRPr>
          </a:p>
        </p:txBody>
      </p:sp>
      <p:grpSp>
        <p:nvGrpSpPr>
          <p:cNvPr id="2738" name="Google Shape;2738;p70"/>
          <p:cNvGrpSpPr/>
          <p:nvPr/>
        </p:nvGrpSpPr>
        <p:grpSpPr>
          <a:xfrm>
            <a:off x="706038" y="312972"/>
            <a:ext cx="140222" cy="140409"/>
            <a:chOff x="2741000" y="199475"/>
            <a:chExt cx="191953" cy="192210"/>
          </a:xfrm>
        </p:grpSpPr>
        <p:sp>
          <p:nvSpPr>
            <p:cNvPr id="2739" name="Google Shape;2739;p7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740" name="Google Shape;2740;p7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741" name="Google Shape;2741;p7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742" name="Google Shape;2742;p7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743" name="Google Shape;2743;p7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744" name="Google Shape;2744;p7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745" name="Google Shape;2745;p7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746" name="Google Shape;2746;p7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747" name="Google Shape;2747;p7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2748" name="Google Shape;2748;p70">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2" name="TextBox 1">
            <a:extLst>
              <a:ext uri="{FF2B5EF4-FFF2-40B4-BE49-F238E27FC236}">
                <a16:creationId xmlns:a16="http://schemas.microsoft.com/office/drawing/2014/main" id="{219A7142-DCF8-4383-85EA-253CB558B5FD}"/>
              </a:ext>
            </a:extLst>
          </p:cNvPr>
          <p:cNvSpPr txBox="1"/>
          <p:nvPr/>
        </p:nvSpPr>
        <p:spPr>
          <a:xfrm>
            <a:off x="1675119" y="1544491"/>
            <a:ext cx="5793762" cy="2492990"/>
          </a:xfrm>
          <a:prstGeom prst="rect">
            <a:avLst/>
          </a:prstGeom>
          <a:noFill/>
        </p:spPr>
        <p:txBody>
          <a:bodyPr wrap="square" rtlCol="0">
            <a:spAutoFit/>
          </a:bodyPr>
          <a:lstStyle/>
          <a:p>
            <a:pPr marL="171450" lvl="0" indent="-171450" algn="l" latinLnBrk="1">
              <a:buClr>
                <a:schemeClr val="tx1"/>
              </a:buClr>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000" b="0" dirty="0">
                <a:solidFill>
                  <a:schemeClr val="tx1"/>
                </a:solidFill>
                <a:effectLst/>
                <a:latin typeface="Abadi Extra Light" panose="020B0204020104020204" pitchFamily="34" charset="0"/>
                <a:ea typeface="Times New Roman" panose="02020603050405020304" pitchFamily="18" charset="0"/>
                <a:cs typeface="Arial" panose="020B0604020202020204" pitchFamily="34" charset="0"/>
              </a:rPr>
              <a:t>Classification of Rice Varieties Using Artificial Intelligence Methods </a:t>
            </a:r>
            <a:endParaRPr lang="en-GB" sz="2000" b="1" dirty="0">
              <a:solidFill>
                <a:schemeClr val="tx1"/>
              </a:solidFill>
              <a:effectLst/>
              <a:latin typeface="Abadi Extra Light" panose="020B0204020104020204" pitchFamily="34" charset="0"/>
              <a:ea typeface="Times New Roman" panose="02020603050405020304" pitchFamily="18" charset="0"/>
              <a:cs typeface="Arial" panose="020B0604020202020204" pitchFamily="34" charset="0"/>
            </a:endParaRPr>
          </a:p>
          <a:p>
            <a:pPr marL="457200" algn="l"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000" b="0" dirty="0" err="1">
                <a:solidFill>
                  <a:schemeClr val="tx1"/>
                </a:solidFill>
                <a:effectLst/>
                <a:latin typeface="Abadi Extra Light" panose="020B0204020104020204" pitchFamily="34" charset="0"/>
                <a:ea typeface="Times New Roman" panose="02020603050405020304" pitchFamily="18" charset="0"/>
                <a:cs typeface="Arial" panose="020B0604020202020204" pitchFamily="34" charset="0"/>
              </a:rPr>
              <a:t>Ilkay</a:t>
            </a:r>
            <a:r>
              <a:rPr lang="en-GB" sz="2000" b="0" dirty="0">
                <a:solidFill>
                  <a:schemeClr val="tx1"/>
                </a:solidFill>
                <a:effectLst/>
                <a:latin typeface="Abadi Extra Light" panose="020B0204020104020204" pitchFamily="34" charset="0"/>
                <a:ea typeface="Times New Roman" panose="02020603050405020304" pitchFamily="18" charset="0"/>
                <a:cs typeface="Arial" panose="020B0604020202020204" pitchFamily="34" charset="0"/>
              </a:rPr>
              <a:t> CINAR, Murat KOKLU2</a:t>
            </a:r>
          </a:p>
          <a:p>
            <a:pPr marL="171450" lvl="0" indent="-171450" algn="l" rtl="0">
              <a:spcBef>
                <a:spcPts val="0"/>
              </a:spcBef>
              <a:spcAft>
                <a:spcPts val="0"/>
              </a:spcAft>
              <a:buClr>
                <a:schemeClr val="tx1"/>
              </a:buClr>
              <a:buFont typeface="Courier New" panose="02070309020205020404" pitchFamily="49" charset="0"/>
              <a:buChar char="o"/>
            </a:pPr>
            <a:r>
              <a:rPr lang="en-GB" sz="2000" dirty="0">
                <a:solidFill>
                  <a:schemeClr val="tx1"/>
                </a:solidFill>
                <a:latin typeface="Abadi Extra Light" panose="020B0204020104020204" pitchFamily="34" charset="0"/>
                <a:ea typeface="Anaheim"/>
                <a:cs typeface="Anaheim"/>
                <a:sym typeface="Anaheim"/>
              </a:rPr>
              <a:t>UCI Machine Learning Repository (UCI Machine Learning Repository: </a:t>
            </a:r>
            <a:r>
              <a:rPr lang="en-GB" sz="2000" i="0" dirty="0">
                <a:solidFill>
                  <a:schemeClr val="tx1"/>
                </a:solidFill>
                <a:effectLst/>
                <a:latin typeface="Abadi Extra Light" panose="020B0204020104020204" pitchFamily="34" charset="0"/>
              </a:rPr>
              <a:t>Rice (Cammeo and Osmancik) Data Set</a:t>
            </a:r>
            <a:endParaRPr lang="en-GB" sz="2000" dirty="0">
              <a:solidFill>
                <a:schemeClr val="tx1"/>
              </a:solidFill>
              <a:latin typeface="Abadi Extra Light" panose="020B0204020104020204" pitchFamily="34" charset="0"/>
              <a:ea typeface="Anaheim"/>
              <a:cs typeface="Anaheim"/>
              <a:sym typeface="Anaheim"/>
            </a:endParaRPr>
          </a:p>
          <a:p>
            <a:pPr marL="457200" algn="l"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sz="2000" b="1" dirty="0">
              <a:solidFill>
                <a:schemeClr val="tx1"/>
              </a:solidFill>
              <a:effectLst/>
              <a:latin typeface="Abadi Extra Light" panose="020B0204020104020204" pitchFamily="34" charset="0"/>
              <a:ea typeface="Times New Roman" panose="02020603050405020304" pitchFamily="18" charset="0"/>
              <a:cs typeface="Arial" panose="020B0604020202020204" pitchFamily="34" charset="0"/>
            </a:endParaRPr>
          </a:p>
          <a:p>
            <a:endParaRPr lang="en-GB" sz="1600" dirty="0">
              <a:solidFill>
                <a:schemeClr val="tx1"/>
              </a:solidFill>
              <a:latin typeface="Abadi Extra Light" panose="020B0204020104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2540390" y="915728"/>
            <a:ext cx="4589067" cy="104808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he Serif Hand Black" panose="03070902030502020204" pitchFamily="66" charset="0"/>
              </a:rPr>
              <a:t>INTRODUCTION</a:t>
            </a:r>
            <a:endParaRPr dirty="0">
              <a:latin typeface="The Serif Hand Black" panose="03070902030502020204" pitchFamily="66" charset="0"/>
            </a:endParaRPr>
          </a:p>
        </p:txBody>
      </p:sp>
      <p:sp>
        <p:nvSpPr>
          <p:cNvPr id="556" name="Google Shape;556;p39"/>
          <p:cNvSpPr txBox="1">
            <a:spLocks noGrp="1"/>
          </p:cNvSpPr>
          <p:nvPr>
            <p:ph type="subTitle" idx="1"/>
          </p:nvPr>
        </p:nvSpPr>
        <p:spPr>
          <a:xfrm>
            <a:off x="2132146" y="1858644"/>
            <a:ext cx="6198810" cy="194234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b="0" i="0" dirty="0">
                <a:solidFill>
                  <a:schemeClr val="tx1"/>
                </a:solidFill>
                <a:effectLst/>
                <a:latin typeface="Abadi Extra Light" panose="020B0604020202020204" pitchFamily="34" charset="0"/>
              </a:rPr>
              <a:t>Among the certified rice grown in TURKEY, the Osmancik species, which has had a large planting area since 1997 and the Cammeo species grown since 2014 have been selected for the study. When looking at the general characteristics of Osmancik species, they have a wide, long, glassy, and dull appearance.</a:t>
            </a:r>
            <a:endParaRPr lang="en-GB" sz="2400" dirty="0">
              <a:solidFill>
                <a:schemeClr val="tx1"/>
              </a:solidFill>
              <a:latin typeface="Abadi Extra Light" panose="020B0604020202020204" pitchFamily="34" charset="0"/>
            </a:endParaRPr>
          </a:p>
        </p:txBody>
      </p:sp>
      <p:sp>
        <p:nvSpPr>
          <p:cNvPr id="557" name="Google Shape;557;p39"/>
          <p:cNvSpPr/>
          <p:nvPr/>
        </p:nvSpPr>
        <p:spPr>
          <a:xfrm>
            <a:off x="6865899" y="4212390"/>
            <a:ext cx="159103" cy="19121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nvGrpSpPr>
          <p:cNvPr id="560" name="Google Shape;560;p39"/>
          <p:cNvGrpSpPr/>
          <p:nvPr/>
        </p:nvGrpSpPr>
        <p:grpSpPr>
          <a:xfrm>
            <a:off x="245015" y="702683"/>
            <a:ext cx="2267446" cy="2954759"/>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621" name="Google Shape;621;p39"/>
          <p:cNvSpPr/>
          <p:nvPr/>
        </p:nvSpPr>
        <p:spPr>
          <a:xfrm rot="-1685758">
            <a:off x="2301971" y="3599451"/>
            <a:ext cx="67555" cy="82047"/>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cxnSp>
        <p:nvCxnSpPr>
          <p:cNvPr id="623" name="Google Shape;623;p39"/>
          <p:cNvCxnSpPr>
            <a:cxnSpLocks/>
          </p:cNvCxnSpPr>
          <p:nvPr/>
        </p:nvCxnSpPr>
        <p:spPr>
          <a:xfrm>
            <a:off x="2756466" y="1825753"/>
            <a:ext cx="4344026" cy="0"/>
          </a:xfrm>
          <a:prstGeom prst="straightConnector1">
            <a:avLst/>
          </a:prstGeom>
          <a:noFill/>
          <a:ln w="9525" cap="flat" cmpd="sng">
            <a:solidFill>
              <a:schemeClr val="dk1"/>
            </a:solidFill>
            <a:prstDash val="solid"/>
            <a:round/>
            <a:headEnd type="none" w="med" len="med"/>
            <a:tailEnd type="none" w="med" len="med"/>
          </a:ln>
        </p:spPr>
      </p:cxnSp>
      <p:sp>
        <p:nvSpPr>
          <p:cNvPr id="624" name="Google Shape;624;p39">
            <a:hlinkClick r:id="" action="ppaction://hlinkshowjump?jump=nextslide"/>
          </p:cNvPr>
          <p:cNvSpPr/>
          <p:nvPr/>
        </p:nvSpPr>
        <p:spPr>
          <a:xfrm rot="5400000">
            <a:off x="8195268" y="4779457"/>
            <a:ext cx="268093" cy="26313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25" name="Google Shape;625;p39">
            <a:hlinkClick r:id="" action="ppaction://hlinkshowjump?jump=previousslide"/>
          </p:cNvPr>
          <p:cNvSpPr/>
          <p:nvPr/>
        </p:nvSpPr>
        <p:spPr>
          <a:xfrm rot="-5400000" flipH="1">
            <a:off x="711820" y="4779456"/>
            <a:ext cx="268093" cy="26313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26" name="Google Shape;626;p39">
            <a:hlinkClick r:id="rId3" action="ppaction://hlinksldjump"/>
          </p:cNvPr>
          <p:cNvSpPr txBox="1"/>
          <p:nvPr/>
        </p:nvSpPr>
        <p:spPr>
          <a:xfrm>
            <a:off x="922450" y="275774"/>
            <a:ext cx="592182" cy="292907"/>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MENU</a:t>
            </a:r>
            <a:endParaRPr sz="1000">
              <a:solidFill>
                <a:schemeClr val="dk1"/>
              </a:solidFill>
              <a:latin typeface="The Serif Hand Black" panose="03070902030502020204" pitchFamily="66" charset="0"/>
              <a:ea typeface="Bebas Neue"/>
              <a:cs typeface="Bebas Neue"/>
              <a:sym typeface="Bebas Neue"/>
            </a:endParaRPr>
          </a:p>
        </p:txBody>
      </p:sp>
      <p:sp>
        <p:nvSpPr>
          <p:cNvPr id="627" name="Google Shape;627;p39">
            <a:hlinkClick r:id="rId4" action="ppaction://hlinksldjump"/>
          </p:cNvPr>
          <p:cNvSpPr txBox="1"/>
          <p:nvPr/>
        </p:nvSpPr>
        <p:spPr>
          <a:xfrm>
            <a:off x="1517930" y="275774"/>
            <a:ext cx="592182" cy="292907"/>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ANALYSIS</a:t>
            </a:r>
            <a:endParaRPr sz="1000">
              <a:solidFill>
                <a:schemeClr val="dk1"/>
              </a:solidFill>
              <a:latin typeface="The Serif Hand Black" panose="03070902030502020204" pitchFamily="66" charset="0"/>
              <a:ea typeface="Bebas Neue"/>
              <a:cs typeface="Bebas Neue"/>
              <a:sym typeface="Bebas Neue"/>
            </a:endParaRPr>
          </a:p>
        </p:txBody>
      </p:sp>
      <p:sp>
        <p:nvSpPr>
          <p:cNvPr id="628" name="Google Shape;628;p39">
            <a:hlinkClick r:id="rId5" action="ppaction://hlinksldjump"/>
          </p:cNvPr>
          <p:cNvSpPr txBox="1"/>
          <p:nvPr/>
        </p:nvSpPr>
        <p:spPr>
          <a:xfrm>
            <a:off x="2113410" y="275774"/>
            <a:ext cx="592182" cy="292907"/>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CONTACT</a:t>
            </a:r>
            <a:endParaRPr sz="1000">
              <a:solidFill>
                <a:schemeClr val="dk1"/>
              </a:solidFill>
              <a:latin typeface="The Serif Hand Black" panose="03070902030502020204" pitchFamily="66" charset="0"/>
              <a:ea typeface="Bebas Neue"/>
              <a:cs typeface="Bebas Neue"/>
              <a:sym typeface="Bebas Neue"/>
            </a:endParaRPr>
          </a:p>
        </p:txBody>
      </p:sp>
      <p:grpSp>
        <p:nvGrpSpPr>
          <p:cNvPr id="629" name="Google Shape;629;p39"/>
          <p:cNvGrpSpPr/>
          <p:nvPr/>
        </p:nvGrpSpPr>
        <p:grpSpPr>
          <a:xfrm>
            <a:off x="706038" y="312972"/>
            <a:ext cx="159074" cy="191465"/>
            <a:chOff x="2741000" y="199475"/>
            <a:chExt cx="191953" cy="192210"/>
          </a:xfrm>
        </p:grpSpPr>
        <p:sp>
          <p:nvSpPr>
            <p:cNvPr id="630" name="Google Shape;630;p3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31" name="Google Shape;631;p3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32" name="Google Shape;632;p3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33" name="Google Shape;633;p3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34" name="Google Shape;634;p3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35" name="Google Shape;635;p3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36" name="Google Shape;636;p3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37" name="Google Shape;637;p3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38" name="Google Shape;638;p3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639" name="Google Shape;639;p39">
            <a:hlinkClick r:id="rId6" action="ppaction://hlinksldjump"/>
          </p:cNvPr>
          <p:cNvSpPr/>
          <p:nvPr/>
        </p:nvSpPr>
        <p:spPr>
          <a:xfrm>
            <a:off x="669500" y="276524"/>
            <a:ext cx="241978" cy="29086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91" name="Google Shape;650;p40">
            <a:extLst>
              <a:ext uri="{FF2B5EF4-FFF2-40B4-BE49-F238E27FC236}">
                <a16:creationId xmlns:a16="http://schemas.microsoft.com/office/drawing/2014/main" id="{B21E01B1-FBFD-4DDE-82C6-380F1A282F27}"/>
              </a:ext>
            </a:extLst>
          </p:cNvPr>
          <p:cNvSpPr txBox="1"/>
          <p:nvPr/>
        </p:nvSpPr>
        <p:spPr>
          <a:xfrm>
            <a:off x="7062300" y="212748"/>
            <a:ext cx="1551244" cy="410315"/>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The Serif Hand Black" panose="03070902030502020204" pitchFamily="66" charset="0"/>
                <a:ea typeface="Bebas Neue"/>
                <a:cs typeface="Bebas Neue"/>
                <a:sym typeface="Bebas Neue"/>
              </a:rPr>
              <a:t>CPIT440</a:t>
            </a:r>
            <a:endParaRPr dirty="0">
              <a:solidFill>
                <a:schemeClr val="lt2"/>
              </a:solidFill>
              <a:latin typeface="The Serif Hand Black" panose="03070902030502020204"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pic>
        <p:nvPicPr>
          <p:cNvPr id="70" name="Picture 69" descr="A picture containing graphical user interface&#10;&#10;Description automatically generated">
            <a:extLst>
              <a:ext uri="{FF2B5EF4-FFF2-40B4-BE49-F238E27FC236}">
                <a16:creationId xmlns:a16="http://schemas.microsoft.com/office/drawing/2014/main" id="{1B8662D0-D598-484E-B7DF-ABFB95883741}"/>
              </a:ext>
            </a:extLst>
          </p:cNvPr>
          <p:cNvPicPr>
            <a:picLocks noChangeAspect="1"/>
          </p:cNvPicPr>
          <p:nvPr/>
        </p:nvPicPr>
        <p:blipFill>
          <a:blip r:embed="rId3"/>
          <a:stretch>
            <a:fillRect/>
          </a:stretch>
        </p:blipFill>
        <p:spPr>
          <a:xfrm>
            <a:off x="5538747" y="1429230"/>
            <a:ext cx="2400300" cy="2937982"/>
          </a:xfrm>
          <a:prstGeom prst="rect">
            <a:avLst/>
          </a:prstGeom>
        </p:spPr>
      </p:pic>
      <p:pic>
        <p:nvPicPr>
          <p:cNvPr id="71" name="Picture 70" descr="A can of food&#10;&#10;Description automatically generated with low confidence">
            <a:extLst>
              <a:ext uri="{FF2B5EF4-FFF2-40B4-BE49-F238E27FC236}">
                <a16:creationId xmlns:a16="http://schemas.microsoft.com/office/drawing/2014/main" id="{7921DEB8-A6DC-4906-A19D-ABED9998E4B6}"/>
              </a:ext>
            </a:extLst>
          </p:cNvPr>
          <p:cNvPicPr>
            <a:picLocks noChangeAspect="1"/>
          </p:cNvPicPr>
          <p:nvPr/>
        </p:nvPicPr>
        <p:blipFill>
          <a:blip r:embed="rId4"/>
          <a:stretch>
            <a:fillRect/>
          </a:stretch>
        </p:blipFill>
        <p:spPr>
          <a:xfrm>
            <a:off x="1388929" y="1429231"/>
            <a:ext cx="2477582" cy="2937982"/>
          </a:xfrm>
          <a:prstGeom prst="rect">
            <a:avLst/>
          </a:prstGeom>
        </p:spPr>
      </p:pic>
      <p:sp>
        <p:nvSpPr>
          <p:cNvPr id="72" name="Google Shape;555;p39">
            <a:extLst>
              <a:ext uri="{FF2B5EF4-FFF2-40B4-BE49-F238E27FC236}">
                <a16:creationId xmlns:a16="http://schemas.microsoft.com/office/drawing/2014/main" id="{FE4F235D-9F21-4951-987E-DF9043CA7315}"/>
              </a:ext>
            </a:extLst>
          </p:cNvPr>
          <p:cNvSpPr txBox="1">
            <a:spLocks noGrp="1"/>
          </p:cNvSpPr>
          <p:nvPr>
            <p:ph type="title"/>
          </p:nvPr>
        </p:nvSpPr>
        <p:spPr>
          <a:xfrm>
            <a:off x="5816813" y="776288"/>
            <a:ext cx="1533523" cy="62989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dirty="0">
                <a:latin typeface="The Serif Hand Black" panose="03070902030502020204" pitchFamily="66" charset="0"/>
              </a:rPr>
              <a:t>CAMMEO</a:t>
            </a:r>
            <a:endParaRPr dirty="0">
              <a:latin typeface="The Serif Hand Black" panose="03070902030502020204" pitchFamily="66" charset="0"/>
            </a:endParaRPr>
          </a:p>
        </p:txBody>
      </p:sp>
      <p:sp>
        <p:nvSpPr>
          <p:cNvPr id="74" name="Google Shape;555;p39">
            <a:extLst>
              <a:ext uri="{FF2B5EF4-FFF2-40B4-BE49-F238E27FC236}">
                <a16:creationId xmlns:a16="http://schemas.microsoft.com/office/drawing/2014/main" id="{A5E7AEFB-19A8-4C9F-98EA-E60E5D06FFB5}"/>
              </a:ext>
            </a:extLst>
          </p:cNvPr>
          <p:cNvSpPr txBox="1">
            <a:spLocks/>
          </p:cNvSpPr>
          <p:nvPr/>
        </p:nvSpPr>
        <p:spPr>
          <a:xfrm>
            <a:off x="1793664" y="799339"/>
            <a:ext cx="1306120" cy="6298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ebas Neue"/>
              <a:buNone/>
              <a:defRPr sz="27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r"/>
            <a:r>
              <a:rPr lang="en-GB" dirty="0">
                <a:latin typeface="The Serif Hand Black" panose="03070902030502020204" pitchFamily="66" charset="0"/>
              </a:rPr>
              <a:t>osmancik</a:t>
            </a:r>
          </a:p>
        </p:txBody>
      </p:sp>
      <p:sp>
        <p:nvSpPr>
          <p:cNvPr id="75" name="Google Shape;650;p40">
            <a:extLst>
              <a:ext uri="{FF2B5EF4-FFF2-40B4-BE49-F238E27FC236}">
                <a16:creationId xmlns:a16="http://schemas.microsoft.com/office/drawing/2014/main" id="{6882983F-B3C2-4CBF-B246-BD22B4EBB4E8}"/>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The Serif Hand Black" panose="03070902030502020204" pitchFamily="66" charset="0"/>
                <a:ea typeface="Bebas Neue"/>
                <a:cs typeface="Bebas Neue"/>
                <a:sym typeface="Bebas Neue"/>
              </a:rPr>
              <a:t>CPIT440</a:t>
            </a:r>
            <a:endParaRPr dirty="0">
              <a:solidFill>
                <a:schemeClr val="lt2"/>
              </a:solidFill>
              <a:latin typeface="The Serif Hand Black" panose="03070902030502020204"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1"/>
        <p:cNvGrpSpPr/>
        <p:nvPr/>
      </p:nvGrpSpPr>
      <p:grpSpPr>
        <a:xfrm>
          <a:off x="0" y="0"/>
          <a:ext cx="0" cy="0"/>
          <a:chOff x="0" y="0"/>
          <a:chExt cx="0" cy="0"/>
        </a:xfrm>
      </p:grpSpPr>
      <p:sp>
        <p:nvSpPr>
          <p:cNvPr id="1392" name="Google Shape;1392;p5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he Serif Hand Black" panose="03070902030502020204" pitchFamily="66" charset="0"/>
              </a:rPr>
              <a:t>Machine Learning process</a:t>
            </a:r>
            <a:endParaRPr dirty="0">
              <a:latin typeface="The Serif Hand Black" panose="03070902030502020204" pitchFamily="66" charset="0"/>
            </a:endParaRPr>
          </a:p>
        </p:txBody>
      </p:sp>
      <p:sp>
        <p:nvSpPr>
          <p:cNvPr id="1393" name="Google Shape;1393;p53"/>
          <p:cNvSpPr/>
          <p:nvPr/>
        </p:nvSpPr>
        <p:spPr>
          <a:xfrm rot="7201932">
            <a:off x="7983100" y="9000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394" name="Google Shape;1394;p53"/>
          <p:cNvSpPr/>
          <p:nvPr/>
        </p:nvSpPr>
        <p:spPr>
          <a:xfrm>
            <a:off x="7511800" y="12215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395" name="Google Shape;1395;p53"/>
          <p:cNvSpPr/>
          <p:nvPr/>
        </p:nvSpPr>
        <p:spPr>
          <a:xfrm>
            <a:off x="425551" y="34681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396" name="Google Shape;1396;p53"/>
          <p:cNvSpPr/>
          <p:nvPr/>
        </p:nvSpPr>
        <p:spPr>
          <a:xfrm rot="-1685758">
            <a:off x="644091" y="3943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397" name="Google Shape;1397;p53"/>
          <p:cNvSpPr/>
          <p:nvPr/>
        </p:nvSpPr>
        <p:spPr>
          <a:xfrm>
            <a:off x="317714" y="41854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398" name="Google Shape;1398;p53"/>
          <p:cNvSpPr/>
          <p:nvPr/>
        </p:nvSpPr>
        <p:spPr>
          <a:xfrm>
            <a:off x="6719976" y="74959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399" name="Google Shape;1399;p53"/>
          <p:cNvSpPr/>
          <p:nvPr/>
        </p:nvSpPr>
        <p:spPr>
          <a:xfrm>
            <a:off x="457963" y="282988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400" name="Google Shape;1400;p53"/>
          <p:cNvSpPr/>
          <p:nvPr/>
        </p:nvSpPr>
        <p:spPr>
          <a:xfrm>
            <a:off x="8579737" y="1921547"/>
            <a:ext cx="80874" cy="81760"/>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401" name="Google Shape;1401;p53"/>
          <p:cNvSpPr/>
          <p:nvPr/>
        </p:nvSpPr>
        <p:spPr>
          <a:xfrm>
            <a:off x="8550051" y="13300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402" name="Google Shape;1402;p53"/>
          <p:cNvSpPr/>
          <p:nvPr/>
        </p:nvSpPr>
        <p:spPr>
          <a:xfrm rot="-1685758">
            <a:off x="8399928" y="7741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403" name="Google Shape;1403;p53"/>
          <p:cNvSpPr/>
          <p:nvPr/>
        </p:nvSpPr>
        <p:spPr>
          <a:xfrm rot="5400000">
            <a:off x="4439605" y="1635066"/>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406" name="Google Shape;1406;p53"/>
          <p:cNvSpPr/>
          <p:nvPr/>
        </p:nvSpPr>
        <p:spPr>
          <a:xfrm>
            <a:off x="3582264" y="1473026"/>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The Serif Hand Black" panose="03070902030502020204" pitchFamily="66" charset="0"/>
                <a:ea typeface="Bebas Neue"/>
                <a:cs typeface="Bebas Neue"/>
                <a:sym typeface="Bebas Neue"/>
              </a:rPr>
              <a:t>01</a:t>
            </a:r>
            <a:endParaRPr sz="2600">
              <a:solidFill>
                <a:schemeClr val="lt1"/>
              </a:solidFill>
              <a:latin typeface="The Serif Hand Black" panose="03070902030502020204" pitchFamily="66" charset="0"/>
              <a:ea typeface="Bebas Neue"/>
              <a:cs typeface="Bebas Neue"/>
              <a:sym typeface="Bebas Neue"/>
            </a:endParaRPr>
          </a:p>
        </p:txBody>
      </p:sp>
      <p:sp>
        <p:nvSpPr>
          <p:cNvPr id="1407" name="Google Shape;1407;p53"/>
          <p:cNvSpPr/>
          <p:nvPr/>
        </p:nvSpPr>
        <p:spPr>
          <a:xfrm>
            <a:off x="4925589" y="1473026"/>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The Serif Hand Black" panose="03070902030502020204" pitchFamily="66" charset="0"/>
                <a:ea typeface="Bebas Neue"/>
                <a:cs typeface="Bebas Neue"/>
                <a:sym typeface="Bebas Neue"/>
              </a:rPr>
              <a:t>02</a:t>
            </a:r>
            <a:endParaRPr sz="2600">
              <a:solidFill>
                <a:schemeClr val="lt1"/>
              </a:solidFill>
              <a:latin typeface="The Serif Hand Black" panose="03070902030502020204" pitchFamily="66" charset="0"/>
              <a:ea typeface="Bebas Neue"/>
              <a:cs typeface="Bebas Neue"/>
              <a:sym typeface="Bebas Neue"/>
            </a:endParaRPr>
          </a:p>
        </p:txBody>
      </p:sp>
      <p:sp>
        <p:nvSpPr>
          <p:cNvPr id="1408" name="Google Shape;1408;p53"/>
          <p:cNvSpPr/>
          <p:nvPr/>
        </p:nvSpPr>
        <p:spPr>
          <a:xfrm>
            <a:off x="3582264" y="2584326"/>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The Serif Hand Black" panose="03070902030502020204" pitchFamily="66" charset="0"/>
                <a:ea typeface="Bebas Neue"/>
                <a:cs typeface="Bebas Neue"/>
                <a:sym typeface="Bebas Neue"/>
              </a:rPr>
              <a:t>04</a:t>
            </a:r>
            <a:endParaRPr sz="2600">
              <a:solidFill>
                <a:schemeClr val="lt1"/>
              </a:solidFill>
              <a:latin typeface="The Serif Hand Black" panose="03070902030502020204" pitchFamily="66" charset="0"/>
              <a:ea typeface="Bebas Neue"/>
              <a:cs typeface="Bebas Neue"/>
              <a:sym typeface="Bebas Neue"/>
            </a:endParaRPr>
          </a:p>
        </p:txBody>
      </p:sp>
      <p:sp>
        <p:nvSpPr>
          <p:cNvPr id="1409" name="Google Shape;1409;p53"/>
          <p:cNvSpPr/>
          <p:nvPr/>
        </p:nvSpPr>
        <p:spPr>
          <a:xfrm>
            <a:off x="4925589" y="2584326"/>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The Serif Hand Black" panose="03070902030502020204" pitchFamily="66" charset="0"/>
                <a:ea typeface="Bebas Neue"/>
                <a:cs typeface="Bebas Neue"/>
                <a:sym typeface="Bebas Neue"/>
              </a:rPr>
              <a:t>03</a:t>
            </a:r>
            <a:endParaRPr sz="2600">
              <a:solidFill>
                <a:schemeClr val="lt1"/>
              </a:solidFill>
              <a:latin typeface="The Serif Hand Black" panose="03070902030502020204" pitchFamily="66" charset="0"/>
              <a:ea typeface="Bebas Neue"/>
              <a:cs typeface="Bebas Neue"/>
              <a:sym typeface="Bebas Neue"/>
            </a:endParaRPr>
          </a:p>
        </p:txBody>
      </p:sp>
      <p:sp>
        <p:nvSpPr>
          <p:cNvPr id="1410" name="Google Shape;1410;p53"/>
          <p:cNvSpPr/>
          <p:nvPr/>
        </p:nvSpPr>
        <p:spPr>
          <a:xfrm>
            <a:off x="3582264" y="3675701"/>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The Serif Hand Black" panose="03070902030502020204" pitchFamily="66" charset="0"/>
                <a:ea typeface="Bebas Neue"/>
                <a:cs typeface="Bebas Neue"/>
                <a:sym typeface="Bebas Neue"/>
              </a:rPr>
              <a:t>05</a:t>
            </a:r>
            <a:endParaRPr sz="2600">
              <a:solidFill>
                <a:schemeClr val="lt1"/>
              </a:solidFill>
              <a:latin typeface="The Serif Hand Black" panose="03070902030502020204" pitchFamily="66" charset="0"/>
              <a:ea typeface="Bebas Neue"/>
              <a:cs typeface="Bebas Neue"/>
              <a:sym typeface="Bebas Neue"/>
            </a:endParaRPr>
          </a:p>
        </p:txBody>
      </p:sp>
      <p:sp>
        <p:nvSpPr>
          <p:cNvPr id="1412" name="Google Shape;1412;p53"/>
          <p:cNvSpPr txBox="1"/>
          <p:nvPr/>
        </p:nvSpPr>
        <p:spPr>
          <a:xfrm>
            <a:off x="1298528" y="1551450"/>
            <a:ext cx="2076600" cy="39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700" dirty="0">
                <a:solidFill>
                  <a:schemeClr val="dk1"/>
                </a:solidFill>
                <a:latin typeface="The Serif Hand Black" panose="03070902030502020204" pitchFamily="66" charset="0"/>
                <a:ea typeface="Bebas Neue"/>
                <a:cs typeface="Bebas Neue"/>
                <a:sym typeface="Bebas Neue"/>
              </a:rPr>
              <a:t>Data access</a:t>
            </a:r>
            <a:endParaRPr sz="2700" dirty="0">
              <a:solidFill>
                <a:schemeClr val="dk1"/>
              </a:solidFill>
              <a:latin typeface="The Serif Hand Black" panose="03070902030502020204" pitchFamily="66" charset="0"/>
              <a:ea typeface="Bebas Neue"/>
              <a:cs typeface="Bebas Neue"/>
              <a:sym typeface="Bebas Neue"/>
            </a:endParaRPr>
          </a:p>
        </p:txBody>
      </p:sp>
      <p:sp>
        <p:nvSpPr>
          <p:cNvPr id="1414" name="Google Shape;1414;p53"/>
          <p:cNvSpPr txBox="1"/>
          <p:nvPr/>
        </p:nvSpPr>
        <p:spPr>
          <a:xfrm>
            <a:off x="5374128" y="1616325"/>
            <a:ext cx="2076600" cy="39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chemeClr val="dk1"/>
                </a:solidFill>
                <a:latin typeface="The Serif Hand Black" panose="03070902030502020204" pitchFamily="66" charset="0"/>
                <a:ea typeface="Bebas Neue"/>
                <a:cs typeface="Bebas Neue"/>
                <a:sym typeface="Bebas Neue"/>
              </a:rPr>
              <a:t>Data exploration</a:t>
            </a:r>
            <a:endParaRPr sz="2700" dirty="0">
              <a:solidFill>
                <a:schemeClr val="dk1"/>
              </a:solidFill>
              <a:latin typeface="The Serif Hand Black" panose="03070902030502020204" pitchFamily="66" charset="0"/>
              <a:ea typeface="Bebas Neue"/>
              <a:cs typeface="Bebas Neue"/>
              <a:sym typeface="Bebas Neue"/>
            </a:endParaRPr>
          </a:p>
        </p:txBody>
      </p:sp>
      <p:sp>
        <p:nvSpPr>
          <p:cNvPr id="1416" name="Google Shape;1416;p53"/>
          <p:cNvSpPr txBox="1"/>
          <p:nvPr/>
        </p:nvSpPr>
        <p:spPr>
          <a:xfrm>
            <a:off x="2089722" y="2698235"/>
            <a:ext cx="2076600" cy="39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dirty="0">
                <a:solidFill>
                  <a:schemeClr val="dk1"/>
                </a:solidFill>
                <a:latin typeface="The Serif Hand Black" panose="03070902030502020204" pitchFamily="66" charset="0"/>
                <a:ea typeface="Bebas Neue"/>
                <a:cs typeface="Bebas Neue"/>
                <a:sym typeface="Bebas Neue"/>
              </a:rPr>
              <a:t>Modeling</a:t>
            </a:r>
            <a:endParaRPr sz="2700" dirty="0">
              <a:solidFill>
                <a:schemeClr val="dk1"/>
              </a:solidFill>
              <a:latin typeface="The Serif Hand Black" panose="03070902030502020204" pitchFamily="66" charset="0"/>
              <a:ea typeface="Bebas Neue"/>
              <a:cs typeface="Bebas Neue"/>
              <a:sym typeface="Bebas Neue"/>
            </a:endParaRPr>
          </a:p>
        </p:txBody>
      </p:sp>
      <p:sp>
        <p:nvSpPr>
          <p:cNvPr id="1418" name="Google Shape;1418;p53"/>
          <p:cNvSpPr txBox="1"/>
          <p:nvPr/>
        </p:nvSpPr>
        <p:spPr>
          <a:xfrm>
            <a:off x="5489113" y="2649773"/>
            <a:ext cx="2076600" cy="39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chemeClr val="dk1"/>
                </a:solidFill>
                <a:latin typeface="The Serif Hand Black" panose="03070902030502020204" pitchFamily="66" charset="0"/>
                <a:ea typeface="Bebas Neue"/>
                <a:cs typeface="Bebas Neue"/>
                <a:sym typeface="Bebas Neue"/>
              </a:rPr>
              <a:t>Data preprocessing</a:t>
            </a:r>
            <a:endParaRPr sz="2700" dirty="0">
              <a:solidFill>
                <a:schemeClr val="dk1"/>
              </a:solidFill>
              <a:latin typeface="The Serif Hand Black" panose="03070902030502020204" pitchFamily="66" charset="0"/>
              <a:ea typeface="Bebas Neue"/>
              <a:cs typeface="Bebas Neue"/>
              <a:sym typeface="Bebas Neue"/>
            </a:endParaRPr>
          </a:p>
        </p:txBody>
      </p:sp>
      <p:sp>
        <p:nvSpPr>
          <p:cNvPr id="1422" name="Google Shape;1422;p53"/>
          <p:cNvSpPr/>
          <p:nvPr/>
        </p:nvSpPr>
        <p:spPr>
          <a:xfrm rot="10800000">
            <a:off x="5111267" y="2190716"/>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424" name="Google Shape;1424;p53"/>
          <p:cNvSpPr/>
          <p:nvPr/>
        </p:nvSpPr>
        <p:spPr>
          <a:xfrm rot="10800000">
            <a:off x="3767942" y="3302016"/>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425" name="Google Shape;1425;p53"/>
          <p:cNvSpPr/>
          <p:nvPr/>
        </p:nvSpPr>
        <p:spPr>
          <a:xfrm rot="-5400000">
            <a:off x="4439605" y="2782178"/>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426" name="Google Shape;1426;p53">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427" name="Google Shape;1427;p53">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428" name="Google Shape;1428;p53">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MENU</a:t>
            </a:r>
            <a:endParaRPr sz="1000">
              <a:solidFill>
                <a:schemeClr val="dk1"/>
              </a:solidFill>
              <a:latin typeface="The Serif Hand Black" panose="03070902030502020204" pitchFamily="66" charset="0"/>
              <a:ea typeface="Bebas Neue"/>
              <a:cs typeface="Bebas Neue"/>
              <a:sym typeface="Bebas Neue"/>
            </a:endParaRPr>
          </a:p>
        </p:txBody>
      </p:sp>
      <p:sp>
        <p:nvSpPr>
          <p:cNvPr id="1429" name="Google Shape;1429;p53">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ANALYSIS</a:t>
            </a:r>
            <a:endParaRPr sz="1000">
              <a:solidFill>
                <a:schemeClr val="dk1"/>
              </a:solidFill>
              <a:latin typeface="The Serif Hand Black" panose="03070902030502020204" pitchFamily="66" charset="0"/>
              <a:ea typeface="Bebas Neue"/>
              <a:cs typeface="Bebas Neue"/>
              <a:sym typeface="Bebas Neue"/>
            </a:endParaRPr>
          </a:p>
        </p:txBody>
      </p:sp>
      <p:sp>
        <p:nvSpPr>
          <p:cNvPr id="1430" name="Google Shape;1430;p53">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CONTACT</a:t>
            </a:r>
            <a:endParaRPr sz="1000">
              <a:solidFill>
                <a:schemeClr val="dk1"/>
              </a:solidFill>
              <a:latin typeface="The Serif Hand Black" panose="03070902030502020204" pitchFamily="66" charset="0"/>
              <a:ea typeface="Bebas Neue"/>
              <a:cs typeface="Bebas Neue"/>
              <a:sym typeface="Bebas Neue"/>
            </a:endParaRPr>
          </a:p>
        </p:txBody>
      </p:sp>
      <p:grpSp>
        <p:nvGrpSpPr>
          <p:cNvPr id="1431" name="Google Shape;1431;p53"/>
          <p:cNvGrpSpPr/>
          <p:nvPr/>
        </p:nvGrpSpPr>
        <p:grpSpPr>
          <a:xfrm>
            <a:off x="706038" y="312972"/>
            <a:ext cx="140222" cy="140409"/>
            <a:chOff x="2741000" y="199475"/>
            <a:chExt cx="191953" cy="192210"/>
          </a:xfrm>
        </p:grpSpPr>
        <p:sp>
          <p:nvSpPr>
            <p:cNvPr id="1432" name="Google Shape;1432;p53"/>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433" name="Google Shape;1433;p53"/>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434" name="Google Shape;1434;p53"/>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435" name="Google Shape;1435;p53"/>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436" name="Google Shape;1436;p53"/>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437" name="Google Shape;1437;p53"/>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438" name="Google Shape;1438;p53"/>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439" name="Google Shape;1439;p53"/>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1440" name="Google Shape;1440;p53"/>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1441" name="Google Shape;1441;p53">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2" name="Google Shape;1416;p53">
            <a:extLst>
              <a:ext uri="{FF2B5EF4-FFF2-40B4-BE49-F238E27FC236}">
                <a16:creationId xmlns:a16="http://schemas.microsoft.com/office/drawing/2014/main" id="{49139AC0-EB05-471B-89B8-0254BA6354F9}"/>
              </a:ext>
            </a:extLst>
          </p:cNvPr>
          <p:cNvSpPr txBox="1"/>
          <p:nvPr/>
        </p:nvSpPr>
        <p:spPr>
          <a:xfrm>
            <a:off x="2074140" y="3790624"/>
            <a:ext cx="2076600" cy="39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700" dirty="0">
                <a:solidFill>
                  <a:schemeClr val="dk1"/>
                </a:solidFill>
                <a:latin typeface="The Serif Hand Black" panose="03070902030502020204" pitchFamily="66" charset="0"/>
                <a:ea typeface="Bebas Neue"/>
                <a:cs typeface="Bebas Neue"/>
                <a:sym typeface="Bebas Neue"/>
              </a:rPr>
              <a:t>Evaluation</a:t>
            </a:r>
          </a:p>
        </p:txBody>
      </p:sp>
      <p:sp>
        <p:nvSpPr>
          <p:cNvPr id="53" name="Google Shape;650;p40">
            <a:extLst>
              <a:ext uri="{FF2B5EF4-FFF2-40B4-BE49-F238E27FC236}">
                <a16:creationId xmlns:a16="http://schemas.microsoft.com/office/drawing/2014/main" id="{A07DE140-4990-417A-A2F7-C862BB6C1B88}"/>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The Serif Hand Black" panose="03070902030502020204" pitchFamily="66" charset="0"/>
                <a:ea typeface="Bebas Neue"/>
                <a:cs typeface="Bebas Neue"/>
                <a:sym typeface="Bebas Neue"/>
              </a:rPr>
              <a:t>CPIT440</a:t>
            </a:r>
            <a:endParaRPr dirty="0">
              <a:solidFill>
                <a:schemeClr val="lt2"/>
              </a:solidFill>
              <a:latin typeface="The Serif Hand Black" panose="03070902030502020204" pitchFamily="6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1210592" y="1858276"/>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46" name="Google Shape;646;p40"/>
          <p:cNvSpPr txBox="1">
            <a:spLocks noGrp="1"/>
          </p:cNvSpPr>
          <p:nvPr>
            <p:ph type="title"/>
          </p:nvPr>
        </p:nvSpPr>
        <p:spPr>
          <a:xfrm>
            <a:off x="2876634" y="1671387"/>
            <a:ext cx="4445400"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800" dirty="0">
                <a:latin typeface="The Serif Hand Black" panose="03070902030502020204" pitchFamily="66" charset="0"/>
              </a:rPr>
              <a:t>Problem statement</a:t>
            </a:r>
          </a:p>
        </p:txBody>
      </p:sp>
      <p:sp>
        <p:nvSpPr>
          <p:cNvPr id="648" name="Google Shape;648;p40"/>
          <p:cNvSpPr txBox="1">
            <a:spLocks noGrp="1"/>
          </p:cNvSpPr>
          <p:nvPr>
            <p:ph type="title" idx="2"/>
          </p:nvPr>
        </p:nvSpPr>
        <p:spPr>
          <a:xfrm>
            <a:off x="1210534" y="2161889"/>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he Serif Hand Black" panose="03070902030502020204" pitchFamily="66" charset="0"/>
              </a:rPr>
              <a:t>01</a:t>
            </a:r>
            <a:endParaRPr>
              <a:latin typeface="The Serif Hand Black" panose="03070902030502020204" pitchFamily="66" charset="0"/>
            </a:endParaRP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The Serif Hand Black" panose="03070902030502020204" pitchFamily="66" charset="0"/>
                <a:ea typeface="Bebas Neue"/>
                <a:cs typeface="Bebas Neue"/>
                <a:sym typeface="Bebas Neue"/>
              </a:rPr>
              <a:t>CPIT440</a:t>
            </a:r>
            <a:endParaRPr dirty="0">
              <a:solidFill>
                <a:schemeClr val="lt2"/>
              </a:solidFill>
              <a:latin typeface="The Serif Hand Black" panose="03070902030502020204" pitchFamily="66" charset="0"/>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9" name="Google Shape;669;p4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MENU</a:t>
            </a:r>
            <a:endParaRPr sz="1000">
              <a:solidFill>
                <a:schemeClr val="dk1"/>
              </a:solidFill>
              <a:latin typeface="The Serif Hand Black" panose="03070902030502020204" pitchFamily="66" charset="0"/>
              <a:ea typeface="Bebas Neue"/>
              <a:cs typeface="Bebas Neue"/>
              <a:sym typeface="Bebas Neue"/>
            </a:endParaRPr>
          </a:p>
        </p:txBody>
      </p:sp>
      <p:sp>
        <p:nvSpPr>
          <p:cNvPr id="670" name="Google Shape;670;p4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ANALYSIS</a:t>
            </a:r>
            <a:endParaRPr sz="1000">
              <a:solidFill>
                <a:schemeClr val="dk1"/>
              </a:solidFill>
              <a:latin typeface="The Serif Hand Black" panose="03070902030502020204" pitchFamily="66" charset="0"/>
              <a:ea typeface="Bebas Neue"/>
              <a:cs typeface="Bebas Neue"/>
              <a:sym typeface="Bebas Neue"/>
            </a:endParaRPr>
          </a:p>
        </p:txBody>
      </p:sp>
      <p:sp>
        <p:nvSpPr>
          <p:cNvPr id="671" name="Google Shape;671;p40">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CONTACT</a:t>
            </a:r>
            <a:endParaRPr sz="1000">
              <a:solidFill>
                <a:schemeClr val="dk1"/>
              </a:solidFill>
              <a:latin typeface="The Serif Hand Black" panose="03070902030502020204" pitchFamily="66" charset="0"/>
              <a:ea typeface="Bebas Neue"/>
              <a:cs typeface="Bebas Neue"/>
              <a:sym typeface="Bebas Neue"/>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682" name="Google Shape;682;p40">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2350013" y="713218"/>
            <a:ext cx="5293235" cy="76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5400" dirty="0">
                <a:latin typeface="The Serif Hand Black" panose="03070902030502020204" pitchFamily="66" charset="0"/>
              </a:rPr>
              <a:t>Problem statement</a:t>
            </a:r>
            <a:endParaRPr dirty="0">
              <a:latin typeface="The Serif Hand Black" panose="03070902030502020204" pitchFamily="66" charset="0"/>
            </a:endParaRPr>
          </a:p>
        </p:txBody>
      </p:sp>
      <p:sp>
        <p:nvSpPr>
          <p:cNvPr id="556" name="Google Shape;556;p39"/>
          <p:cNvSpPr txBox="1">
            <a:spLocks noGrp="1"/>
          </p:cNvSpPr>
          <p:nvPr>
            <p:ph type="subTitle" idx="1"/>
          </p:nvPr>
        </p:nvSpPr>
        <p:spPr>
          <a:xfrm>
            <a:off x="1988574" y="1673360"/>
            <a:ext cx="6974926" cy="184346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dirty="0">
                <a:solidFill>
                  <a:srgbClr val="DCDDDE"/>
                </a:solidFill>
                <a:latin typeface="Abadi Extra Light" panose="020B0204020104020204" pitchFamily="34" charset="0"/>
              </a:rPr>
              <a:t>C</a:t>
            </a:r>
            <a:r>
              <a:rPr lang="en-GB" sz="2400" b="0" i="0" dirty="0">
                <a:solidFill>
                  <a:srgbClr val="DCDDDE"/>
                </a:solidFill>
                <a:effectLst/>
                <a:latin typeface="Abadi Extra Light" panose="020B0204020104020204" pitchFamily="34" charset="0"/>
              </a:rPr>
              <a:t>leaning is the process of separating rice from foreign substances. Moreover, classification is the process of separating broken ones from sturdy rice. Furthermore, color extraction includes separating stained and striped rice from the white ones on the rice surface species. In this study, a computerized vision system was built in and developed to identify between two rice species.</a:t>
            </a:r>
            <a:endParaRPr lang="en-GB" sz="2400" dirty="0">
              <a:latin typeface="Abadi Extra Light" panose="020B0204020104020204" pitchFamily="34" charset="0"/>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nvGrpSpPr>
          <p:cNvPr id="560" name="Google Shape;560;p39"/>
          <p:cNvGrpSpPr/>
          <p:nvPr/>
        </p:nvGrpSpPr>
        <p:grpSpPr>
          <a:xfrm>
            <a:off x="245015" y="702683"/>
            <a:ext cx="1998723" cy="2166841"/>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cxnSp>
        <p:nvCxnSpPr>
          <p:cNvPr id="623" name="Google Shape;623;p39"/>
          <p:cNvCxnSpPr/>
          <p:nvPr/>
        </p:nvCxnSpPr>
        <p:spPr>
          <a:xfrm>
            <a:off x="3082030" y="1551534"/>
            <a:ext cx="3829200" cy="0"/>
          </a:xfrm>
          <a:prstGeom prst="straightConnector1">
            <a:avLst/>
          </a:prstGeom>
          <a:noFill/>
          <a:ln w="9525" cap="flat" cmpd="sng">
            <a:solidFill>
              <a:schemeClr val="dk1"/>
            </a:solidFill>
            <a:prstDash val="solid"/>
            <a:round/>
            <a:headEnd type="none" w="med" len="med"/>
            <a:tailEnd type="none" w="med" len="med"/>
          </a:ln>
        </p:spPr>
      </p:cxn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26" name="Google Shape;626;p39">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MENU</a:t>
            </a:r>
            <a:endParaRPr sz="1000">
              <a:solidFill>
                <a:schemeClr val="dk1"/>
              </a:solidFill>
              <a:latin typeface="The Serif Hand Black" panose="03070902030502020204" pitchFamily="66" charset="0"/>
              <a:ea typeface="Bebas Neue"/>
              <a:cs typeface="Bebas Neue"/>
              <a:sym typeface="Bebas Neue"/>
            </a:endParaRPr>
          </a:p>
        </p:txBody>
      </p:sp>
      <p:sp>
        <p:nvSpPr>
          <p:cNvPr id="627" name="Google Shape;627;p39">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ANALYSIS</a:t>
            </a:r>
            <a:endParaRPr sz="1000">
              <a:solidFill>
                <a:schemeClr val="dk1"/>
              </a:solidFill>
              <a:latin typeface="The Serif Hand Black" panose="03070902030502020204" pitchFamily="66" charset="0"/>
              <a:ea typeface="Bebas Neue"/>
              <a:cs typeface="Bebas Neue"/>
              <a:sym typeface="Bebas Neue"/>
            </a:endParaRPr>
          </a:p>
        </p:txBody>
      </p:sp>
      <p:sp>
        <p:nvSpPr>
          <p:cNvPr id="628" name="Google Shape;628;p39">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CONTACT</a:t>
            </a:r>
            <a:endParaRPr sz="1000">
              <a:solidFill>
                <a:schemeClr val="dk1"/>
              </a:solidFill>
              <a:latin typeface="The Serif Hand Black" panose="03070902030502020204" pitchFamily="66" charset="0"/>
              <a:ea typeface="Bebas Neue"/>
              <a:cs typeface="Bebas Neue"/>
              <a:sym typeface="Bebas Neue"/>
            </a:endParaRPr>
          </a:p>
        </p:txBody>
      </p:sp>
      <p:grpSp>
        <p:nvGrpSpPr>
          <p:cNvPr id="629" name="Google Shape;629;p39"/>
          <p:cNvGrpSpPr/>
          <p:nvPr/>
        </p:nvGrpSpPr>
        <p:grpSpPr>
          <a:xfrm>
            <a:off x="706038" y="312972"/>
            <a:ext cx="140222" cy="140409"/>
            <a:chOff x="2741000" y="199475"/>
            <a:chExt cx="191953" cy="192210"/>
          </a:xfrm>
        </p:grpSpPr>
        <p:sp>
          <p:nvSpPr>
            <p:cNvPr id="630" name="Google Shape;630;p3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31" name="Google Shape;631;p3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32" name="Google Shape;632;p3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33" name="Google Shape;633;p3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34" name="Google Shape;634;p3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35" name="Google Shape;635;p3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36" name="Google Shape;636;p3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37" name="Google Shape;637;p3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38" name="Google Shape;638;p3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639" name="Google Shape;639;p39">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88" name="Google Shape;650;p40">
            <a:extLst>
              <a:ext uri="{FF2B5EF4-FFF2-40B4-BE49-F238E27FC236}">
                <a16:creationId xmlns:a16="http://schemas.microsoft.com/office/drawing/2014/main" id="{017A6FE2-68C8-4AEC-9897-B25FE8D7BFC1}"/>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The Serif Hand Black" panose="03070902030502020204" pitchFamily="66" charset="0"/>
                <a:ea typeface="Bebas Neue"/>
                <a:cs typeface="Bebas Neue"/>
                <a:sym typeface="Bebas Neue"/>
              </a:rPr>
              <a:t>CPIT440</a:t>
            </a:r>
            <a:endParaRPr dirty="0">
              <a:solidFill>
                <a:schemeClr val="lt2"/>
              </a:solidFill>
              <a:latin typeface="The Serif Hand Black" panose="03070902030502020204" pitchFamily="66" charset="0"/>
            </a:endParaRPr>
          </a:p>
        </p:txBody>
      </p:sp>
      <p:pic>
        <p:nvPicPr>
          <p:cNvPr id="89" name="Picture 88" descr="Diagram&#10;&#10;Description automatically generated">
            <a:extLst>
              <a:ext uri="{FF2B5EF4-FFF2-40B4-BE49-F238E27FC236}">
                <a16:creationId xmlns:a16="http://schemas.microsoft.com/office/drawing/2014/main" id="{50FFC90E-D516-413D-A475-F92937FB4C4D}"/>
              </a:ext>
            </a:extLst>
          </p:cNvPr>
          <p:cNvPicPr>
            <a:picLocks noChangeAspect="1"/>
          </p:cNvPicPr>
          <p:nvPr/>
        </p:nvPicPr>
        <p:blipFill>
          <a:blip r:embed="rId7"/>
          <a:stretch>
            <a:fillRect/>
          </a:stretch>
        </p:blipFill>
        <p:spPr>
          <a:xfrm>
            <a:off x="235051" y="2910521"/>
            <a:ext cx="1824150" cy="160681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260588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1210592" y="1858276"/>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46" name="Google Shape;646;p40"/>
          <p:cNvSpPr txBox="1">
            <a:spLocks noGrp="1"/>
          </p:cNvSpPr>
          <p:nvPr>
            <p:ph type="title"/>
          </p:nvPr>
        </p:nvSpPr>
        <p:spPr>
          <a:xfrm>
            <a:off x="2876634" y="1671387"/>
            <a:ext cx="4445400"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800" dirty="0">
                <a:latin typeface="The Serif Hand Black" panose="03070902030502020204" pitchFamily="66" charset="0"/>
              </a:rPr>
              <a:t>Data exploration and visualization</a:t>
            </a:r>
            <a:endParaRPr lang="en-GB" sz="2400" dirty="0">
              <a:latin typeface="The Serif Hand Black" panose="03070902030502020204" pitchFamily="66" charset="0"/>
            </a:endParaRPr>
          </a:p>
        </p:txBody>
      </p:sp>
      <p:sp>
        <p:nvSpPr>
          <p:cNvPr id="648" name="Google Shape;648;p40"/>
          <p:cNvSpPr txBox="1">
            <a:spLocks noGrp="1"/>
          </p:cNvSpPr>
          <p:nvPr>
            <p:ph type="title" idx="2"/>
          </p:nvPr>
        </p:nvSpPr>
        <p:spPr>
          <a:xfrm>
            <a:off x="1210534" y="2161889"/>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he Serif Hand Black" panose="03070902030502020204" pitchFamily="66" charset="0"/>
              </a:rPr>
              <a:t>0</a:t>
            </a:r>
            <a:r>
              <a:rPr lang="ar-SA" dirty="0">
                <a:latin typeface="The Serif Hand Black" panose="03070902030502020204" pitchFamily="66" charset="0"/>
              </a:rPr>
              <a:t>2</a:t>
            </a:r>
            <a:endParaRPr dirty="0">
              <a:latin typeface="The Serif Hand Black" panose="03070902030502020204" pitchFamily="66" charset="0"/>
            </a:endParaRP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The Serif Hand Black" panose="03070902030502020204" pitchFamily="66" charset="0"/>
                <a:ea typeface="Bebas Neue"/>
                <a:cs typeface="Bebas Neue"/>
                <a:sym typeface="Bebas Neue"/>
              </a:rPr>
              <a:t>CPIT440</a:t>
            </a:r>
            <a:endParaRPr dirty="0">
              <a:solidFill>
                <a:schemeClr val="lt2"/>
              </a:solidFill>
              <a:latin typeface="The Serif Hand Black" panose="03070902030502020204" pitchFamily="66" charset="0"/>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69" name="Google Shape;669;p4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MENU</a:t>
            </a:r>
            <a:endParaRPr sz="1000">
              <a:solidFill>
                <a:schemeClr val="dk1"/>
              </a:solidFill>
              <a:latin typeface="The Serif Hand Black" panose="03070902030502020204" pitchFamily="66" charset="0"/>
              <a:ea typeface="Bebas Neue"/>
              <a:cs typeface="Bebas Neue"/>
              <a:sym typeface="Bebas Neue"/>
            </a:endParaRPr>
          </a:p>
        </p:txBody>
      </p:sp>
      <p:sp>
        <p:nvSpPr>
          <p:cNvPr id="670" name="Google Shape;670;p4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ANALYSIS</a:t>
            </a:r>
            <a:endParaRPr sz="1000">
              <a:solidFill>
                <a:schemeClr val="dk1"/>
              </a:solidFill>
              <a:latin typeface="The Serif Hand Black" panose="03070902030502020204" pitchFamily="66" charset="0"/>
              <a:ea typeface="Bebas Neue"/>
              <a:cs typeface="Bebas Neue"/>
              <a:sym typeface="Bebas Neue"/>
            </a:endParaRPr>
          </a:p>
        </p:txBody>
      </p:sp>
      <p:sp>
        <p:nvSpPr>
          <p:cNvPr id="671" name="Google Shape;671;p40">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CONTACT</a:t>
            </a:r>
            <a:endParaRPr sz="1000">
              <a:solidFill>
                <a:schemeClr val="dk1"/>
              </a:solidFill>
              <a:latin typeface="The Serif Hand Black" panose="03070902030502020204" pitchFamily="66" charset="0"/>
              <a:ea typeface="Bebas Neue"/>
              <a:cs typeface="Bebas Neue"/>
              <a:sym typeface="Bebas Neue"/>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682" name="Google Shape;682;p40">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Tree>
    <p:extLst>
      <p:ext uri="{BB962C8B-B14F-4D97-AF65-F5344CB8AC3E}">
        <p14:creationId xmlns:p14="http://schemas.microsoft.com/office/powerpoint/2010/main" val="2015521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1"/>
          <p:cNvSpPr txBox="1">
            <a:spLocks noGrp="1"/>
          </p:cNvSpPr>
          <p:nvPr>
            <p:ph type="title"/>
          </p:nvPr>
        </p:nvSpPr>
        <p:spPr>
          <a:xfrm>
            <a:off x="1771286" y="1208313"/>
            <a:ext cx="2230500" cy="443400"/>
          </a:xfrm>
          <a:prstGeom prst="rect">
            <a:avLst/>
          </a:prstGeom>
        </p:spPr>
        <p:txBody>
          <a:bodyPr spcFirstLastPara="1" wrap="square" lIns="91425" tIns="91425" rIns="91425" bIns="91425" anchor="t" anchorCtr="0">
            <a:noAutofit/>
          </a:bodyPr>
          <a:lstStyle/>
          <a:p>
            <a:r>
              <a:rPr lang="en-GB" dirty="0">
                <a:latin typeface="The Serif Hand Black" panose="03070902030502020204" pitchFamily="66" charset="0"/>
              </a:rPr>
              <a:t>Data description</a:t>
            </a:r>
            <a:br>
              <a:rPr lang="en-GB" dirty="0">
                <a:latin typeface="The Serif Hand Black" panose="03070902030502020204" pitchFamily="66" charset="0"/>
              </a:rPr>
            </a:br>
            <a:endParaRPr dirty="0">
              <a:latin typeface="The Serif Hand Black" panose="03070902030502020204" pitchFamily="66" charset="0"/>
            </a:endParaRPr>
          </a:p>
        </p:txBody>
      </p:sp>
      <p:sp>
        <p:nvSpPr>
          <p:cNvPr id="688" name="Google Shape;688;p41"/>
          <p:cNvSpPr txBox="1">
            <a:spLocks noGrp="1"/>
          </p:cNvSpPr>
          <p:nvPr>
            <p:ph type="subTitle" idx="1"/>
          </p:nvPr>
        </p:nvSpPr>
        <p:spPr>
          <a:xfrm>
            <a:off x="1648972" y="1749065"/>
            <a:ext cx="4587089" cy="17427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The Serif Hand Black" panose="03070902030502020204" pitchFamily="66" charset="0"/>
                <a:ea typeface="Anaheim"/>
                <a:cs typeface="Anaheim"/>
                <a:sym typeface="Anaheim"/>
              </a:rPr>
              <a:t>Attribute Characteristics: </a:t>
            </a:r>
            <a:r>
              <a:rPr lang="en-GB" dirty="0">
                <a:latin typeface="The Serif Hand Black" panose="03070902030502020204" pitchFamily="66" charset="0"/>
                <a:ea typeface="Anaheim"/>
                <a:cs typeface="Anaheim"/>
                <a:sym typeface="Anaheim"/>
              </a:rPr>
              <a:t>Real</a:t>
            </a:r>
          </a:p>
          <a:p>
            <a:pPr marL="0" lvl="0" indent="0" algn="l" rtl="0">
              <a:spcBef>
                <a:spcPts val="0"/>
              </a:spcBef>
              <a:spcAft>
                <a:spcPts val="0"/>
              </a:spcAft>
              <a:buNone/>
            </a:pPr>
            <a:r>
              <a:rPr lang="en-GB" b="1" dirty="0">
                <a:latin typeface="The Serif Hand Black" panose="03070902030502020204" pitchFamily="66" charset="0"/>
                <a:ea typeface="Anaheim"/>
                <a:cs typeface="Anaheim"/>
                <a:sym typeface="Anaheim"/>
              </a:rPr>
              <a:t>The number of instances: </a:t>
            </a:r>
            <a:r>
              <a:rPr lang="en-GB" dirty="0">
                <a:latin typeface="The Serif Hand Black" panose="03070902030502020204" pitchFamily="66" charset="0"/>
                <a:ea typeface="Anaheim"/>
                <a:cs typeface="Anaheim"/>
                <a:sym typeface="Anaheim"/>
              </a:rPr>
              <a:t>3810</a:t>
            </a:r>
          </a:p>
          <a:p>
            <a:pPr marL="0" lvl="0" indent="0" algn="l" rtl="0">
              <a:spcBef>
                <a:spcPts val="0"/>
              </a:spcBef>
              <a:spcAft>
                <a:spcPts val="0"/>
              </a:spcAft>
              <a:buNone/>
            </a:pPr>
            <a:r>
              <a:rPr lang="en-GB" b="1" dirty="0">
                <a:latin typeface="The Serif Hand Black" panose="03070902030502020204" pitchFamily="66" charset="0"/>
                <a:ea typeface="Anaheim"/>
                <a:cs typeface="Anaheim"/>
                <a:sym typeface="Anaheim"/>
              </a:rPr>
              <a:t>Number of Attributes: </a:t>
            </a:r>
            <a:r>
              <a:rPr lang="en-GB" b="0" i="0" dirty="0">
                <a:solidFill>
                  <a:schemeClr val="tx1"/>
                </a:solidFill>
                <a:effectLst/>
                <a:latin typeface="The Serif Hand Black" panose="03070902030502020204" pitchFamily="66" charset="0"/>
              </a:rPr>
              <a:t>8</a:t>
            </a:r>
            <a:endParaRPr lang="en-GB" dirty="0">
              <a:solidFill>
                <a:schemeClr val="tx1"/>
              </a:solidFill>
              <a:latin typeface="The Serif Hand Black" panose="03070902030502020204" pitchFamily="66" charset="0"/>
              <a:ea typeface="Anaheim"/>
              <a:cs typeface="Anaheim"/>
              <a:sym typeface="Anaheim"/>
            </a:endParaRPr>
          </a:p>
          <a:p>
            <a:pPr marL="0" lvl="0" indent="0" algn="l" rtl="0">
              <a:spcBef>
                <a:spcPts val="0"/>
              </a:spcBef>
              <a:spcAft>
                <a:spcPts val="0"/>
              </a:spcAft>
              <a:buNone/>
            </a:pPr>
            <a:r>
              <a:rPr lang="en-GB" b="1" dirty="0">
                <a:latin typeface="The Serif Hand Black" panose="03070902030502020204" pitchFamily="66" charset="0"/>
                <a:ea typeface="Anaheim"/>
                <a:cs typeface="Anaheim"/>
                <a:sym typeface="Anaheim"/>
              </a:rPr>
              <a:t>Splits (Train-test): ClassTarget , </a:t>
            </a:r>
          </a:p>
          <a:p>
            <a:pPr marL="0" lvl="0" indent="0" algn="l" rtl="0">
              <a:spcBef>
                <a:spcPts val="0"/>
              </a:spcBef>
              <a:spcAft>
                <a:spcPts val="0"/>
              </a:spcAft>
              <a:buNone/>
            </a:pPr>
            <a:r>
              <a:rPr lang="en-GB" b="1" dirty="0">
                <a:latin typeface="The Serif Hand Black" panose="03070902030502020204" pitchFamily="66" charset="0"/>
                <a:ea typeface="Anaheim"/>
                <a:cs typeface="Anaheim"/>
                <a:sym typeface="Anaheim"/>
              </a:rPr>
              <a:t>ClassWithOutTarget</a:t>
            </a:r>
          </a:p>
          <a:p>
            <a:pPr marL="0" lvl="0" indent="0" algn="l" rtl="0">
              <a:spcBef>
                <a:spcPts val="0"/>
              </a:spcBef>
              <a:spcAft>
                <a:spcPts val="0"/>
              </a:spcAft>
              <a:buNone/>
            </a:pPr>
            <a:r>
              <a:rPr lang="en-GB" b="1" dirty="0">
                <a:latin typeface="The Serif Hand Black" panose="03070902030502020204" pitchFamily="66" charset="0"/>
                <a:ea typeface="Anaheim"/>
                <a:cs typeface="Anaheim"/>
                <a:sym typeface="Anaheim"/>
              </a:rPr>
              <a:t>25% test and 75% train</a:t>
            </a:r>
          </a:p>
          <a:p>
            <a:pPr marL="0" lvl="0" indent="0" algn="l" rtl="0">
              <a:spcBef>
                <a:spcPts val="0"/>
              </a:spcBef>
              <a:spcAft>
                <a:spcPts val="0"/>
              </a:spcAft>
              <a:buNone/>
            </a:pPr>
            <a:r>
              <a:rPr lang="en-GB" b="1" dirty="0">
                <a:latin typeface="The Serif Hand Black" panose="03070902030502020204" pitchFamily="66" charset="0"/>
                <a:ea typeface="Anaheim"/>
                <a:cs typeface="Anaheim"/>
                <a:sym typeface="Anaheim"/>
              </a:rPr>
              <a:t>Missing values:</a:t>
            </a:r>
          </a:p>
          <a:p>
            <a:pPr marL="0" lvl="0" indent="0" algn="l" rtl="0">
              <a:spcBef>
                <a:spcPts val="0"/>
              </a:spcBef>
              <a:spcAft>
                <a:spcPts val="0"/>
              </a:spcAft>
              <a:buNone/>
            </a:pPr>
            <a:r>
              <a:rPr lang="en-GB" dirty="0">
                <a:latin typeface="The Serif Hand Black" panose="03070902030502020204" pitchFamily="66" charset="0"/>
                <a:ea typeface="Anaheim"/>
                <a:cs typeface="Anaheim"/>
                <a:sym typeface="Anaheim"/>
              </a:rPr>
              <a:t>There are no missing values in the data set</a:t>
            </a:r>
          </a:p>
          <a:p>
            <a:pPr marL="0" lvl="0" indent="0" algn="l" rtl="0">
              <a:spcBef>
                <a:spcPts val="0"/>
              </a:spcBef>
              <a:spcAft>
                <a:spcPts val="0"/>
              </a:spcAft>
              <a:buNone/>
            </a:pPr>
            <a:endParaRPr lang="en-GB" dirty="0">
              <a:latin typeface="The Serif Hand Black" panose="03070902030502020204" pitchFamily="66" charset="0"/>
              <a:ea typeface="Anaheim"/>
              <a:cs typeface="Anaheim"/>
              <a:sym typeface="Anaheim"/>
            </a:endParaRPr>
          </a:p>
        </p:txBody>
      </p:sp>
      <p:sp>
        <p:nvSpPr>
          <p:cNvPr id="689" name="Google Shape;689;p41"/>
          <p:cNvSpPr txBox="1">
            <a:spLocks noGrp="1"/>
          </p:cNvSpPr>
          <p:nvPr>
            <p:ph type="title" idx="2"/>
          </p:nvPr>
        </p:nvSpPr>
        <p:spPr>
          <a:xfrm>
            <a:off x="5114700" y="2145083"/>
            <a:ext cx="3032579" cy="841931"/>
          </a:xfrm>
          <a:prstGeom prst="rect">
            <a:avLst/>
          </a:prstGeom>
        </p:spPr>
        <p:txBody>
          <a:bodyPr spcFirstLastPara="1" wrap="square" lIns="91425" tIns="91425" rIns="91425" bIns="91425" anchor="t" anchorCtr="0">
            <a:noAutofit/>
          </a:bodyPr>
          <a:lstStyle/>
          <a:p>
            <a:pPr algn="l"/>
            <a:r>
              <a:rPr lang="en-GB" dirty="0">
                <a:latin typeface="The Serif Hand Black" panose="03070902030502020204" pitchFamily="66" charset="0"/>
              </a:rPr>
              <a:t>Formalization into data mining task </a:t>
            </a:r>
            <a:br>
              <a:rPr lang="en-GB" dirty="0">
                <a:latin typeface="The Serif Hand Black" panose="03070902030502020204" pitchFamily="66" charset="0"/>
              </a:rPr>
            </a:br>
            <a:endParaRPr dirty="0">
              <a:latin typeface="The Serif Hand Black" panose="03070902030502020204" pitchFamily="66" charset="0"/>
            </a:endParaRPr>
          </a:p>
        </p:txBody>
      </p:sp>
      <p:sp>
        <p:nvSpPr>
          <p:cNvPr id="690" name="Google Shape;690;p41"/>
          <p:cNvSpPr txBox="1">
            <a:spLocks noGrp="1"/>
          </p:cNvSpPr>
          <p:nvPr>
            <p:ph type="subTitle" idx="3"/>
          </p:nvPr>
        </p:nvSpPr>
        <p:spPr>
          <a:xfrm>
            <a:off x="5916779" y="3039727"/>
            <a:ext cx="2230500" cy="78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a:buNone/>
            </a:pPr>
            <a:r>
              <a:rPr lang="en" dirty="0">
                <a:latin typeface="The Serif Hand Black" panose="03070902030502020204" pitchFamily="66" charset="0"/>
              </a:rPr>
              <a:t>Classification</a:t>
            </a:r>
            <a:endParaRPr dirty="0">
              <a:latin typeface="The Serif Hand Black" panose="03070902030502020204" pitchFamily="66" charset="0"/>
            </a:endParaRPr>
          </a:p>
        </p:txBody>
      </p:sp>
      <p:sp>
        <p:nvSpPr>
          <p:cNvPr id="691" name="Google Shape;691;p41"/>
          <p:cNvSpPr txBox="1">
            <a:spLocks noGrp="1"/>
          </p:cNvSpPr>
          <p:nvPr>
            <p:ph type="title" idx="4"/>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000" dirty="0">
                <a:latin typeface="The Serif Hand Black" panose="03070902030502020204" pitchFamily="66" charset="0"/>
              </a:rPr>
              <a:t>Data exploration and visualization</a:t>
            </a:r>
            <a:endParaRPr lang="en-GB" dirty="0">
              <a:latin typeface="The Serif Hand Black" panose="03070902030502020204" pitchFamily="66" charset="0"/>
            </a:endParaRPr>
          </a:p>
        </p:txBody>
      </p:sp>
      <p:cxnSp>
        <p:nvCxnSpPr>
          <p:cNvPr id="692" name="Google Shape;692;p41"/>
          <p:cNvCxnSpPr/>
          <p:nvPr/>
        </p:nvCxnSpPr>
        <p:spPr>
          <a:xfrm>
            <a:off x="1816763" y="1683473"/>
            <a:ext cx="2051100" cy="0"/>
          </a:xfrm>
          <a:prstGeom prst="straightConnector1">
            <a:avLst/>
          </a:prstGeom>
          <a:noFill/>
          <a:ln w="9525" cap="flat" cmpd="sng">
            <a:solidFill>
              <a:schemeClr val="dk1"/>
            </a:solidFill>
            <a:prstDash val="solid"/>
            <a:round/>
            <a:headEnd type="none" w="med" len="med"/>
            <a:tailEnd type="none" w="med" len="med"/>
          </a:ln>
        </p:spPr>
      </p:cxnSp>
      <p:sp>
        <p:nvSpPr>
          <p:cNvPr id="693" name="Google Shape;693;p41"/>
          <p:cNvSpPr/>
          <p:nvPr/>
        </p:nvSpPr>
        <p:spPr>
          <a:xfrm>
            <a:off x="759847" y="1231312"/>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94" name="Google Shape;694;p41"/>
          <p:cNvSpPr/>
          <p:nvPr/>
        </p:nvSpPr>
        <p:spPr>
          <a:xfrm>
            <a:off x="8191430" y="2182746"/>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cxnSp>
        <p:nvCxnSpPr>
          <p:cNvPr id="695" name="Google Shape;695;p41"/>
          <p:cNvCxnSpPr/>
          <p:nvPr/>
        </p:nvCxnSpPr>
        <p:spPr>
          <a:xfrm>
            <a:off x="6011666" y="3020349"/>
            <a:ext cx="2074800" cy="0"/>
          </a:xfrm>
          <a:prstGeom prst="straightConnector1">
            <a:avLst/>
          </a:prstGeom>
          <a:noFill/>
          <a:ln w="9525" cap="flat" cmpd="sng">
            <a:solidFill>
              <a:schemeClr val="dk1"/>
            </a:solidFill>
            <a:prstDash val="solid"/>
            <a:round/>
            <a:headEnd type="none" w="med" len="med"/>
            <a:tailEnd type="none" w="med" len="med"/>
          </a:ln>
        </p:spPr>
      </p:cxn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nvGrpSpPr>
          <p:cNvPr id="698" name="Google Shape;698;p41"/>
          <p:cNvGrpSpPr/>
          <p:nvPr/>
        </p:nvGrpSpPr>
        <p:grpSpPr>
          <a:xfrm>
            <a:off x="7466519" y="1006366"/>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706" name="Google Shape;706;p41"/>
          <p:cNvSpPr/>
          <p:nvPr/>
        </p:nvSpPr>
        <p:spPr>
          <a:xfrm>
            <a:off x="5239075" y="154389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07" name="Google Shape;707;p41"/>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08" name="Google Shape;708;p41"/>
          <p:cNvSpPr/>
          <p:nvPr/>
        </p:nvSpPr>
        <p:spPr>
          <a:xfrm>
            <a:off x="6836438" y="100637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nvGrpSpPr>
          <p:cNvPr id="719" name="Google Shape;719;p41"/>
          <p:cNvGrpSpPr/>
          <p:nvPr/>
        </p:nvGrpSpPr>
        <p:grpSpPr>
          <a:xfrm>
            <a:off x="978729" y="1450159"/>
            <a:ext cx="438779" cy="438759"/>
            <a:chOff x="1322640" y="3567702"/>
            <a:chExt cx="437728" cy="437708"/>
          </a:xfrm>
        </p:grpSpPr>
        <p:sp>
          <p:nvSpPr>
            <p:cNvPr id="720" name="Google Shape;720;p41"/>
            <p:cNvSpPr/>
            <p:nvPr/>
          </p:nvSpPr>
          <p:spPr>
            <a:xfrm>
              <a:off x="1331674" y="3567702"/>
              <a:ext cx="198967" cy="43088"/>
            </a:xfrm>
            <a:custGeom>
              <a:avLst/>
              <a:gdLst/>
              <a:ahLst/>
              <a:cxnLst/>
              <a:rect l="l" t="t" r="r" b="b"/>
              <a:pathLst>
                <a:path w="9845" h="2132" extrusionOk="0">
                  <a:moveTo>
                    <a:pt x="650" y="0"/>
                  </a:moveTo>
                  <a:cubicBezTo>
                    <a:pt x="284" y="0"/>
                    <a:pt x="0" y="285"/>
                    <a:pt x="0" y="650"/>
                  </a:cubicBezTo>
                  <a:lnTo>
                    <a:pt x="0" y="2132"/>
                  </a:lnTo>
                  <a:lnTo>
                    <a:pt x="9845" y="2132"/>
                  </a:lnTo>
                  <a:lnTo>
                    <a:pt x="8708" y="305"/>
                  </a:lnTo>
                  <a:cubicBezTo>
                    <a:pt x="8586" y="122"/>
                    <a:pt x="8383" y="0"/>
                    <a:pt x="8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21" name="Google Shape;721;p41"/>
            <p:cNvSpPr/>
            <p:nvPr/>
          </p:nvSpPr>
          <p:spPr>
            <a:xfrm>
              <a:off x="1396063" y="3720308"/>
              <a:ext cx="81244" cy="81648"/>
            </a:xfrm>
            <a:custGeom>
              <a:avLst/>
              <a:gdLst/>
              <a:ahLst/>
              <a:cxnLst/>
              <a:rect l="l" t="t" r="r" b="b"/>
              <a:pathLst>
                <a:path w="4020" h="4040" extrusionOk="0">
                  <a:moveTo>
                    <a:pt x="1" y="0"/>
                  </a:moveTo>
                  <a:lnTo>
                    <a:pt x="1" y="4039"/>
                  </a:lnTo>
                  <a:lnTo>
                    <a:pt x="4020" y="4039"/>
                  </a:lnTo>
                  <a:lnTo>
                    <a:pt x="40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22" name="Google Shape;722;p41"/>
            <p:cNvSpPr/>
            <p:nvPr/>
          </p:nvSpPr>
          <p:spPr>
            <a:xfrm>
              <a:off x="1322640" y="3636214"/>
              <a:ext cx="437728" cy="369196"/>
            </a:xfrm>
            <a:custGeom>
              <a:avLst/>
              <a:gdLst/>
              <a:ahLst/>
              <a:cxnLst/>
              <a:rect l="l" t="t" r="r" b="b"/>
              <a:pathLst>
                <a:path w="21659" h="18268" extrusionOk="0">
                  <a:moveTo>
                    <a:pt x="18959" y="4283"/>
                  </a:moveTo>
                  <a:cubicBezTo>
                    <a:pt x="19304" y="4283"/>
                    <a:pt x="19588" y="4567"/>
                    <a:pt x="19588" y="4912"/>
                  </a:cubicBezTo>
                  <a:cubicBezTo>
                    <a:pt x="19588" y="5257"/>
                    <a:pt x="19304" y="5541"/>
                    <a:pt x="18959" y="5541"/>
                  </a:cubicBezTo>
                  <a:lnTo>
                    <a:pt x="13093" y="5541"/>
                  </a:lnTo>
                  <a:cubicBezTo>
                    <a:pt x="12727" y="5541"/>
                    <a:pt x="12443" y="5257"/>
                    <a:pt x="12443" y="4912"/>
                  </a:cubicBezTo>
                  <a:cubicBezTo>
                    <a:pt x="12443" y="4567"/>
                    <a:pt x="12727" y="4283"/>
                    <a:pt x="13093" y="4283"/>
                  </a:cubicBezTo>
                  <a:close/>
                  <a:moveTo>
                    <a:pt x="18959" y="6820"/>
                  </a:moveTo>
                  <a:cubicBezTo>
                    <a:pt x="19304" y="6820"/>
                    <a:pt x="19588" y="7104"/>
                    <a:pt x="19588" y="7449"/>
                  </a:cubicBezTo>
                  <a:cubicBezTo>
                    <a:pt x="19588" y="7794"/>
                    <a:pt x="19304" y="8079"/>
                    <a:pt x="18959" y="8079"/>
                  </a:cubicBezTo>
                  <a:lnTo>
                    <a:pt x="13093" y="8079"/>
                  </a:lnTo>
                  <a:cubicBezTo>
                    <a:pt x="12727" y="8079"/>
                    <a:pt x="12443" y="7794"/>
                    <a:pt x="12443" y="7449"/>
                  </a:cubicBezTo>
                  <a:cubicBezTo>
                    <a:pt x="12443" y="7104"/>
                    <a:pt x="12727" y="6820"/>
                    <a:pt x="13093" y="6820"/>
                  </a:cubicBezTo>
                  <a:close/>
                  <a:moveTo>
                    <a:pt x="8363" y="2903"/>
                  </a:moveTo>
                  <a:cubicBezTo>
                    <a:pt x="8668" y="2903"/>
                    <a:pt x="8932" y="3146"/>
                    <a:pt x="8932" y="3471"/>
                  </a:cubicBezTo>
                  <a:lnTo>
                    <a:pt x="8932" y="8890"/>
                  </a:lnTo>
                  <a:cubicBezTo>
                    <a:pt x="8932" y="9215"/>
                    <a:pt x="8668" y="9459"/>
                    <a:pt x="8363" y="9459"/>
                  </a:cubicBezTo>
                  <a:lnTo>
                    <a:pt x="2924" y="9459"/>
                  </a:lnTo>
                  <a:cubicBezTo>
                    <a:pt x="2619" y="9459"/>
                    <a:pt x="2355" y="9215"/>
                    <a:pt x="2355" y="8890"/>
                  </a:cubicBezTo>
                  <a:lnTo>
                    <a:pt x="2355" y="3471"/>
                  </a:lnTo>
                  <a:cubicBezTo>
                    <a:pt x="2355" y="3146"/>
                    <a:pt x="2619" y="2903"/>
                    <a:pt x="2924" y="2903"/>
                  </a:cubicBezTo>
                  <a:close/>
                  <a:moveTo>
                    <a:pt x="447" y="0"/>
                  </a:moveTo>
                  <a:lnTo>
                    <a:pt x="447" y="11712"/>
                  </a:lnTo>
                  <a:cubicBezTo>
                    <a:pt x="447" y="12077"/>
                    <a:pt x="731" y="12361"/>
                    <a:pt x="1097" y="12361"/>
                  </a:cubicBezTo>
                  <a:lnTo>
                    <a:pt x="10190" y="12361"/>
                  </a:lnTo>
                  <a:lnTo>
                    <a:pt x="10190" y="14574"/>
                  </a:lnTo>
                  <a:cubicBezTo>
                    <a:pt x="9662" y="14777"/>
                    <a:pt x="9236" y="15203"/>
                    <a:pt x="9033" y="15731"/>
                  </a:cubicBezTo>
                  <a:lnTo>
                    <a:pt x="3695" y="15731"/>
                  </a:lnTo>
                  <a:cubicBezTo>
                    <a:pt x="3431" y="15000"/>
                    <a:pt x="2741" y="14472"/>
                    <a:pt x="1909" y="14472"/>
                  </a:cubicBezTo>
                  <a:cubicBezTo>
                    <a:pt x="853" y="14472"/>
                    <a:pt x="1" y="15325"/>
                    <a:pt x="1" y="16360"/>
                  </a:cubicBezTo>
                  <a:cubicBezTo>
                    <a:pt x="1" y="17415"/>
                    <a:pt x="853" y="18268"/>
                    <a:pt x="1909" y="18268"/>
                  </a:cubicBezTo>
                  <a:cubicBezTo>
                    <a:pt x="2741" y="18268"/>
                    <a:pt x="3431" y="17740"/>
                    <a:pt x="3695" y="17010"/>
                  </a:cubicBezTo>
                  <a:lnTo>
                    <a:pt x="9033" y="17010"/>
                  </a:lnTo>
                  <a:cubicBezTo>
                    <a:pt x="9297" y="17740"/>
                    <a:pt x="10007" y="18268"/>
                    <a:pt x="10840" y="18268"/>
                  </a:cubicBezTo>
                  <a:cubicBezTo>
                    <a:pt x="11652" y="18268"/>
                    <a:pt x="12362" y="17740"/>
                    <a:pt x="12626" y="17010"/>
                  </a:cubicBezTo>
                  <a:lnTo>
                    <a:pt x="17964" y="17010"/>
                  </a:lnTo>
                  <a:cubicBezTo>
                    <a:pt x="18228" y="17740"/>
                    <a:pt x="18918" y="18268"/>
                    <a:pt x="19750" y="18268"/>
                  </a:cubicBezTo>
                  <a:cubicBezTo>
                    <a:pt x="20806" y="18268"/>
                    <a:pt x="21658" y="17415"/>
                    <a:pt x="21658" y="16360"/>
                  </a:cubicBezTo>
                  <a:cubicBezTo>
                    <a:pt x="21658" y="15325"/>
                    <a:pt x="20806" y="14472"/>
                    <a:pt x="19750" y="14472"/>
                  </a:cubicBezTo>
                  <a:cubicBezTo>
                    <a:pt x="18918" y="14472"/>
                    <a:pt x="18228" y="15000"/>
                    <a:pt x="17964" y="15731"/>
                  </a:cubicBezTo>
                  <a:lnTo>
                    <a:pt x="12626" y="15731"/>
                  </a:lnTo>
                  <a:cubicBezTo>
                    <a:pt x="12443" y="15203"/>
                    <a:pt x="11997" y="14777"/>
                    <a:pt x="11469" y="14574"/>
                  </a:cubicBezTo>
                  <a:lnTo>
                    <a:pt x="11469" y="12361"/>
                  </a:lnTo>
                  <a:lnTo>
                    <a:pt x="20582" y="12361"/>
                  </a:lnTo>
                  <a:cubicBezTo>
                    <a:pt x="20928" y="12361"/>
                    <a:pt x="21212" y="12077"/>
                    <a:pt x="21212" y="11712"/>
                  </a:cubicBezTo>
                  <a:lnTo>
                    <a:pt x="21212" y="629"/>
                  </a:lnTo>
                  <a:cubicBezTo>
                    <a:pt x="21212" y="284"/>
                    <a:pt x="20928" y="0"/>
                    <a:pt x="20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729" name="Google Shape;729;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30" name="Google Shape;730;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31" name="Google Shape;731;p41">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MENU</a:t>
            </a:r>
            <a:endParaRPr sz="1000">
              <a:solidFill>
                <a:schemeClr val="dk1"/>
              </a:solidFill>
              <a:latin typeface="The Serif Hand Black" panose="03070902030502020204" pitchFamily="66" charset="0"/>
              <a:ea typeface="Bebas Neue"/>
              <a:cs typeface="Bebas Neue"/>
              <a:sym typeface="Bebas Neue"/>
            </a:endParaRPr>
          </a:p>
        </p:txBody>
      </p:sp>
      <p:sp>
        <p:nvSpPr>
          <p:cNvPr id="732" name="Google Shape;732;p41">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ANALYSIS</a:t>
            </a:r>
            <a:endParaRPr sz="1000">
              <a:solidFill>
                <a:schemeClr val="dk1"/>
              </a:solidFill>
              <a:latin typeface="The Serif Hand Black" panose="03070902030502020204" pitchFamily="66" charset="0"/>
              <a:ea typeface="Bebas Neue"/>
              <a:cs typeface="Bebas Neue"/>
              <a:sym typeface="Bebas Neue"/>
            </a:endParaRPr>
          </a:p>
        </p:txBody>
      </p:sp>
      <p:sp>
        <p:nvSpPr>
          <p:cNvPr id="733" name="Google Shape;733;p41">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The Serif Hand Black" panose="03070902030502020204" pitchFamily="66" charset="0"/>
                <a:ea typeface="Bebas Neue"/>
                <a:cs typeface="Bebas Neue"/>
                <a:sym typeface="Bebas Neue"/>
              </a:rPr>
              <a:t>CONTACT</a:t>
            </a:r>
            <a:endParaRPr sz="1000">
              <a:solidFill>
                <a:schemeClr val="dk1"/>
              </a:solidFill>
              <a:latin typeface="The Serif Hand Black" panose="03070902030502020204" pitchFamily="66" charset="0"/>
              <a:ea typeface="Bebas Neue"/>
              <a:cs typeface="Bebas Neue"/>
              <a:sym typeface="Bebas Neue"/>
            </a:endParaRPr>
          </a:p>
        </p:txBody>
      </p:sp>
      <p:grpSp>
        <p:nvGrpSpPr>
          <p:cNvPr id="734" name="Google Shape;734;p41"/>
          <p:cNvGrpSpPr/>
          <p:nvPr/>
        </p:nvGrpSpPr>
        <p:grpSpPr>
          <a:xfrm>
            <a:off x="706038" y="312972"/>
            <a:ext cx="140222" cy="140409"/>
            <a:chOff x="2741000" y="199475"/>
            <a:chExt cx="191953" cy="192210"/>
          </a:xfrm>
        </p:grpSpPr>
        <p:sp>
          <p:nvSpPr>
            <p:cNvPr id="735" name="Google Shape;735;p41"/>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36" name="Google Shape;736;p41"/>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37" name="Google Shape;737;p41"/>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38" name="Google Shape;738;p41"/>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39" name="Google Shape;739;p41"/>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40" name="Google Shape;740;p41"/>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41" name="Google Shape;741;p41"/>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42" name="Google Shape;742;p41"/>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743" name="Google Shape;743;p41"/>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744" name="Google Shape;744;p41">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nvGrpSpPr>
          <p:cNvPr id="59" name="Google Shape;723;p41">
            <a:extLst>
              <a:ext uri="{FF2B5EF4-FFF2-40B4-BE49-F238E27FC236}">
                <a16:creationId xmlns:a16="http://schemas.microsoft.com/office/drawing/2014/main" id="{B90E83AC-3DD3-4D0E-8F44-A79603082E09}"/>
              </a:ext>
            </a:extLst>
          </p:cNvPr>
          <p:cNvGrpSpPr/>
          <p:nvPr/>
        </p:nvGrpSpPr>
        <p:grpSpPr>
          <a:xfrm>
            <a:off x="8410312" y="2437794"/>
            <a:ext cx="438779" cy="344395"/>
            <a:chOff x="4946475" y="3016009"/>
            <a:chExt cx="437728" cy="343570"/>
          </a:xfrm>
        </p:grpSpPr>
        <p:sp>
          <p:nvSpPr>
            <p:cNvPr id="60" name="Google Shape;724;p41">
              <a:extLst>
                <a:ext uri="{FF2B5EF4-FFF2-40B4-BE49-F238E27FC236}">
                  <a16:creationId xmlns:a16="http://schemas.microsoft.com/office/drawing/2014/main" id="{564825BA-F85D-4108-AC43-8285B3A121E8}"/>
                </a:ext>
              </a:extLst>
            </p:cNvPr>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1" name="Google Shape;725;p41">
              <a:extLst>
                <a:ext uri="{FF2B5EF4-FFF2-40B4-BE49-F238E27FC236}">
                  <a16:creationId xmlns:a16="http://schemas.microsoft.com/office/drawing/2014/main" id="{E0214CFE-175F-4F1A-9AFA-51F5E4379ECF}"/>
                </a:ext>
              </a:extLst>
            </p:cNvPr>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2" name="Google Shape;726;p41">
              <a:extLst>
                <a:ext uri="{FF2B5EF4-FFF2-40B4-BE49-F238E27FC236}">
                  <a16:creationId xmlns:a16="http://schemas.microsoft.com/office/drawing/2014/main" id="{2679390B-14A4-479E-AB48-1BCA38771CE9}"/>
                </a:ext>
              </a:extLst>
            </p:cNvPr>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3" name="Google Shape;727;p41">
              <a:extLst>
                <a:ext uri="{FF2B5EF4-FFF2-40B4-BE49-F238E27FC236}">
                  <a16:creationId xmlns:a16="http://schemas.microsoft.com/office/drawing/2014/main" id="{5B731CC5-63B2-44FF-8DC7-ADE9E921A1B2}"/>
                </a:ext>
              </a:extLst>
            </p:cNvPr>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sp>
          <p:nvSpPr>
            <p:cNvPr id="64" name="Google Shape;728;p41">
              <a:extLst>
                <a:ext uri="{FF2B5EF4-FFF2-40B4-BE49-F238E27FC236}">
                  <a16:creationId xmlns:a16="http://schemas.microsoft.com/office/drawing/2014/main" id="{08196AAB-9D89-4357-B50B-66DB14156611}"/>
                </a:ext>
              </a:extLst>
            </p:cNvPr>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he Serif Hand Black" panose="03070902030502020204" pitchFamily="66" charset="0"/>
              </a:endParaRPr>
            </a:p>
          </p:txBody>
        </p:sp>
      </p:grpSp>
      <p:sp>
        <p:nvSpPr>
          <p:cNvPr id="65" name="Google Shape;650;p40">
            <a:extLst>
              <a:ext uri="{FF2B5EF4-FFF2-40B4-BE49-F238E27FC236}">
                <a16:creationId xmlns:a16="http://schemas.microsoft.com/office/drawing/2014/main" id="{486A8495-A0EF-4D1E-9AB8-0BF97E048089}"/>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The Serif Hand Black" panose="03070902030502020204" pitchFamily="66" charset="0"/>
                <a:ea typeface="Bebas Neue"/>
                <a:cs typeface="Bebas Neue"/>
                <a:sym typeface="Bebas Neue"/>
              </a:rPr>
              <a:t>CPIT440</a:t>
            </a:r>
            <a:endParaRPr dirty="0">
              <a:solidFill>
                <a:schemeClr val="lt2"/>
              </a:solidFill>
              <a:latin typeface="The Serif Hand Black" panose="03070902030502020204" pitchFamily="66" charset="0"/>
            </a:endParaRPr>
          </a:p>
        </p:txBody>
      </p:sp>
    </p:spTree>
    <p:extLst>
      <p:ext uri="{BB962C8B-B14F-4D97-AF65-F5344CB8AC3E}">
        <p14:creationId xmlns:p14="http://schemas.microsoft.com/office/powerpoint/2010/main" val="3846082096"/>
      </p:ext>
    </p:extLst>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242</TotalTime>
  <Words>662</Words>
  <Application>Microsoft Office PowerPoint</Application>
  <PresentationFormat>On-screen Show (16:9)</PresentationFormat>
  <Paragraphs>194</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The Serif Hand Black</vt:lpstr>
      <vt:lpstr>Abadi Extra Light</vt:lpstr>
      <vt:lpstr>Bebas Neue</vt:lpstr>
      <vt:lpstr>Arial</vt:lpstr>
      <vt:lpstr>Courier New</vt:lpstr>
      <vt:lpstr>Symbol</vt:lpstr>
      <vt:lpstr>Arimo</vt:lpstr>
      <vt:lpstr>Data Analysis for Business by Slidesgo</vt:lpstr>
      <vt:lpstr>Classification of Rice Varieties</vt:lpstr>
      <vt:lpstr>Introduction &amp; Problem statement</vt:lpstr>
      <vt:lpstr>INTRODUCTION</vt:lpstr>
      <vt:lpstr>CAMMEO</vt:lpstr>
      <vt:lpstr>Machine Learning process</vt:lpstr>
      <vt:lpstr>Problem statement</vt:lpstr>
      <vt:lpstr>Problem statement</vt:lpstr>
      <vt:lpstr>Data exploration and visualization</vt:lpstr>
      <vt:lpstr>Data description </vt:lpstr>
      <vt:lpstr>Attributes Information  </vt:lpstr>
      <vt:lpstr>PowerPoint Presentation</vt:lpstr>
      <vt:lpstr>Data exploration and visualization</vt:lpstr>
      <vt:lpstr>Data pre-processing</vt:lpstr>
      <vt:lpstr>Balance</vt:lpstr>
      <vt:lpstr>Models Training</vt:lpstr>
      <vt:lpstr>Logistic Regression</vt:lpstr>
      <vt:lpstr>Gaussian naïve bayes</vt:lpstr>
      <vt:lpstr>Decision Tree Classifier</vt:lpstr>
      <vt:lpstr>Analysing the three algorithm </vt:lpstr>
      <vt:lpstr>Models evaluation</vt:lpstr>
      <vt:lpstr>Logistic Regression</vt:lpstr>
      <vt:lpstr>Gaussian naïve bayes</vt:lpstr>
      <vt:lpstr>Decision Tree Classifier</vt:lpstr>
      <vt:lpstr>Analysing the three algorithm </vt:lpstr>
      <vt:lpstr>PowerPoint Presentation</vt:lpstr>
      <vt:lpstr>ALTERNATIVE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Rice Dataset </dc:title>
  <cp:lastModifiedBy>SHURUQ HASSAN O BA</cp:lastModifiedBy>
  <cp:revision>18</cp:revision>
  <dcterms:modified xsi:type="dcterms:W3CDTF">2021-11-24T18:40:58Z</dcterms:modified>
</cp:coreProperties>
</file>