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64" r:id="rId2"/>
    <p:sldId id="257" r:id="rId3"/>
    <p:sldId id="261" r:id="rId4"/>
    <p:sldId id="267" r:id="rId5"/>
    <p:sldId id="260" r:id="rId6"/>
    <p:sldId id="268" r:id="rId7"/>
    <p:sldId id="265" r:id="rId8"/>
    <p:sldId id="269" r:id="rId9"/>
    <p:sldId id="270" r:id="rId10"/>
    <p:sldId id="271" r:id="rId11"/>
    <p:sldId id="262" r:id="rId12"/>
    <p:sldId id="258" r:id="rId13"/>
  </p:sldIdLst>
  <p:sldSz cx="12192000" cy="6858000"/>
  <p:notesSz cx="6858000" cy="9144000"/>
  <p:defaultTextStyle>
    <a:defPPr>
      <a:defRPr lang="en-S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7021"/>
  </p:normalViewPr>
  <p:slideViewPr>
    <p:cSldViewPr snapToGrid="0" snapToObjects="1">
      <p:cViewPr varScale="1">
        <p:scale>
          <a:sx n="74" d="100"/>
          <a:sy n="74" d="100"/>
        </p:scale>
        <p:origin x="122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6F64CA-51BA-A24B-8C90-C0E444DE3E46}" type="datetimeFigureOut">
              <a:rPr lang="en-SA" smtClean="0"/>
              <a:t>09/08/2023</a:t>
            </a:fld>
            <a:endParaRPr lang="en-S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9C2376-CF97-BF4D-9D73-72B813BF74A0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366820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9C2376-CF97-BF4D-9D73-72B813BF74A0}" type="slidenum">
              <a:rPr lang="en-SA" smtClean="0"/>
              <a:t>1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9138600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9C2376-CF97-BF4D-9D73-72B813BF74A0}" type="slidenum">
              <a:rPr lang="en-SA" smtClean="0"/>
              <a:t>10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8257468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9C2376-CF97-BF4D-9D73-72B813BF74A0}" type="slidenum">
              <a:rPr lang="en-SA" smtClean="0"/>
              <a:t>11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620651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9C2376-CF97-BF4D-9D73-72B813BF74A0}" type="slidenum">
              <a:rPr lang="en-SA" smtClean="0"/>
              <a:t>12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927099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9C2376-CF97-BF4D-9D73-72B813BF74A0}" type="slidenum">
              <a:rPr lang="en-SA" smtClean="0"/>
              <a:t>2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80439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9C2376-CF97-BF4D-9D73-72B813BF74A0}" type="slidenum">
              <a:rPr lang="en-SA" smtClean="0"/>
              <a:t>3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3111010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9C2376-CF97-BF4D-9D73-72B813BF74A0}" type="slidenum">
              <a:rPr lang="en-SA" smtClean="0"/>
              <a:t>4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1976507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9C2376-CF97-BF4D-9D73-72B813BF74A0}" type="slidenum">
              <a:rPr lang="en-SA" smtClean="0"/>
              <a:t>5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6107860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9C2376-CF97-BF4D-9D73-72B813BF74A0}" type="slidenum">
              <a:rPr lang="en-SA" smtClean="0"/>
              <a:t>6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7368849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9C2376-CF97-BF4D-9D73-72B813BF74A0}" type="slidenum">
              <a:rPr lang="en-SA" smtClean="0"/>
              <a:t>7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9994092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9C2376-CF97-BF4D-9D73-72B813BF74A0}" type="slidenum">
              <a:rPr lang="en-SA" smtClean="0"/>
              <a:t>8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9335025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9C2376-CF97-BF4D-9D73-72B813BF74A0}" type="slidenum">
              <a:rPr lang="en-SA" smtClean="0"/>
              <a:t>9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949477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79D51-1E3B-9008-929E-6A2113129E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E1CE20-3B03-FE12-D3C6-DF4E39FAEE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D2035-2CB3-8314-3CB3-8E6E228CB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E3165-9C68-1B45-89CE-3C73C8E750F4}" type="datetimeFigureOut">
              <a:rPr lang="en-SA" smtClean="0"/>
              <a:t>09/08/2023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BD5B9-43BE-F08B-DD1F-8ACEF118D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A91DFF-97FC-1CFB-E3B6-8835034D6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F9163-BCCA-754C-B6AE-B4E29B9EEEC0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389987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66F71-AD81-1CB1-3673-C3027490A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AEC38B-5D1A-4C8A-1D22-87A1FBDDF7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5052E-00AB-2E46-3304-A0A4645BC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E3165-9C68-1B45-89CE-3C73C8E750F4}" type="datetimeFigureOut">
              <a:rPr lang="en-SA" smtClean="0"/>
              <a:t>09/08/2023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F22B8-33CD-70EB-95F2-2EE6E3479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BFA5B2-787D-6572-BD70-3B4C805C7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F9163-BCCA-754C-B6AE-B4E29B9EEEC0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808914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1E856A-8569-1544-122D-CEB936D772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FD2EA2-39E2-C3DC-46C6-0F244CF5D5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D39C0-E6E4-E1F9-8AF0-820D93DF7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E3165-9C68-1B45-89CE-3C73C8E750F4}" type="datetimeFigureOut">
              <a:rPr lang="en-SA" smtClean="0"/>
              <a:t>09/08/2023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DD29D9-2974-5CD1-FD4B-8E06BA80D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FF090E-CBC9-5F88-A8E2-BF7830863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F9163-BCCA-754C-B6AE-B4E29B9EEEC0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837937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86D1E-F408-4A59-A484-7A1C4AEF1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71108-C589-3049-DE12-3C079A86C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B6EFE-7536-9C32-A9F1-FE889DC60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E3165-9C68-1B45-89CE-3C73C8E750F4}" type="datetimeFigureOut">
              <a:rPr lang="en-SA" smtClean="0"/>
              <a:t>09/08/2023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3B9D0-C056-230C-02CB-C1175324B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A7CC7-CD9A-B355-FF8A-43FADC72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F9163-BCCA-754C-B6AE-B4E29B9EEEC0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901461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A0C6F-27BC-0D49-676C-69A57D6AF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032549-2B30-EC54-6915-C04F0F086C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0E36FE-249A-7B7B-83FF-EE64CA73F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E3165-9C68-1B45-89CE-3C73C8E750F4}" type="datetimeFigureOut">
              <a:rPr lang="en-SA" smtClean="0"/>
              <a:t>09/08/2023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FE9D7-EF10-FBB2-665E-58E2BEC57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A8562-4448-F534-53F0-000F8AEB2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F9163-BCCA-754C-B6AE-B4E29B9EEEC0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120973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D6C70-BC2F-0300-3ED1-3D1E4F6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30C5A-3267-E345-86A7-D7BB79D3A1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E9F26D-C6CE-988D-46F4-0BF96340F1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D57681-7A93-CE4A-0662-F7E5D27A8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E3165-9C68-1B45-89CE-3C73C8E750F4}" type="datetimeFigureOut">
              <a:rPr lang="en-SA" smtClean="0"/>
              <a:t>09/08/2023</a:t>
            </a:fld>
            <a:endParaRPr lang="en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1C1C2A-51BC-8F60-A01F-C6888CDD3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F0D2B9-455A-9E1A-263E-F81A384C3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F9163-BCCA-754C-B6AE-B4E29B9EEEC0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902480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14773-492F-4AB8-07C9-8E8C39073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EEB898-1868-5D2F-1886-04DB320CE8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BEB4E3-9FF6-0AD7-B561-DE6696EADB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092012-1640-F325-3CFC-A0765CCBBF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7A8549-CA45-58FF-2A8B-E4252253E3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2227B9-EBD8-ED49-A8AD-F2003C597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E3165-9C68-1B45-89CE-3C73C8E750F4}" type="datetimeFigureOut">
              <a:rPr lang="en-SA" smtClean="0"/>
              <a:t>09/08/2023</a:t>
            </a:fld>
            <a:endParaRPr lang="en-S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DA2315-E749-D59D-628B-4F185D690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936A00-CBC0-18F0-D8EC-EE52046F3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F9163-BCCA-754C-B6AE-B4E29B9EEEC0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61673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24B6F-2286-1412-6C17-079963FD7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758EFE-3034-74B1-A2DC-7874A460E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E3165-9C68-1B45-89CE-3C73C8E750F4}" type="datetimeFigureOut">
              <a:rPr lang="en-SA" smtClean="0"/>
              <a:t>09/08/2023</a:t>
            </a:fld>
            <a:endParaRPr lang="en-S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22AF77-7B6C-BD66-6D81-3B0F9115F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71B842-74B2-649B-2C9D-33B0BFB00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F9163-BCCA-754C-B6AE-B4E29B9EEEC0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450662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F4C48C-19B0-2B6D-7B1B-62388216E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E3165-9C68-1B45-89CE-3C73C8E750F4}" type="datetimeFigureOut">
              <a:rPr lang="en-SA" smtClean="0"/>
              <a:t>09/08/2023</a:t>
            </a:fld>
            <a:endParaRPr lang="en-S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76C359-ACFC-B458-4979-89EF50D7B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29F605-6492-F662-916F-705176DED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F9163-BCCA-754C-B6AE-B4E29B9EEEC0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00161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CAEF7-19BE-AFE2-E53A-AF1E2FD1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FE533-CF9D-5D9E-8DDB-3433CF2E1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F57A55-B916-00E2-8CDB-4FC40DF294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BA6F5F-1B76-BA81-6DE8-AA46664AC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E3165-9C68-1B45-89CE-3C73C8E750F4}" type="datetimeFigureOut">
              <a:rPr lang="en-SA" smtClean="0"/>
              <a:t>09/08/2023</a:t>
            </a:fld>
            <a:endParaRPr lang="en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15063E-A803-B540-5D8B-28E780B85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CC8334-90D7-174C-7401-D343130CE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F9163-BCCA-754C-B6AE-B4E29B9EEEC0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601687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35887-522E-B7D4-32EE-A93F5DA9A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CD652D-2164-59C2-B564-62811B2642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7001FB-B175-3EFD-C9F2-5F6446B438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81A5D3-570B-401A-4965-008157EA3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E3165-9C68-1B45-89CE-3C73C8E750F4}" type="datetimeFigureOut">
              <a:rPr lang="en-SA" smtClean="0"/>
              <a:t>09/08/2023</a:t>
            </a:fld>
            <a:endParaRPr lang="en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67C8A7-F1A8-F8C3-913D-5E65B3357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A50D1F-50F7-3133-7DFA-46A5172FA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F9163-BCCA-754C-B6AE-B4E29B9EEEC0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690680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F3D9D4-CDE6-F004-7530-3D8ED4345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FFED2F-C05B-99AB-991E-89CC215B7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CC41C7-1213-7CF0-5C3B-9464C8028F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FE3165-9C68-1B45-89CE-3C73C8E750F4}" type="datetimeFigureOut">
              <a:rPr lang="en-SA" smtClean="0"/>
              <a:t>09/08/2023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66CAE2-81AB-C0E3-4C46-B5D713F65C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3DFC9-D3B3-44C1-948E-AC42AD55F2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F9163-BCCA-754C-B6AE-B4E29B9EEEC0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804869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00" name="Rectangle 719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D9D2DE-EDE6-5AD5-29AA-0369741B2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6139978" cy="1481328"/>
          </a:xfrm>
        </p:spPr>
        <p:txBody>
          <a:bodyPr anchor="b">
            <a:normAutofit/>
          </a:bodyPr>
          <a:lstStyle/>
          <a:p>
            <a:r>
              <a:rPr lang="en-SA" sz="5000" b="1"/>
              <a:t>Summer Trainning </a:t>
            </a:r>
          </a:p>
        </p:txBody>
      </p:sp>
      <p:sp>
        <p:nvSpPr>
          <p:cNvPr id="7202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95" name="Content Placeholder 2">
            <a:extLst>
              <a:ext uri="{FF2B5EF4-FFF2-40B4-BE49-F238E27FC236}">
                <a16:creationId xmlns:a16="http://schemas.microsoft.com/office/drawing/2014/main" id="{DE6EB646-ED80-C3C0-F61C-F793BB73F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SA" sz="2200" dirty="0"/>
              <a:t>By:</a:t>
            </a:r>
          </a:p>
          <a:p>
            <a:pPr marL="0" indent="0">
              <a:buNone/>
            </a:pPr>
            <a:r>
              <a:rPr lang="en-US" sz="2200" dirty="0"/>
              <a:t>Shuruq</a:t>
            </a:r>
            <a:r>
              <a:rPr lang="en-SA" sz="2200" dirty="0"/>
              <a:t> Baabdullah</a:t>
            </a:r>
          </a:p>
        </p:txBody>
      </p:sp>
      <p:pic>
        <p:nvPicPr>
          <p:cNvPr id="5" name="Picture 4" descr="Petromin Station">
            <a:extLst>
              <a:ext uri="{FF2B5EF4-FFF2-40B4-BE49-F238E27FC236}">
                <a16:creationId xmlns:a16="http://schemas.microsoft.com/office/drawing/2014/main" id="{C7D890F9-2DC1-9961-6B36-7D4BD74103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02" b="28099"/>
          <a:stretch/>
        </p:blipFill>
        <p:spPr bwMode="auto">
          <a:xfrm>
            <a:off x="3898373" y="2493263"/>
            <a:ext cx="8208170" cy="3068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8603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4">
            <a:extLst>
              <a:ext uri="{FF2B5EF4-FFF2-40B4-BE49-F238E27FC236}">
                <a16:creationId xmlns:a16="http://schemas.microsoft.com/office/drawing/2014/main" id="{E6E7A0A7-DA00-E164-99DB-5EE70FF7BD4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A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1AE4D93-A189-61C0-5898-6F8955145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828" y="42143"/>
            <a:ext cx="10702344" cy="6773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470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41493E-B1AC-483B-9EFB-2288280F0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en-SA" sz="6000" b="1" dirty="0"/>
              <a:t>Challenges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4872F-3997-FAD6-1225-A99495FFC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444" y="2189489"/>
            <a:ext cx="6302829" cy="4004533"/>
          </a:xfrm>
        </p:spPr>
        <p:txBody>
          <a:bodyPr>
            <a:normAutofit/>
          </a:bodyPr>
          <a:lstStyle/>
          <a:p>
            <a:r>
              <a:rPr lang="en-US" sz="2400" dirty="0"/>
              <a:t>Learning new tools.</a:t>
            </a:r>
          </a:p>
          <a:p>
            <a:pPr marL="0" indent="0">
              <a:buNone/>
            </a:pPr>
            <a:endParaRPr lang="en-SA" sz="2400" dirty="0"/>
          </a:p>
          <a:p>
            <a:r>
              <a:rPr lang="en-US" sz="2400" dirty="0"/>
              <a:t>What information should be presented in a report.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The data has many missing values, handling errors.</a:t>
            </a:r>
            <a:endParaRPr lang="en-SA" sz="2400" dirty="0"/>
          </a:p>
        </p:txBody>
      </p:sp>
      <p:pic>
        <p:nvPicPr>
          <p:cNvPr id="4" name="Picture 2" descr="Calendar&#10;&#10;Description automatically generated">
            <a:extLst>
              <a:ext uri="{FF2B5EF4-FFF2-40B4-BE49-F238E27FC236}">
                <a16:creationId xmlns:a16="http://schemas.microsoft.com/office/drawing/2014/main" id="{8F46B1D6-BDE5-3A4D-17E6-4494A7D266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35" r="18755"/>
          <a:stretch/>
        </p:blipFill>
        <p:spPr bwMode="auto"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21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B4A8A7-322E-5373-FEF5-C1FB857A6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3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774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6BFED-F96B-7D91-CB52-7A14E0F2F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A" sz="6000" b="1" dirty="0"/>
              <a:t>Introdoction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EC113-D7BA-B276-591E-7D6381026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690688"/>
            <a:ext cx="10515600" cy="275778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Why do we use data analysis?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It is the process of cleaning transforming and mining data to help gain information, help decision-makers, and solve and discover problems.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SA" dirty="0"/>
              <a:t>It helps businesses optimize their performances.</a:t>
            </a:r>
            <a:r>
              <a:rPr lang="en-SA" dirty="0">
                <a:effectLst/>
              </a:rPr>
              <a:t> </a:t>
            </a:r>
            <a:endParaRPr lang="en-SA" dirty="0"/>
          </a:p>
          <a:p>
            <a:endParaRPr lang="en-US" dirty="0"/>
          </a:p>
          <a:p>
            <a:endParaRPr lang="en-US" dirty="0"/>
          </a:p>
          <a:p>
            <a:endParaRPr lang="en-SA" dirty="0"/>
          </a:p>
          <a:p>
            <a:endParaRPr lang="en-SA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90A9416-4C22-0B6B-71C7-ED0D9C8B8D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80" r="1394" b="18638"/>
          <a:stretch/>
        </p:blipFill>
        <p:spPr bwMode="auto">
          <a:xfrm>
            <a:off x="2898185" y="4641788"/>
            <a:ext cx="6245816" cy="2216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5986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D7987-BDF5-1027-3BC8-C00FE8BC8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A" sz="4000" b="1" dirty="0"/>
              <a:t>Tools </a:t>
            </a:r>
            <a:br>
              <a:rPr lang="en-SA" b="1" dirty="0"/>
            </a:br>
            <a:endParaRPr lang="en-SA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AECEE8-96B9-7361-8B10-82B286181A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5561012" cy="3811588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SA" sz="3200" dirty="0"/>
              <a:t>SQL Server manag</a:t>
            </a:r>
            <a:r>
              <a:rPr lang="en-US" sz="3200" dirty="0"/>
              <a:t>e</a:t>
            </a:r>
            <a:r>
              <a:rPr lang="en-SA" sz="3200" dirty="0"/>
              <a:t>ment studio</a:t>
            </a:r>
          </a:p>
          <a:p>
            <a:endParaRPr lang="en-SA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A" sz="3200" dirty="0"/>
              <a:t>Visual Studio</a:t>
            </a:r>
          </a:p>
          <a:p>
            <a:endParaRPr lang="en-SA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A" sz="3200" dirty="0"/>
              <a:t>Power BI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SA" sz="3200" dirty="0"/>
          </a:p>
        </p:txBody>
      </p:sp>
      <p:pic>
        <p:nvPicPr>
          <p:cNvPr id="4098" name="Picture 2" descr="Power BI Course In 2021 -">
            <a:extLst>
              <a:ext uri="{FF2B5EF4-FFF2-40B4-BE49-F238E27FC236}">
                <a16:creationId xmlns:a16="http://schemas.microsoft.com/office/drawing/2014/main" id="{24858EA6-D73C-1964-3F23-2F8AC4C139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9790" y="4092361"/>
            <a:ext cx="4912210" cy="2765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SQL Server Management Studio. In this article we are going to know… | by  Rohit Patil | Medium">
            <a:extLst>
              <a:ext uri="{FF2B5EF4-FFF2-40B4-BE49-F238E27FC236}">
                <a16:creationId xmlns:a16="http://schemas.microsoft.com/office/drawing/2014/main" id="{5D60C32C-4051-BC3B-9F81-46C0E04A27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87" t="14120"/>
          <a:stretch/>
        </p:blipFill>
        <p:spPr bwMode="auto">
          <a:xfrm>
            <a:off x="7969087" y="679793"/>
            <a:ext cx="3533615" cy="3261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VISUAL STUDIO ENTERPRISE 2017 - SoftwareLicense4u">
            <a:extLst>
              <a:ext uri="{FF2B5EF4-FFF2-40B4-BE49-F238E27FC236}">
                <a16:creationId xmlns:a16="http://schemas.microsoft.com/office/drawing/2014/main" id="{C989208A-D9FD-54FB-5CE4-54079DD88B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26"/>
          <a:stretch/>
        </p:blipFill>
        <p:spPr bwMode="auto">
          <a:xfrm>
            <a:off x="3887232" y="2871944"/>
            <a:ext cx="3266677" cy="2765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4681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89" name="Rectangle 718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D9D2DE-EDE6-5AD5-29AA-0369741B2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5455920" cy="1956841"/>
          </a:xfrm>
        </p:spPr>
        <p:txBody>
          <a:bodyPr anchor="b">
            <a:normAutofit/>
          </a:bodyPr>
          <a:lstStyle/>
          <a:p>
            <a:r>
              <a:rPr lang="en-SA" sz="5400" b="1" dirty="0"/>
              <a:t>Data Warehouse</a:t>
            </a:r>
          </a:p>
        </p:txBody>
      </p:sp>
      <p:sp>
        <p:nvSpPr>
          <p:cNvPr id="719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EB646-ED80-C3C0-F61C-F793BB73F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916441"/>
            <a:ext cx="6152606" cy="3659732"/>
          </a:xfrm>
        </p:spPr>
        <p:txBody>
          <a:bodyPr>
            <a:normAutofit/>
          </a:bodyPr>
          <a:lstStyle/>
          <a:p>
            <a:r>
              <a:rPr lang="en-US" sz="2200" dirty="0"/>
              <a:t>Data Warehousing integrates data and information collected from various sources into one comprehensive database.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Fact table contains measurements, metrics, and facts.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Dimension table contains descriptive attributes to be used as query constraining.</a:t>
            </a:r>
          </a:p>
          <a:p>
            <a:pPr marL="0" indent="0">
              <a:buNone/>
            </a:pPr>
            <a:endParaRPr lang="en-US" sz="2200" dirty="0"/>
          </a:p>
          <a:p>
            <a:endParaRPr lang="en-SA" sz="2200" dirty="0"/>
          </a:p>
        </p:txBody>
      </p:sp>
      <p:pic>
        <p:nvPicPr>
          <p:cNvPr id="7170" name="Picture 2" descr="Getting Started with Data Warehousing and BI Analytics | Coursera">
            <a:extLst>
              <a:ext uri="{FF2B5EF4-FFF2-40B4-BE49-F238E27FC236}">
                <a16:creationId xmlns:a16="http://schemas.microsoft.com/office/drawing/2014/main" id="{A7B08E4C-12CC-AF4A-7F0E-89471714F1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"/>
          <a:stretch/>
        </p:blipFill>
        <p:spPr bwMode="auto">
          <a:xfrm>
            <a:off x="6966857" y="18289"/>
            <a:ext cx="5225144" cy="6839711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8962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99539-7F2E-4C57-B6B5-E6F6BD32CE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3371" y="356461"/>
            <a:ext cx="9405257" cy="1058682"/>
          </a:xfrm>
        </p:spPr>
        <p:txBody>
          <a:bodyPr>
            <a:normAutofit fontScale="90000"/>
          </a:bodyPr>
          <a:lstStyle/>
          <a:p>
            <a:r>
              <a:rPr lang="en-SA" b="1" dirty="0"/>
              <a:t>ETL (Extract tranform and load)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0544AE2-5686-B3E3-D074-2AAB76D1B8CA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6556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/>
              <a:t>EXTRACT data from its source.</a:t>
            </a:r>
          </a:p>
          <a:p>
            <a:pPr marL="342900" indent="-342900" algn="l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/>
              <a:t>TRANSFORM data by deduplicating, combining it, and ensuring quality.</a:t>
            </a:r>
          </a:p>
          <a:p>
            <a:pPr marL="342900" indent="-342900" algn="l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/>
              <a:t>LOAD data into the target database. </a:t>
            </a:r>
          </a:p>
          <a:p>
            <a:endParaRPr lang="en-SA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659B403A-8971-BE4E-E49E-CA6FDC03BA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1" r="1491" b="10735"/>
          <a:stretch/>
        </p:blipFill>
        <p:spPr bwMode="auto">
          <a:xfrm>
            <a:off x="2216150" y="4329696"/>
            <a:ext cx="7759700" cy="2314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0100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0659B6-9C71-89E3-4C97-787A5867C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ETL Advantages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B93BD-B4C8-25BB-33A7-873E6E3AC9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0935" y="2715768"/>
            <a:ext cx="5366197" cy="341299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Business intelligence is an ETL use case. </a:t>
            </a:r>
          </a:p>
          <a:p>
            <a:endParaRPr lang="en-US" sz="2400" dirty="0"/>
          </a:p>
          <a:p>
            <a:r>
              <a:rPr lang="en-US" sz="2400" dirty="0"/>
              <a:t>Delivering a single point-of-view.</a:t>
            </a:r>
          </a:p>
          <a:p>
            <a:endParaRPr lang="en-US" sz="2400" dirty="0"/>
          </a:p>
          <a:p>
            <a:r>
              <a:rPr lang="en-US" sz="2400" dirty="0"/>
              <a:t>Providing historical context.</a:t>
            </a:r>
          </a:p>
          <a:p>
            <a:endParaRPr lang="en-US" sz="2400" dirty="0"/>
          </a:p>
          <a:p>
            <a:r>
              <a:rPr lang="en-US" sz="2400" dirty="0"/>
              <a:t>improving efficiency and productivity</a:t>
            </a:r>
          </a:p>
        </p:txBody>
      </p:sp>
      <p:pic>
        <p:nvPicPr>
          <p:cNvPr id="5" name="Picture 2" descr="4 Components of Data Integration in 2022">
            <a:extLst>
              <a:ext uri="{FF2B5EF4-FFF2-40B4-BE49-F238E27FC236}">
                <a16:creationId xmlns:a16="http://schemas.microsoft.com/office/drawing/2014/main" id="{79B4F0BE-BFB1-D598-A413-B5C2BC0810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77"/>
          <a:stretch/>
        </p:blipFill>
        <p:spPr bwMode="auto">
          <a:xfrm>
            <a:off x="6145433" y="640080"/>
            <a:ext cx="5366197" cy="557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5848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9" name="Rectangle 5128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199539-7F2E-4C57-B6B5-E6F6BD32CE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5400" b="1" dirty="0"/>
              <a:t>Power BI Reports</a:t>
            </a:r>
          </a:p>
        </p:txBody>
      </p:sp>
      <p:sp>
        <p:nvSpPr>
          <p:cNvPr id="5131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94E953B-F1BC-045A-F402-49C237E93259}"/>
              </a:ext>
            </a:extLst>
          </p:cNvPr>
          <p:cNvSpPr txBox="1">
            <a:spLocks/>
          </p:cNvSpPr>
          <p:nvPr/>
        </p:nvSpPr>
        <p:spPr>
          <a:xfrm>
            <a:off x="572493" y="2071316"/>
            <a:ext cx="6713552" cy="41191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/>
              <a:t>Power BI is a secure Microsoft-hosted cloud service that lets users view dashboards, reports, and Power BI apps.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endParaRPr lang="en-US" sz="2200"/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/>
              <a:t>Evaluate your strategies and performance based on these reports.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endParaRPr lang="en-US" sz="2200"/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/>
              <a:t>Focus your reader on the core elements of your story.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endParaRPr lang="en-US" sz="2200"/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/>
              <a:t>Visuals can deliver information more directly.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endParaRPr lang="en-US" sz="2200"/>
          </a:p>
          <a:p>
            <a:pPr marL="342900" indent="-228600" algn="l">
              <a:buFont typeface="Arial" panose="020B0604020202020204" pitchFamily="34" charset="0"/>
              <a:buChar char="•"/>
            </a:pPr>
            <a:endParaRPr lang="en-US" sz="2200"/>
          </a:p>
          <a:p>
            <a:pPr marL="342900" indent="-228600" algn="l">
              <a:buFont typeface="Arial" panose="020B0604020202020204" pitchFamily="34" charset="0"/>
              <a:buChar char="•"/>
            </a:pPr>
            <a:endParaRPr lang="en-US" sz="2200"/>
          </a:p>
          <a:p>
            <a:pPr marL="342900" indent="-228600" algn="l">
              <a:buFont typeface="Arial" panose="020B0604020202020204" pitchFamily="34" charset="0"/>
              <a:buChar char="•"/>
            </a:pPr>
            <a:endParaRPr lang="en-US" sz="2200"/>
          </a:p>
          <a:p>
            <a:pPr marL="342900" indent="-228600" algn="l">
              <a:buFont typeface="Arial" panose="020B0604020202020204" pitchFamily="34" charset="0"/>
              <a:buChar char="•"/>
            </a:pPr>
            <a:endParaRPr lang="en-US" sz="220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200"/>
          </a:p>
        </p:txBody>
      </p:sp>
      <p:pic>
        <p:nvPicPr>
          <p:cNvPr id="5124" name="Picture 4" descr="The LLPA TECH Talk: PowerBI – What's that all about?">
            <a:extLst>
              <a:ext uri="{FF2B5EF4-FFF2-40B4-BE49-F238E27FC236}">
                <a16:creationId xmlns:a16="http://schemas.microsoft.com/office/drawing/2014/main" id="{227B7041-8571-EDE6-CA8D-233A5EB1CE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1" r="41108" b="-2"/>
          <a:stretch/>
        </p:blipFill>
        <p:spPr bwMode="auto">
          <a:xfrm>
            <a:off x="7604229" y="2060335"/>
            <a:ext cx="3941064" cy="409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9313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4">
            <a:extLst>
              <a:ext uri="{FF2B5EF4-FFF2-40B4-BE49-F238E27FC236}">
                <a16:creationId xmlns:a16="http://schemas.microsoft.com/office/drawing/2014/main" id="{E6E7A0A7-DA00-E164-99DB-5EE70FF7BD4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A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30499FC6-DA5C-A73C-39D0-D10ED5CF3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276" y="214959"/>
            <a:ext cx="11140225" cy="6400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872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4">
            <a:extLst>
              <a:ext uri="{FF2B5EF4-FFF2-40B4-BE49-F238E27FC236}">
                <a16:creationId xmlns:a16="http://schemas.microsoft.com/office/drawing/2014/main" id="{E6E7A0A7-DA00-E164-99DB-5EE70FF7BD4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A"/>
          </a:p>
        </p:txBody>
      </p:sp>
      <p:pic>
        <p:nvPicPr>
          <p:cNvPr id="4" name="Picture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A6E02C63-72F8-D47B-85D1-F043496B7F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2315" y="210723"/>
            <a:ext cx="7212169" cy="638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975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5160</TotalTime>
  <Words>241</Words>
  <Application>Microsoft Office PowerPoint</Application>
  <PresentationFormat>Widescreen</PresentationFormat>
  <Paragraphs>66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Summer Trainning </vt:lpstr>
      <vt:lpstr>Introdoction</vt:lpstr>
      <vt:lpstr>Tools  </vt:lpstr>
      <vt:lpstr>Data Warehouse</vt:lpstr>
      <vt:lpstr>ETL (Extract tranform and load)</vt:lpstr>
      <vt:lpstr>ETL Advantages</vt:lpstr>
      <vt:lpstr>Power BI Reports</vt:lpstr>
      <vt:lpstr>PowerPoint Presentation</vt:lpstr>
      <vt:lpstr>PowerPoint Presentation</vt:lpstr>
      <vt:lpstr>PowerPoint Presentation</vt:lpstr>
      <vt:lpstr>Challenges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NORAH AHMAD A ALAHMARY</dc:creator>
  <cp:lastModifiedBy>SHURUQ HASSAN O BA</cp:lastModifiedBy>
  <cp:revision>57</cp:revision>
  <dcterms:created xsi:type="dcterms:W3CDTF">2022-08-17T08:03:51Z</dcterms:created>
  <dcterms:modified xsi:type="dcterms:W3CDTF">2023-09-08T09:41:45Z</dcterms:modified>
</cp:coreProperties>
</file>