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7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3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9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1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b="1" lang="en-US"/>
              <a:t>C</a:t>
            </a:r>
            <a:r>
              <a:rPr altLang="zh-CN" b="1" lang="en-US"/>
              <a:t>r</a:t>
            </a:r>
            <a:r>
              <a:rPr altLang="zh-CN" b="1" lang="en-US"/>
              <a:t>e</a:t>
            </a:r>
            <a:r>
              <a:rPr altLang="zh-CN" b="1" lang="en-US"/>
              <a:t>a</a:t>
            </a:r>
            <a:r>
              <a:rPr altLang="zh-CN" b="1" lang="en-US"/>
              <a:t>te</a:t>
            </a:r>
            <a:r>
              <a:rPr altLang="zh-CN" b="1" lang="en-US"/>
              <a:t> </a:t>
            </a:r>
            <a:r>
              <a:rPr altLang="zh-CN" b="1" lang="en-US"/>
              <a:t>a</a:t>
            </a:r>
            <a:r>
              <a:rPr altLang="zh-CN" b="1" lang="en-US"/>
              <a:t> </a:t>
            </a:r>
            <a:r>
              <a:rPr altLang="zh-CN" b="1" lang="en-US"/>
              <a:t>c</a:t>
            </a:r>
            <a:r>
              <a:rPr altLang="zh-CN" b="1" lang="en-US"/>
              <a:t>h</a:t>
            </a:r>
            <a:r>
              <a:rPr altLang="zh-CN" b="1" lang="en-US"/>
              <a:t>a</a:t>
            </a:r>
            <a:r>
              <a:rPr altLang="zh-CN" b="1" lang="en-US"/>
              <a:t>t</a:t>
            </a:r>
            <a:r>
              <a:rPr altLang="zh-CN" b="1" lang="en-US"/>
              <a:t>b</a:t>
            </a:r>
            <a:r>
              <a:rPr altLang="zh-CN" b="1" lang="en-US"/>
              <a:t>o</a:t>
            </a:r>
            <a:r>
              <a:rPr altLang="zh-CN" b="1" lang="en-US"/>
              <a:t>t</a:t>
            </a:r>
            <a:r>
              <a:rPr altLang="zh-CN" b="1" lang="en-US"/>
              <a:t> </a:t>
            </a:r>
            <a:r>
              <a:rPr altLang="zh-CN" b="1" lang="en-US"/>
              <a:t>u</a:t>
            </a:r>
            <a:r>
              <a:rPr altLang="zh-CN" b="1" lang="en-US"/>
              <a:t>s</a:t>
            </a:r>
            <a:r>
              <a:rPr altLang="zh-CN" b="1" lang="en-US"/>
              <a:t>i</a:t>
            </a:r>
            <a:r>
              <a:rPr altLang="zh-CN" b="1" lang="en-US"/>
              <a:t>n</a:t>
            </a:r>
            <a:r>
              <a:rPr altLang="zh-CN" b="1" lang="en-US"/>
              <a:t>g</a:t>
            </a:r>
            <a:r>
              <a:rPr altLang="zh-CN" b="1" lang="en-US"/>
              <a:t> </a:t>
            </a:r>
            <a:r>
              <a:rPr altLang="zh-CN" b="1" lang="en-US"/>
              <a:t>p</a:t>
            </a:r>
            <a:r>
              <a:rPr altLang="zh-CN" b="1" lang="en-US"/>
              <a:t>y</a:t>
            </a:r>
            <a:r>
              <a:rPr altLang="zh-CN" b="1" lang="en-US"/>
              <a:t>t</a:t>
            </a:r>
            <a:r>
              <a:rPr altLang="zh-CN" b="1" lang="en-US"/>
              <a:t>h</a:t>
            </a:r>
            <a:r>
              <a:rPr altLang="zh-CN" b="1" lang="en-US"/>
              <a:t>on</a:t>
            </a:r>
            <a:r>
              <a:rPr altLang="zh-CN" lang="en-US"/>
              <a:t> 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5000" lnSpcReduction="20000"/>
          </a:bodyPr>
          <a:p>
            <a:r>
              <a:rPr altLang="zh-CN" lang="en-US"/>
              <a:t>S</a:t>
            </a:r>
            <a:r>
              <a:rPr altLang="zh-CN" lang="en-US"/>
              <a:t>u</a:t>
            </a:r>
            <a:r>
              <a:rPr altLang="zh-CN" lang="en-US"/>
              <a:t>b</a:t>
            </a:r>
            <a:r>
              <a:rPr altLang="zh-CN" lang="en-US"/>
              <a:t>m</a:t>
            </a:r>
            <a:r>
              <a:rPr altLang="zh-CN" lang="en-US"/>
              <a:t>i</a:t>
            </a:r>
            <a:r>
              <a:rPr altLang="zh-CN" lang="en-US"/>
              <a:t>tted</a:t>
            </a:r>
            <a:r>
              <a:rPr altLang="zh-CN" lang="en-US"/>
              <a:t> </a:t>
            </a:r>
            <a:r>
              <a:rPr altLang="zh-CN" lang="en-US"/>
              <a:t>by</a:t>
            </a:r>
            <a:r>
              <a:rPr altLang="zh-CN" lang="en-US"/>
              <a:t> </a:t>
            </a:r>
            <a:endParaRPr altLang="zh-CN" lang="en-US"/>
          </a:p>
          <a:p>
            <a:r>
              <a:rPr altLang="zh-CN" lang="en-US"/>
              <a:t>V</a:t>
            </a:r>
            <a:r>
              <a:rPr altLang="zh-CN" lang="en-US"/>
              <a:t>.</a:t>
            </a:r>
            <a:r>
              <a:rPr altLang="zh-CN" lang="en-US"/>
              <a:t>S</a:t>
            </a:r>
            <a:r>
              <a:rPr altLang="zh-CN" lang="en-US"/>
              <a:t>h</a:t>
            </a:r>
            <a:r>
              <a:rPr altLang="zh-CN" lang="en-US"/>
              <a:t>u</a:t>
            </a:r>
            <a:r>
              <a:rPr altLang="zh-CN" lang="en-US"/>
              <a:t>r</a:t>
            </a:r>
            <a:r>
              <a:rPr altLang="zh-CN" lang="en-US"/>
              <a:t>u</a:t>
            </a:r>
            <a:r>
              <a:rPr altLang="zh-CN" lang="en-US"/>
              <a:t>t</a:t>
            </a:r>
            <a:r>
              <a:rPr altLang="zh-CN" lang="en-US"/>
              <a:t>h</a:t>
            </a:r>
            <a:r>
              <a:rPr altLang="zh-CN" lang="en-US"/>
              <a:t>i</a:t>
            </a:r>
            <a:r>
              <a:rPr altLang="zh-CN" lang="en-US"/>
              <a:t>l</a:t>
            </a:r>
            <a:r>
              <a:rPr altLang="zh-CN" lang="en-US"/>
              <a:t>a</a:t>
            </a:r>
            <a:r>
              <a:rPr altLang="zh-CN" lang="en-US"/>
              <a:t>k</a:t>
            </a:r>
            <a:r>
              <a:rPr altLang="zh-CN" lang="en-US"/>
              <a:t>s</a:t>
            </a:r>
            <a:r>
              <a:rPr altLang="zh-CN" lang="en-US"/>
              <a:t>h</a:t>
            </a:r>
            <a:r>
              <a:rPr altLang="zh-CN" lang="en-US"/>
              <a:t>m</a:t>
            </a:r>
            <a:r>
              <a:rPr altLang="zh-CN" lang="en-US"/>
              <a:t>i</a:t>
            </a:r>
            <a:endParaRPr altLang="zh-CN" lang="en-US"/>
          </a:p>
          <a:p>
            <a:r>
              <a:rPr altLang="zh-CN" lang="en-US"/>
              <a:t>V</a:t>
            </a:r>
            <a:r>
              <a:rPr altLang="zh-CN" lang="en-US"/>
              <a:t>.</a:t>
            </a:r>
            <a:r>
              <a:rPr altLang="zh-CN" lang="en-US"/>
              <a:t>N</a:t>
            </a:r>
            <a:r>
              <a:rPr altLang="zh-CN" lang="en-US"/>
              <a:t>i</a:t>
            </a:r>
            <a:r>
              <a:rPr altLang="zh-CN" lang="en-US"/>
              <a:t>s</a:t>
            </a:r>
            <a:r>
              <a:rPr altLang="zh-CN" lang="en-US"/>
              <a:t>h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t</a:t>
            </a:r>
            <a:r>
              <a:rPr altLang="zh-CN" lang="en-US"/>
              <a:t>h</a:t>
            </a:r>
            <a:r>
              <a:rPr altLang="zh-CN" lang="en-US"/>
              <a:t>i</a:t>
            </a:r>
            <a:r>
              <a:rPr altLang="zh-CN" lang="en-US"/>
              <a:t>n</a:t>
            </a:r>
            <a:r>
              <a:rPr altLang="zh-CN" lang="en-US"/>
              <a:t>i</a:t>
            </a:r>
            <a:endParaRPr altLang="zh-CN" lang="en-US"/>
          </a:p>
          <a:p>
            <a:r>
              <a:rPr altLang="zh-CN" lang="en-US"/>
              <a:t>M</a:t>
            </a:r>
            <a:r>
              <a:rPr altLang="zh-CN" lang="en-US"/>
              <a:t>.</a:t>
            </a:r>
            <a:r>
              <a:rPr altLang="zh-CN" lang="en-US"/>
              <a:t>N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d</a:t>
            </a:r>
            <a:r>
              <a:rPr altLang="zh-CN" lang="en-US"/>
              <a:t>h</a:t>
            </a:r>
            <a:r>
              <a:rPr altLang="zh-CN" lang="en-US"/>
              <a:t>i</a:t>
            </a:r>
            <a:r>
              <a:rPr altLang="zh-CN" lang="en-US"/>
              <a:t>n</a:t>
            </a:r>
            <a:r>
              <a:rPr altLang="zh-CN" lang="en-US"/>
              <a:t>i</a:t>
            </a:r>
            <a:endParaRPr altLang="zh-CN" lang="en-US"/>
          </a:p>
          <a:p>
            <a:r>
              <a:rPr altLang="zh-CN" lang="en-US"/>
              <a:t>S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g</a:t>
            </a:r>
            <a:r>
              <a:rPr altLang="zh-CN" lang="en-US"/>
              <a:t>a</a:t>
            </a:r>
            <a:r>
              <a:rPr altLang="zh-CN" lang="en-US"/>
              <a:t>vi</a:t>
            </a:r>
            <a:r>
              <a:rPr altLang="zh-CN" lang="en-US"/>
              <a:t>.</a:t>
            </a:r>
            <a:r>
              <a:rPr altLang="zh-CN" lang="en-US"/>
              <a:t>S</a:t>
            </a:r>
            <a:r>
              <a:rPr altLang="zh-CN" lang="en-US"/>
              <a:t> </a:t>
            </a:r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35235" r="-65" b="42482"/>
          <a:stretch>
            <a:fillRect/>
          </a:stretch>
        </p:blipFill>
        <p:spPr>
          <a:xfrm>
            <a:off x="0" y="-53482"/>
            <a:ext cx="9724854" cy="6944403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35145" r="-65" b="42120"/>
          <a:stretch>
            <a:fillRect/>
          </a:stretch>
        </p:blipFill>
        <p:spPr>
          <a:xfrm>
            <a:off x="79199" y="-32118"/>
            <a:ext cx="9052515" cy="6890118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34601" r="-65" b="42391"/>
          <a:stretch>
            <a:fillRect/>
          </a:stretch>
        </p:blipFill>
        <p:spPr>
          <a:xfrm>
            <a:off x="-81562" y="0"/>
            <a:ext cx="9225562" cy="7143074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34420" r="141" b="42482"/>
          <a:stretch>
            <a:fillRect/>
          </a:stretch>
        </p:blipFill>
        <p:spPr>
          <a:xfrm rot="107810">
            <a:off x="-313108" y="-101837"/>
            <a:ext cx="9718197" cy="7491877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33967" r="-65" b="41757"/>
          <a:stretch>
            <a:fillRect/>
          </a:stretch>
        </p:blipFill>
        <p:spPr>
          <a:xfrm>
            <a:off x="-350032" y="0"/>
            <a:ext cx="9806075" cy="7287246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Infinix X689</dc:creator>
  <dcterms:created xsi:type="dcterms:W3CDTF">2015-05-11T00:30:45Z</dcterms:created>
  <dcterms:modified xsi:type="dcterms:W3CDTF">2023-09-26T11:49:46Z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d90540e5d61045818a8e8ca2f36d4485</vt:lpwstr>
  </property>
</Properties>
</file>